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14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40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89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14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50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43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05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84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72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50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5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968E0-759C-472D-8B05-86125CB08DC3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29C89-6694-4DF4-A0E1-64D911992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77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7923" cy="6858000"/>
          </a:xfrm>
        </p:spPr>
      </p:pic>
    </p:spTree>
    <p:extLst>
      <p:ext uri="{BB962C8B-B14F-4D97-AF65-F5344CB8AC3E}">
        <p14:creationId xmlns:p14="http://schemas.microsoft.com/office/powerpoint/2010/main" val="33774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Gordon</dc:creator>
  <cp:lastModifiedBy>Jane Gordon</cp:lastModifiedBy>
  <cp:revision>4</cp:revision>
  <dcterms:created xsi:type="dcterms:W3CDTF">2020-11-11T10:12:41Z</dcterms:created>
  <dcterms:modified xsi:type="dcterms:W3CDTF">2020-11-11T10:38:21Z</dcterms:modified>
</cp:coreProperties>
</file>