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theme/theme6.xml" ContentType="application/vnd.openxmlformats-officedocument.theme+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5"/>
    <p:sldMasterId id="2147483682" r:id="rId6"/>
    <p:sldMasterId id="2147483716" r:id="rId7"/>
    <p:sldMasterId id="2147483717" r:id="rId8"/>
    <p:sldMasterId id="2147483714" r:id="rId9"/>
    <p:sldMasterId id="2147483696" r:id="rId10"/>
    <p:sldMasterId id="2147483719" r:id="rId11"/>
    <p:sldMasterId id="2147483648" r:id="rId12"/>
  </p:sldMasterIdLst>
  <p:notesMasterIdLst>
    <p:notesMasterId r:id="rId43"/>
  </p:notesMasterIdLst>
  <p:sldIdLst>
    <p:sldId id="257" r:id="rId13"/>
    <p:sldId id="321" r:id="rId14"/>
    <p:sldId id="292" r:id="rId15"/>
    <p:sldId id="332" r:id="rId16"/>
    <p:sldId id="324" r:id="rId17"/>
    <p:sldId id="325" r:id="rId18"/>
    <p:sldId id="326" r:id="rId19"/>
    <p:sldId id="333" r:id="rId20"/>
    <p:sldId id="322" r:id="rId21"/>
    <p:sldId id="328" r:id="rId22"/>
    <p:sldId id="283" r:id="rId23"/>
    <p:sldId id="281" r:id="rId24"/>
    <p:sldId id="269" r:id="rId25"/>
    <p:sldId id="329" r:id="rId26"/>
    <p:sldId id="330" r:id="rId27"/>
    <p:sldId id="331" r:id="rId28"/>
    <p:sldId id="334" r:id="rId29"/>
    <p:sldId id="336" r:id="rId30"/>
    <p:sldId id="338" r:id="rId31"/>
    <p:sldId id="276" r:id="rId32"/>
    <p:sldId id="280" r:id="rId33"/>
    <p:sldId id="284" r:id="rId34"/>
    <p:sldId id="303" r:id="rId35"/>
    <p:sldId id="306" r:id="rId36"/>
    <p:sldId id="295" r:id="rId37"/>
    <p:sldId id="309" r:id="rId38"/>
    <p:sldId id="285" r:id="rId39"/>
    <p:sldId id="311" r:id="rId40"/>
    <p:sldId id="319" r:id="rId41"/>
    <p:sldId id="27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 userDrawn="1">
          <p15:clr>
            <a:srgbClr val="A4A3A4"/>
          </p15:clr>
        </p15:guide>
        <p15:guide id="2" pos="325" userDrawn="1">
          <p15:clr>
            <a:srgbClr val="A4A3A4"/>
          </p15:clr>
        </p15:guide>
        <p15:guide id="3" orient="horz" pos="3997" userDrawn="1">
          <p15:clr>
            <a:srgbClr val="A4A3A4"/>
          </p15:clr>
        </p15:guide>
        <p15:guide id="4" pos="7355" userDrawn="1">
          <p15:clr>
            <a:srgbClr val="A4A3A4"/>
          </p15:clr>
        </p15:guide>
        <p15:guide id="5" pos="3840" userDrawn="1">
          <p15:clr>
            <a:srgbClr val="A4A3A4"/>
          </p15:clr>
        </p15:guide>
        <p15:guide id="6" orient="horz" pos="935" userDrawn="1">
          <p15:clr>
            <a:srgbClr val="A4A3A4"/>
          </p15:clr>
        </p15:guide>
        <p15:guide id="7" orient="horz" pos="3770" userDrawn="1">
          <p15:clr>
            <a:srgbClr val="A4A3A4"/>
          </p15:clr>
        </p15:guide>
        <p15:guide id="8" pos="93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 Ogryzko - UKRI" initials="NO-U" lastIdx="2" clrIdx="0">
    <p:extLst>
      <p:ext uri="{19B8F6BF-5375-455C-9EA6-DF929625EA0E}">
        <p15:presenceInfo xmlns:p15="http://schemas.microsoft.com/office/powerpoint/2012/main" userId="S::Nikolay.Ogryzko@ukri.org::d94af5a5-c849-45c8-bc55-3d075305ac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6767"/>
    <a:srgbClr val="2E2D62"/>
    <a:srgbClr val="E94D36"/>
    <a:srgbClr val="BE2BBB"/>
    <a:srgbClr val="FBBB10"/>
    <a:srgbClr val="00BED5"/>
    <a:srgbClr val="00A788"/>
    <a:srgbClr val="34D5AE"/>
    <a:srgbClr val="FFFFFF"/>
    <a:srgbClr val="008A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8FBD28-0676-4AE6-9B6A-750CA72CD81C}" v="2" dt="2021-09-27T08:50:02.2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323"/>
        <p:guide pos="325"/>
        <p:guide orient="horz" pos="3997"/>
        <p:guide pos="7355"/>
        <p:guide pos="3840"/>
        <p:guide orient="horz" pos="935"/>
        <p:guide orient="horz" pos="3770"/>
        <p:guide pos="93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7.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microsoft.com/office/2016/11/relationships/changesInfo" Target="changesInfos/changesInfo1.xml"/><Relationship Id="rId10" Type="http://schemas.openxmlformats.org/officeDocument/2006/relationships/slideMaster" Target="slideMasters/slideMaster6.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4.xml"/><Relationship Id="rId12" Type="http://schemas.openxmlformats.org/officeDocument/2006/relationships/slideMaster" Target="slideMasters/slideMaster8.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 Id="rId1" Type="http://schemas.openxmlformats.org/officeDocument/2006/relationships/customXml" Target="../customXml/item1.xml"/><Relationship Id="rId6" Type="http://schemas.openxmlformats.org/officeDocument/2006/relationships/slideMaster" Target="slideMasters/slideMaster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 Ogryzko - UKRI" userId="d94af5a5-c849-45c8-bc55-3d075305ac19" providerId="ADAL" clId="{C59598B2-C3D4-4A34-8823-100F4D7B1363}"/>
    <pc:docChg chg="undo custSel delSld modSld sldOrd">
      <pc:chgData name="Nik Ogryzko - UKRI" userId="d94af5a5-c849-45c8-bc55-3d075305ac19" providerId="ADAL" clId="{C59598B2-C3D4-4A34-8823-100F4D7B1363}" dt="2021-06-08T10:27:10.380" v="3765" actId="2696"/>
      <pc:docMkLst>
        <pc:docMk/>
      </pc:docMkLst>
      <pc:sldChg chg="addSp delSp modSp modNotesTx">
        <pc:chgData name="Nik Ogryzko - UKRI" userId="d94af5a5-c849-45c8-bc55-3d075305ac19" providerId="ADAL" clId="{C59598B2-C3D4-4A34-8823-100F4D7B1363}" dt="2021-06-08T07:15:26.456" v="993" actId="6549"/>
        <pc:sldMkLst>
          <pc:docMk/>
          <pc:sldMk cId="3344488639" sldId="276"/>
        </pc:sldMkLst>
        <pc:spChg chg="add del mod">
          <ac:chgData name="Nik Ogryzko - UKRI" userId="d94af5a5-c849-45c8-bc55-3d075305ac19" providerId="ADAL" clId="{C59598B2-C3D4-4A34-8823-100F4D7B1363}" dt="2021-06-08T07:12:07.664" v="539"/>
          <ac:spMkLst>
            <pc:docMk/>
            <pc:sldMk cId="3344488639" sldId="276"/>
            <ac:spMk id="3" creationId="{88C2B925-8C88-4B79-87C1-7857BEE448EF}"/>
          </ac:spMkLst>
        </pc:spChg>
        <pc:spChg chg="add mod">
          <ac:chgData name="Nik Ogryzko - UKRI" userId="d94af5a5-c849-45c8-bc55-3d075305ac19" providerId="ADAL" clId="{C59598B2-C3D4-4A34-8823-100F4D7B1363}" dt="2021-06-08T07:15:09.986" v="966" actId="20577"/>
          <ac:spMkLst>
            <pc:docMk/>
            <pc:sldMk cId="3344488639" sldId="276"/>
            <ac:spMk id="22" creationId="{05E7B354-CEB7-4746-B624-D58C391572D1}"/>
          </ac:spMkLst>
        </pc:spChg>
      </pc:sldChg>
      <pc:sldChg chg="addSp delSp modSp del ord">
        <pc:chgData name="Nik Ogryzko - UKRI" userId="d94af5a5-c849-45c8-bc55-3d075305ac19" providerId="ADAL" clId="{C59598B2-C3D4-4A34-8823-100F4D7B1363}" dt="2021-06-08T10:27:10.380" v="3765" actId="2696"/>
        <pc:sldMkLst>
          <pc:docMk/>
          <pc:sldMk cId="3600476330" sldId="286"/>
        </pc:sldMkLst>
        <pc:spChg chg="del mod">
          <ac:chgData name="Nik Ogryzko - UKRI" userId="d94af5a5-c849-45c8-bc55-3d075305ac19" providerId="ADAL" clId="{C59598B2-C3D4-4A34-8823-100F4D7B1363}" dt="2021-06-08T07:56:44.392" v="2116" actId="478"/>
          <ac:spMkLst>
            <pc:docMk/>
            <pc:sldMk cId="3600476330" sldId="286"/>
            <ac:spMk id="7" creationId="{67B54F19-1212-9345-95FF-9D2815FD6E96}"/>
          </ac:spMkLst>
        </pc:spChg>
        <pc:spChg chg="add mod">
          <ac:chgData name="Nik Ogryzko - UKRI" userId="d94af5a5-c849-45c8-bc55-3d075305ac19" providerId="ADAL" clId="{C59598B2-C3D4-4A34-8823-100F4D7B1363}" dt="2021-06-08T07:56:39.367" v="2115" actId="20577"/>
          <ac:spMkLst>
            <pc:docMk/>
            <pc:sldMk cId="3600476330" sldId="286"/>
            <ac:spMk id="8" creationId="{83735542-AACC-48D3-B0A7-A3452F4357BC}"/>
          </ac:spMkLst>
        </pc:spChg>
        <pc:picChg chg="del">
          <ac:chgData name="Nik Ogryzko - UKRI" userId="d94af5a5-c849-45c8-bc55-3d075305ac19" providerId="ADAL" clId="{C59598B2-C3D4-4A34-8823-100F4D7B1363}" dt="2021-06-08T07:27:19.941" v="1597" actId="478"/>
          <ac:picMkLst>
            <pc:docMk/>
            <pc:sldMk cId="3600476330" sldId="286"/>
            <ac:picMk id="5" creationId="{A8EFDB51-5302-43CE-AE44-FF281C5DFCBB}"/>
          </ac:picMkLst>
        </pc:picChg>
        <pc:picChg chg="add">
          <ac:chgData name="Nik Ogryzko - UKRI" userId="d94af5a5-c849-45c8-bc55-3d075305ac19" providerId="ADAL" clId="{C59598B2-C3D4-4A34-8823-100F4D7B1363}" dt="2021-06-08T07:27:20.107" v="1598"/>
          <ac:picMkLst>
            <pc:docMk/>
            <pc:sldMk cId="3600476330" sldId="286"/>
            <ac:picMk id="6" creationId="{D0D0F43E-2DD2-4830-8672-C6F581D62E4F}"/>
          </ac:picMkLst>
        </pc:picChg>
      </pc:sldChg>
      <pc:sldChg chg="modSp">
        <pc:chgData name="Nik Ogryzko - UKRI" userId="d94af5a5-c849-45c8-bc55-3d075305ac19" providerId="ADAL" clId="{C59598B2-C3D4-4A34-8823-100F4D7B1363}" dt="2021-06-08T07:43:51.597" v="1728" actId="20577"/>
        <pc:sldMkLst>
          <pc:docMk/>
          <pc:sldMk cId="1749677755" sldId="311"/>
        </pc:sldMkLst>
        <pc:spChg chg="mod">
          <ac:chgData name="Nik Ogryzko - UKRI" userId="d94af5a5-c849-45c8-bc55-3d075305ac19" providerId="ADAL" clId="{C59598B2-C3D4-4A34-8823-100F4D7B1363}" dt="2021-06-08T07:43:51.597" v="1728" actId="20577"/>
          <ac:spMkLst>
            <pc:docMk/>
            <pc:sldMk cId="1749677755" sldId="311"/>
            <ac:spMk id="4" creationId="{732EF011-BF39-A740-9684-B6A25873D16B}"/>
          </ac:spMkLst>
        </pc:spChg>
      </pc:sldChg>
      <pc:sldChg chg="del">
        <pc:chgData name="Nik Ogryzko - UKRI" userId="d94af5a5-c849-45c8-bc55-3d075305ac19" providerId="ADAL" clId="{C59598B2-C3D4-4A34-8823-100F4D7B1363}" dt="2021-06-08T07:27:01.200" v="1594" actId="2696"/>
        <pc:sldMkLst>
          <pc:docMk/>
          <pc:sldMk cId="180868951" sldId="314"/>
        </pc:sldMkLst>
      </pc:sldChg>
      <pc:sldChg chg="addSp delSp modSp modNotesTx">
        <pc:chgData name="Nik Ogryzko - UKRI" userId="d94af5a5-c849-45c8-bc55-3d075305ac19" providerId="ADAL" clId="{C59598B2-C3D4-4A34-8823-100F4D7B1363}" dt="2021-06-08T10:22:20.217" v="3332" actId="20577"/>
        <pc:sldMkLst>
          <pc:docMk/>
          <pc:sldMk cId="3916844026" sldId="315"/>
        </pc:sldMkLst>
        <pc:spChg chg="mod">
          <ac:chgData name="Nik Ogryzko - UKRI" userId="d94af5a5-c849-45c8-bc55-3d075305ac19" providerId="ADAL" clId="{C59598B2-C3D4-4A34-8823-100F4D7B1363}" dt="2021-06-08T10:20:29.552" v="3171" actId="20577"/>
          <ac:spMkLst>
            <pc:docMk/>
            <pc:sldMk cId="3916844026" sldId="315"/>
            <ac:spMk id="2" creationId="{6D3B2BC8-54BD-6F4E-93E9-973019871DE1}"/>
          </ac:spMkLst>
        </pc:spChg>
        <pc:spChg chg="add mod">
          <ac:chgData name="Nik Ogryzko - UKRI" userId="d94af5a5-c849-45c8-bc55-3d075305ac19" providerId="ADAL" clId="{C59598B2-C3D4-4A34-8823-100F4D7B1363}" dt="2021-06-08T10:22:20.217" v="3332" actId="20577"/>
          <ac:spMkLst>
            <pc:docMk/>
            <pc:sldMk cId="3916844026" sldId="315"/>
            <ac:spMk id="5" creationId="{09BEF880-FDD3-4356-8196-FABD77A0FC66}"/>
          </ac:spMkLst>
        </pc:spChg>
        <pc:picChg chg="add del mod ord">
          <ac:chgData name="Nik Ogryzko - UKRI" userId="d94af5a5-c849-45c8-bc55-3d075305ac19" providerId="ADAL" clId="{C59598B2-C3D4-4A34-8823-100F4D7B1363}" dt="2021-06-08T07:31:58.060" v="1619" actId="167"/>
          <ac:picMkLst>
            <pc:docMk/>
            <pc:sldMk cId="3916844026" sldId="315"/>
            <ac:picMk id="3" creationId="{C89F1F9F-BB28-456A-A963-B189EEA70D18}"/>
          </ac:picMkLst>
        </pc:picChg>
        <pc:picChg chg="add del ord">
          <ac:chgData name="Nik Ogryzko - UKRI" userId="d94af5a5-c849-45c8-bc55-3d075305ac19" providerId="ADAL" clId="{C59598B2-C3D4-4A34-8823-100F4D7B1363}" dt="2021-06-08T07:31:59.510" v="1620" actId="478"/>
          <ac:picMkLst>
            <pc:docMk/>
            <pc:sldMk cId="3916844026" sldId="315"/>
            <ac:picMk id="7" creationId="{7B140928-0DCB-4CB6-865F-BAF19AB855B4}"/>
          </ac:picMkLst>
        </pc:picChg>
      </pc:sldChg>
      <pc:sldChg chg="addSp delSp modSp">
        <pc:chgData name="Nik Ogryzko - UKRI" userId="d94af5a5-c849-45c8-bc55-3d075305ac19" providerId="ADAL" clId="{C59598B2-C3D4-4A34-8823-100F4D7B1363}" dt="2021-06-08T10:23:53.027" v="3402" actId="1076"/>
        <pc:sldMkLst>
          <pc:docMk/>
          <pc:sldMk cId="3718500435" sldId="316"/>
        </pc:sldMkLst>
        <pc:spChg chg="mod">
          <ac:chgData name="Nik Ogryzko - UKRI" userId="d94af5a5-c849-45c8-bc55-3d075305ac19" providerId="ADAL" clId="{C59598B2-C3D4-4A34-8823-100F4D7B1363}" dt="2021-06-08T10:20:36.395" v="3178" actId="20577"/>
          <ac:spMkLst>
            <pc:docMk/>
            <pc:sldMk cId="3718500435" sldId="316"/>
            <ac:spMk id="2" creationId="{6D3B2BC8-54BD-6F4E-93E9-973019871DE1}"/>
          </ac:spMkLst>
        </pc:spChg>
        <pc:spChg chg="mod">
          <ac:chgData name="Nik Ogryzko - UKRI" userId="d94af5a5-c849-45c8-bc55-3d075305ac19" providerId="ADAL" clId="{C59598B2-C3D4-4A34-8823-100F4D7B1363}" dt="2021-06-08T10:23:53.027" v="3402" actId="1076"/>
          <ac:spMkLst>
            <pc:docMk/>
            <pc:sldMk cId="3718500435" sldId="316"/>
            <ac:spMk id="3" creationId="{5107C9FE-FF44-4AB3-B404-FEF47F362E34}"/>
          </ac:spMkLst>
        </pc:spChg>
        <pc:spChg chg="add mod">
          <ac:chgData name="Nik Ogryzko - UKRI" userId="d94af5a5-c849-45c8-bc55-3d075305ac19" providerId="ADAL" clId="{C59598B2-C3D4-4A34-8823-100F4D7B1363}" dt="2021-06-08T10:23:46.769" v="3401" actId="20577"/>
          <ac:spMkLst>
            <pc:docMk/>
            <pc:sldMk cId="3718500435" sldId="316"/>
            <ac:spMk id="7" creationId="{E16DF437-FCC6-4137-88E6-DEF70C632DB0}"/>
          </ac:spMkLst>
        </pc:spChg>
        <pc:picChg chg="mod">
          <ac:chgData name="Nik Ogryzko - UKRI" userId="d94af5a5-c849-45c8-bc55-3d075305ac19" providerId="ADAL" clId="{C59598B2-C3D4-4A34-8823-100F4D7B1363}" dt="2021-06-08T07:28:09.662" v="1611" actId="14100"/>
          <ac:picMkLst>
            <pc:docMk/>
            <pc:sldMk cId="3718500435" sldId="316"/>
            <ac:picMk id="4" creationId="{FA0FBF66-88B4-4DA4-86AE-81CCFEE3CAF0}"/>
          </ac:picMkLst>
        </pc:picChg>
        <pc:picChg chg="add del ord">
          <ac:chgData name="Nik Ogryzko - UKRI" userId="d94af5a5-c849-45c8-bc55-3d075305ac19" providerId="ADAL" clId="{C59598B2-C3D4-4A34-8823-100F4D7B1363}" dt="2021-06-08T07:31:35.235" v="1612" actId="478"/>
          <ac:picMkLst>
            <pc:docMk/>
            <pc:sldMk cId="3718500435" sldId="316"/>
            <ac:picMk id="8" creationId="{BAD34FF7-D386-4EC9-A0DB-ADD91EB2BC86}"/>
          </ac:picMkLst>
        </pc:picChg>
      </pc:sldChg>
      <pc:sldChg chg="addSp delSp modSp">
        <pc:chgData name="Nik Ogryzko - UKRI" userId="d94af5a5-c849-45c8-bc55-3d075305ac19" providerId="ADAL" clId="{C59598B2-C3D4-4A34-8823-100F4D7B1363}" dt="2021-06-08T10:25:20.455" v="3632" actId="20577"/>
        <pc:sldMkLst>
          <pc:docMk/>
          <pc:sldMk cId="4159442402" sldId="317"/>
        </pc:sldMkLst>
        <pc:spChg chg="mod">
          <ac:chgData name="Nik Ogryzko - UKRI" userId="d94af5a5-c849-45c8-bc55-3d075305ac19" providerId="ADAL" clId="{C59598B2-C3D4-4A34-8823-100F4D7B1363}" dt="2021-06-08T10:20:54.989" v="3213" actId="20577"/>
          <ac:spMkLst>
            <pc:docMk/>
            <pc:sldMk cId="4159442402" sldId="317"/>
            <ac:spMk id="2" creationId="{6D3B2BC8-54BD-6F4E-93E9-973019871DE1}"/>
          </ac:spMkLst>
        </pc:spChg>
        <pc:spChg chg="del">
          <ac:chgData name="Nik Ogryzko - UKRI" userId="d94af5a5-c849-45c8-bc55-3d075305ac19" providerId="ADAL" clId="{C59598B2-C3D4-4A34-8823-100F4D7B1363}" dt="2021-06-08T07:19:44.256" v="1247" actId="478"/>
          <ac:spMkLst>
            <pc:docMk/>
            <pc:sldMk cId="4159442402" sldId="317"/>
            <ac:spMk id="4" creationId="{038562BA-61AD-4E5D-AC8A-DF115E448CF4}"/>
          </ac:spMkLst>
        </pc:spChg>
        <pc:spChg chg="add mod">
          <ac:chgData name="Nik Ogryzko - UKRI" userId="d94af5a5-c849-45c8-bc55-3d075305ac19" providerId="ADAL" clId="{C59598B2-C3D4-4A34-8823-100F4D7B1363}" dt="2021-06-08T10:14:21.015" v="2918"/>
          <ac:spMkLst>
            <pc:docMk/>
            <pc:sldMk cId="4159442402" sldId="317"/>
            <ac:spMk id="7" creationId="{91B013B8-14E2-4920-9F10-C6414895290C}"/>
          </ac:spMkLst>
        </pc:spChg>
        <pc:spChg chg="add mod">
          <ac:chgData name="Nik Ogryzko - UKRI" userId="d94af5a5-c849-45c8-bc55-3d075305ac19" providerId="ADAL" clId="{C59598B2-C3D4-4A34-8823-100F4D7B1363}" dt="2021-06-08T10:25:20.455" v="3632" actId="20577"/>
          <ac:spMkLst>
            <pc:docMk/>
            <pc:sldMk cId="4159442402" sldId="317"/>
            <ac:spMk id="9" creationId="{73442F72-7E6A-4079-8F93-42199203C990}"/>
          </ac:spMkLst>
        </pc:spChg>
        <pc:picChg chg="mod ord">
          <ac:chgData name="Nik Ogryzko - UKRI" userId="d94af5a5-c849-45c8-bc55-3d075305ac19" providerId="ADAL" clId="{C59598B2-C3D4-4A34-8823-100F4D7B1363}" dt="2021-06-08T07:27:49.404" v="1606" actId="167"/>
          <ac:picMkLst>
            <pc:docMk/>
            <pc:sldMk cId="4159442402" sldId="317"/>
            <ac:picMk id="5" creationId="{91C8BEA9-E2BA-4836-B019-B5CD3AD7E13F}"/>
          </ac:picMkLst>
        </pc:picChg>
        <pc:picChg chg="add del ord">
          <ac:chgData name="Nik Ogryzko - UKRI" userId="d94af5a5-c849-45c8-bc55-3d075305ac19" providerId="ADAL" clId="{C59598B2-C3D4-4A34-8823-100F4D7B1363}" dt="2021-06-08T07:27:50.957" v="1607" actId="478"/>
          <ac:picMkLst>
            <pc:docMk/>
            <pc:sldMk cId="4159442402" sldId="317"/>
            <ac:picMk id="8" creationId="{28BFFF35-FAB8-4CD7-8A5E-099B25E098E2}"/>
          </ac:picMkLst>
        </pc:picChg>
      </pc:sldChg>
      <pc:sldChg chg="addSp delSp modSp">
        <pc:chgData name="Nik Ogryzko - UKRI" userId="d94af5a5-c849-45c8-bc55-3d075305ac19" providerId="ADAL" clId="{C59598B2-C3D4-4A34-8823-100F4D7B1363}" dt="2021-06-08T10:27:05.822" v="3764" actId="14100"/>
        <pc:sldMkLst>
          <pc:docMk/>
          <pc:sldMk cId="590876130" sldId="318"/>
        </pc:sldMkLst>
        <pc:spChg chg="mod">
          <ac:chgData name="Nik Ogryzko - UKRI" userId="d94af5a5-c849-45c8-bc55-3d075305ac19" providerId="ADAL" clId="{C59598B2-C3D4-4A34-8823-100F4D7B1363}" dt="2021-06-08T10:21:14.317" v="3238" actId="5793"/>
          <ac:spMkLst>
            <pc:docMk/>
            <pc:sldMk cId="590876130" sldId="318"/>
            <ac:spMk id="2" creationId="{6D3B2BC8-54BD-6F4E-93E9-973019871DE1}"/>
          </ac:spMkLst>
        </pc:spChg>
        <pc:spChg chg="del">
          <ac:chgData name="Nik Ogryzko - UKRI" userId="d94af5a5-c849-45c8-bc55-3d075305ac19" providerId="ADAL" clId="{C59598B2-C3D4-4A34-8823-100F4D7B1363}" dt="2021-06-08T07:23:03.618" v="1265" actId="478"/>
          <ac:spMkLst>
            <pc:docMk/>
            <pc:sldMk cId="590876130" sldId="318"/>
            <ac:spMk id="4" creationId="{B33B02B8-1F0C-4660-B8DC-78D1C213366B}"/>
          </ac:spMkLst>
        </pc:spChg>
        <pc:spChg chg="add mod">
          <ac:chgData name="Nik Ogryzko - UKRI" userId="d94af5a5-c849-45c8-bc55-3d075305ac19" providerId="ADAL" clId="{C59598B2-C3D4-4A34-8823-100F4D7B1363}" dt="2021-06-08T10:27:03.381" v="3763" actId="14100"/>
          <ac:spMkLst>
            <pc:docMk/>
            <pc:sldMk cId="590876130" sldId="318"/>
            <ac:spMk id="7" creationId="{AEC872B3-5311-43B8-B871-36CB91E7497B}"/>
          </ac:spMkLst>
        </pc:spChg>
        <pc:spChg chg="add mod">
          <ac:chgData name="Nik Ogryzko - UKRI" userId="d94af5a5-c849-45c8-bc55-3d075305ac19" providerId="ADAL" clId="{C59598B2-C3D4-4A34-8823-100F4D7B1363}" dt="2021-06-08T10:27:05.822" v="3764" actId="14100"/>
          <ac:spMkLst>
            <pc:docMk/>
            <pc:sldMk cId="590876130" sldId="318"/>
            <ac:spMk id="8" creationId="{B558FB3D-5A24-414C-AB06-DFF85BBB9ED2}"/>
          </ac:spMkLst>
        </pc:spChg>
      </pc:sldChg>
      <pc:sldChg chg="addSp delSp modSp ord">
        <pc:chgData name="Nik Ogryzko - UKRI" userId="d94af5a5-c849-45c8-bc55-3d075305ac19" providerId="ADAL" clId="{C59598B2-C3D4-4A34-8823-100F4D7B1363}" dt="2021-06-08T10:18:28.846" v="3115" actId="20577"/>
        <pc:sldMkLst>
          <pc:docMk/>
          <pc:sldMk cId="1219029225" sldId="319"/>
        </pc:sldMkLst>
        <pc:spChg chg="mod">
          <ac:chgData name="Nik Ogryzko - UKRI" userId="d94af5a5-c849-45c8-bc55-3d075305ac19" providerId="ADAL" clId="{C59598B2-C3D4-4A34-8823-100F4D7B1363}" dt="2021-06-08T07:58:15.097" v="2129" actId="20577"/>
          <ac:spMkLst>
            <pc:docMk/>
            <pc:sldMk cId="1219029225" sldId="319"/>
            <ac:spMk id="2" creationId="{6D3B2BC8-54BD-6F4E-93E9-973019871DE1}"/>
          </ac:spMkLst>
        </pc:spChg>
        <pc:spChg chg="del">
          <ac:chgData name="Nik Ogryzko - UKRI" userId="d94af5a5-c849-45c8-bc55-3d075305ac19" providerId="ADAL" clId="{C59598B2-C3D4-4A34-8823-100F4D7B1363}" dt="2021-06-08T07:25:26.842" v="1570" actId="478"/>
          <ac:spMkLst>
            <pc:docMk/>
            <pc:sldMk cId="1219029225" sldId="319"/>
            <ac:spMk id="4" creationId="{B33B02B8-1F0C-4660-B8DC-78D1C213366B}"/>
          </ac:spMkLst>
        </pc:spChg>
        <pc:spChg chg="add mod">
          <ac:chgData name="Nik Ogryzko - UKRI" userId="d94af5a5-c849-45c8-bc55-3d075305ac19" providerId="ADAL" clId="{C59598B2-C3D4-4A34-8823-100F4D7B1363}" dt="2021-06-08T10:18:00.708" v="3039" actId="1076"/>
          <ac:spMkLst>
            <pc:docMk/>
            <pc:sldMk cId="1219029225" sldId="319"/>
            <ac:spMk id="5" creationId="{092CF9C5-DA08-47EE-9548-E42C546EB35E}"/>
          </ac:spMkLst>
        </pc:spChg>
        <pc:spChg chg="add mod">
          <ac:chgData name="Nik Ogryzko - UKRI" userId="d94af5a5-c849-45c8-bc55-3d075305ac19" providerId="ADAL" clId="{C59598B2-C3D4-4A34-8823-100F4D7B1363}" dt="2021-06-08T10:18:28.846" v="3115" actId="20577"/>
          <ac:spMkLst>
            <pc:docMk/>
            <pc:sldMk cId="1219029225" sldId="319"/>
            <ac:spMk id="6" creationId="{76FB85E5-6BC1-4BD9-860A-2D4207A65EB7}"/>
          </ac:spMkLst>
        </pc:spChg>
      </pc:sldChg>
      <pc:sldChg chg="modSp del">
        <pc:chgData name="Nik Ogryzko - UKRI" userId="d94af5a5-c849-45c8-bc55-3d075305ac19" providerId="ADAL" clId="{C59598B2-C3D4-4A34-8823-100F4D7B1363}" dt="2021-06-08T07:50:05.485" v="1856" actId="2696"/>
        <pc:sldMkLst>
          <pc:docMk/>
          <pc:sldMk cId="2718267120" sldId="320"/>
        </pc:sldMkLst>
        <pc:spChg chg="mod">
          <ac:chgData name="Nik Ogryzko - UKRI" userId="d94af5a5-c849-45c8-bc55-3d075305ac19" providerId="ADAL" clId="{C59598B2-C3D4-4A34-8823-100F4D7B1363}" dt="2021-06-08T07:26:05.276" v="1593" actId="113"/>
          <ac:spMkLst>
            <pc:docMk/>
            <pc:sldMk cId="2718267120" sldId="320"/>
            <ac:spMk id="4" creationId="{B33B02B8-1F0C-4660-B8DC-78D1C213366B}"/>
          </ac:spMkLst>
        </pc:spChg>
      </pc:sldChg>
      <pc:sldChg chg="modNotesTx">
        <pc:chgData name="Nik Ogryzko - UKRI" userId="d94af5a5-c849-45c8-bc55-3d075305ac19" providerId="ADAL" clId="{C59598B2-C3D4-4A34-8823-100F4D7B1363}" dt="2021-06-08T07:09:56.245" v="276" actId="20577"/>
        <pc:sldMkLst>
          <pc:docMk/>
          <pc:sldMk cId="1077467395" sldId="321"/>
        </pc:sldMkLst>
      </pc:sldChg>
    </pc:docChg>
  </pc:docChgLst>
  <pc:docChgLst>
    <pc:chgData name="Nik Ogryzko - UKRI" userId="d94af5a5-c849-45c8-bc55-3d075305ac19" providerId="ADAL" clId="{3C8FBD28-0676-4AE6-9B6A-750CA72CD81C}"/>
    <pc:docChg chg="modSld">
      <pc:chgData name="Nik Ogryzko - UKRI" userId="d94af5a5-c849-45c8-bc55-3d075305ac19" providerId="ADAL" clId="{3C8FBD28-0676-4AE6-9B6A-750CA72CD81C}" dt="2021-09-27T08:47:08.171" v="29" actId="20577"/>
      <pc:docMkLst>
        <pc:docMk/>
      </pc:docMkLst>
      <pc:sldChg chg="modNotesTx">
        <pc:chgData name="Nik Ogryzko - UKRI" userId="d94af5a5-c849-45c8-bc55-3d075305ac19" providerId="ADAL" clId="{3C8FBD28-0676-4AE6-9B6A-750CA72CD81C}" dt="2021-09-27T08:46:20.393" v="1" actId="20577"/>
        <pc:sldMkLst>
          <pc:docMk/>
          <pc:sldMk cId="3224382533" sldId="257"/>
        </pc:sldMkLst>
      </pc:sldChg>
      <pc:sldChg chg="modNotesTx">
        <pc:chgData name="Nik Ogryzko - UKRI" userId="d94af5a5-c849-45c8-bc55-3d075305ac19" providerId="ADAL" clId="{3C8FBD28-0676-4AE6-9B6A-750CA72CD81C}" dt="2021-09-27T08:46:42.945" v="13" actId="20577"/>
        <pc:sldMkLst>
          <pc:docMk/>
          <pc:sldMk cId="282679849" sldId="269"/>
        </pc:sldMkLst>
      </pc:sldChg>
      <pc:sldChg chg="modNotesTx">
        <pc:chgData name="Nik Ogryzko - UKRI" userId="d94af5a5-c849-45c8-bc55-3d075305ac19" providerId="ADAL" clId="{3C8FBD28-0676-4AE6-9B6A-750CA72CD81C}" dt="2021-09-27T08:46:54.824" v="20" actId="20577"/>
        <pc:sldMkLst>
          <pc:docMk/>
          <pc:sldMk cId="3344488639" sldId="276"/>
        </pc:sldMkLst>
      </pc:sldChg>
      <pc:sldChg chg="modNotesTx">
        <pc:chgData name="Nik Ogryzko - UKRI" userId="d94af5a5-c849-45c8-bc55-3d075305ac19" providerId="ADAL" clId="{3C8FBD28-0676-4AE6-9B6A-750CA72CD81C}" dt="2021-09-27T08:46:56.184" v="21" actId="20577"/>
        <pc:sldMkLst>
          <pc:docMk/>
          <pc:sldMk cId="1343798326" sldId="280"/>
        </pc:sldMkLst>
      </pc:sldChg>
      <pc:sldChg chg="modNotesTx">
        <pc:chgData name="Nik Ogryzko - UKRI" userId="d94af5a5-c849-45c8-bc55-3d075305ac19" providerId="ADAL" clId="{3C8FBD28-0676-4AE6-9B6A-750CA72CD81C}" dt="2021-09-27T08:46:41.240" v="12" actId="20577"/>
        <pc:sldMkLst>
          <pc:docMk/>
          <pc:sldMk cId="1355071552" sldId="281"/>
        </pc:sldMkLst>
      </pc:sldChg>
      <pc:sldChg chg="modNotesTx">
        <pc:chgData name="Nik Ogryzko - UKRI" userId="d94af5a5-c849-45c8-bc55-3d075305ac19" providerId="ADAL" clId="{3C8FBD28-0676-4AE6-9B6A-750CA72CD81C}" dt="2021-09-27T08:46:39.623" v="11" actId="20577"/>
        <pc:sldMkLst>
          <pc:docMk/>
          <pc:sldMk cId="3462933764" sldId="283"/>
        </pc:sldMkLst>
      </pc:sldChg>
      <pc:sldChg chg="modNotesTx">
        <pc:chgData name="Nik Ogryzko - UKRI" userId="d94af5a5-c849-45c8-bc55-3d075305ac19" providerId="ADAL" clId="{3C8FBD28-0676-4AE6-9B6A-750CA72CD81C}" dt="2021-09-27T08:46:57.462" v="22" actId="20577"/>
        <pc:sldMkLst>
          <pc:docMk/>
          <pc:sldMk cId="1767152783" sldId="284"/>
        </pc:sldMkLst>
      </pc:sldChg>
      <pc:sldChg chg="modNotesTx">
        <pc:chgData name="Nik Ogryzko - UKRI" userId="d94af5a5-c849-45c8-bc55-3d075305ac19" providerId="ADAL" clId="{3C8FBD28-0676-4AE6-9B6A-750CA72CD81C}" dt="2021-09-27T08:47:04.271" v="27" actId="20577"/>
        <pc:sldMkLst>
          <pc:docMk/>
          <pc:sldMk cId="3269256061" sldId="285"/>
        </pc:sldMkLst>
      </pc:sldChg>
      <pc:sldChg chg="modNotesTx">
        <pc:chgData name="Nik Ogryzko - UKRI" userId="d94af5a5-c849-45c8-bc55-3d075305ac19" providerId="ADAL" clId="{3C8FBD28-0676-4AE6-9B6A-750CA72CD81C}" dt="2021-09-27T08:46:28.860" v="3" actId="20577"/>
        <pc:sldMkLst>
          <pc:docMk/>
          <pc:sldMk cId="1721572036" sldId="292"/>
        </pc:sldMkLst>
      </pc:sldChg>
      <pc:sldChg chg="modNotesTx">
        <pc:chgData name="Nik Ogryzko - UKRI" userId="d94af5a5-c849-45c8-bc55-3d075305ac19" providerId="ADAL" clId="{3C8FBD28-0676-4AE6-9B6A-750CA72CD81C}" dt="2021-09-27T08:47:01.766" v="25" actId="20577"/>
        <pc:sldMkLst>
          <pc:docMk/>
          <pc:sldMk cId="1229399737" sldId="295"/>
        </pc:sldMkLst>
      </pc:sldChg>
      <pc:sldChg chg="modNotesTx">
        <pc:chgData name="Nik Ogryzko - UKRI" userId="d94af5a5-c849-45c8-bc55-3d075305ac19" providerId="ADAL" clId="{3C8FBD28-0676-4AE6-9B6A-750CA72CD81C}" dt="2021-09-27T08:46:58.901" v="23" actId="20577"/>
        <pc:sldMkLst>
          <pc:docMk/>
          <pc:sldMk cId="429404566" sldId="303"/>
        </pc:sldMkLst>
      </pc:sldChg>
      <pc:sldChg chg="modNotesTx">
        <pc:chgData name="Nik Ogryzko - UKRI" userId="d94af5a5-c849-45c8-bc55-3d075305ac19" providerId="ADAL" clId="{3C8FBD28-0676-4AE6-9B6A-750CA72CD81C}" dt="2021-09-27T08:47:00.468" v="24" actId="20577"/>
        <pc:sldMkLst>
          <pc:docMk/>
          <pc:sldMk cId="2963229540" sldId="306"/>
        </pc:sldMkLst>
      </pc:sldChg>
      <pc:sldChg chg="modNotesTx">
        <pc:chgData name="Nik Ogryzko - UKRI" userId="d94af5a5-c849-45c8-bc55-3d075305ac19" providerId="ADAL" clId="{3C8FBD28-0676-4AE6-9B6A-750CA72CD81C}" dt="2021-09-27T08:47:03.030" v="26" actId="20577"/>
        <pc:sldMkLst>
          <pc:docMk/>
          <pc:sldMk cId="2317913799" sldId="309"/>
        </pc:sldMkLst>
      </pc:sldChg>
      <pc:sldChg chg="modNotesTx">
        <pc:chgData name="Nik Ogryzko - UKRI" userId="d94af5a5-c849-45c8-bc55-3d075305ac19" providerId="ADAL" clId="{3C8FBD28-0676-4AE6-9B6A-750CA72CD81C}" dt="2021-09-27T08:47:06.246" v="28" actId="20577"/>
        <pc:sldMkLst>
          <pc:docMk/>
          <pc:sldMk cId="1749677755" sldId="311"/>
        </pc:sldMkLst>
      </pc:sldChg>
      <pc:sldChg chg="modNotesTx">
        <pc:chgData name="Nik Ogryzko - UKRI" userId="d94af5a5-c849-45c8-bc55-3d075305ac19" providerId="ADAL" clId="{3C8FBD28-0676-4AE6-9B6A-750CA72CD81C}" dt="2021-09-27T08:47:08.171" v="29" actId="20577"/>
        <pc:sldMkLst>
          <pc:docMk/>
          <pc:sldMk cId="1219029225" sldId="319"/>
        </pc:sldMkLst>
      </pc:sldChg>
      <pc:sldChg chg="modNotesTx">
        <pc:chgData name="Nik Ogryzko - UKRI" userId="d94af5a5-c849-45c8-bc55-3d075305ac19" providerId="ADAL" clId="{3C8FBD28-0676-4AE6-9B6A-750CA72CD81C}" dt="2021-09-27T08:46:23.202" v="2" actId="20577"/>
        <pc:sldMkLst>
          <pc:docMk/>
          <pc:sldMk cId="1077467395" sldId="321"/>
        </pc:sldMkLst>
      </pc:sldChg>
      <pc:sldChg chg="modNotesTx">
        <pc:chgData name="Nik Ogryzko - UKRI" userId="d94af5a5-c849-45c8-bc55-3d075305ac19" providerId="ADAL" clId="{3C8FBD28-0676-4AE6-9B6A-750CA72CD81C}" dt="2021-09-27T08:46:37.114" v="9" actId="20577"/>
        <pc:sldMkLst>
          <pc:docMk/>
          <pc:sldMk cId="1529785138" sldId="322"/>
        </pc:sldMkLst>
      </pc:sldChg>
      <pc:sldChg chg="modNotesTx">
        <pc:chgData name="Nik Ogryzko - UKRI" userId="d94af5a5-c849-45c8-bc55-3d075305ac19" providerId="ADAL" clId="{3C8FBD28-0676-4AE6-9B6A-750CA72CD81C}" dt="2021-09-27T08:46:31.945" v="5" actId="20577"/>
        <pc:sldMkLst>
          <pc:docMk/>
          <pc:sldMk cId="2686998279" sldId="324"/>
        </pc:sldMkLst>
      </pc:sldChg>
      <pc:sldChg chg="modNotesTx">
        <pc:chgData name="Nik Ogryzko - UKRI" userId="d94af5a5-c849-45c8-bc55-3d075305ac19" providerId="ADAL" clId="{3C8FBD28-0676-4AE6-9B6A-750CA72CD81C}" dt="2021-09-27T08:46:33.241" v="6" actId="20577"/>
        <pc:sldMkLst>
          <pc:docMk/>
          <pc:sldMk cId="3365378095" sldId="325"/>
        </pc:sldMkLst>
      </pc:sldChg>
      <pc:sldChg chg="modSp modNotesTx">
        <pc:chgData name="Nik Ogryzko - UKRI" userId="d94af5a5-c849-45c8-bc55-3d075305ac19" providerId="ADAL" clId="{3C8FBD28-0676-4AE6-9B6A-750CA72CD81C}" dt="2021-09-27T08:46:34.585" v="7" actId="20577"/>
        <pc:sldMkLst>
          <pc:docMk/>
          <pc:sldMk cId="3007571553" sldId="326"/>
        </pc:sldMkLst>
        <pc:picChg chg="mod">
          <ac:chgData name="Nik Ogryzko - UKRI" userId="d94af5a5-c849-45c8-bc55-3d075305ac19" providerId="ADAL" clId="{3C8FBD28-0676-4AE6-9B6A-750CA72CD81C}" dt="2021-09-27T08:45:42.567" v="0" actId="1076"/>
          <ac:picMkLst>
            <pc:docMk/>
            <pc:sldMk cId="3007571553" sldId="326"/>
            <ac:picMk id="6" creationId="{50F5E4CD-92E4-4995-9235-78F3D84C7B94}"/>
          </ac:picMkLst>
        </pc:picChg>
      </pc:sldChg>
      <pc:sldChg chg="modNotesTx">
        <pc:chgData name="Nik Ogryzko - UKRI" userId="d94af5a5-c849-45c8-bc55-3d075305ac19" providerId="ADAL" clId="{3C8FBD28-0676-4AE6-9B6A-750CA72CD81C}" dt="2021-09-27T08:46:38.451" v="10" actId="20577"/>
        <pc:sldMkLst>
          <pc:docMk/>
          <pc:sldMk cId="4071983132" sldId="328"/>
        </pc:sldMkLst>
      </pc:sldChg>
      <pc:sldChg chg="modNotesTx">
        <pc:chgData name="Nik Ogryzko - UKRI" userId="d94af5a5-c849-45c8-bc55-3d075305ac19" providerId="ADAL" clId="{3C8FBD28-0676-4AE6-9B6A-750CA72CD81C}" dt="2021-09-27T08:46:44.364" v="14" actId="20577"/>
        <pc:sldMkLst>
          <pc:docMk/>
          <pc:sldMk cId="2624577225" sldId="329"/>
        </pc:sldMkLst>
      </pc:sldChg>
      <pc:sldChg chg="modNotesTx">
        <pc:chgData name="Nik Ogryzko - UKRI" userId="d94af5a5-c849-45c8-bc55-3d075305ac19" providerId="ADAL" clId="{3C8FBD28-0676-4AE6-9B6A-750CA72CD81C}" dt="2021-09-27T08:46:47.187" v="15" actId="20577"/>
        <pc:sldMkLst>
          <pc:docMk/>
          <pc:sldMk cId="1565634088" sldId="330"/>
        </pc:sldMkLst>
      </pc:sldChg>
      <pc:sldChg chg="modNotesTx">
        <pc:chgData name="Nik Ogryzko - UKRI" userId="d94af5a5-c849-45c8-bc55-3d075305ac19" providerId="ADAL" clId="{3C8FBD28-0676-4AE6-9B6A-750CA72CD81C}" dt="2021-09-27T08:46:48.700" v="16" actId="20577"/>
        <pc:sldMkLst>
          <pc:docMk/>
          <pc:sldMk cId="1655597243" sldId="331"/>
        </pc:sldMkLst>
      </pc:sldChg>
      <pc:sldChg chg="modNotesTx">
        <pc:chgData name="Nik Ogryzko - UKRI" userId="d94af5a5-c849-45c8-bc55-3d075305ac19" providerId="ADAL" clId="{3C8FBD28-0676-4AE6-9B6A-750CA72CD81C}" dt="2021-09-27T08:46:30.706" v="4" actId="20577"/>
        <pc:sldMkLst>
          <pc:docMk/>
          <pc:sldMk cId="504729440" sldId="332"/>
        </pc:sldMkLst>
      </pc:sldChg>
      <pc:sldChg chg="modNotesTx">
        <pc:chgData name="Nik Ogryzko - UKRI" userId="d94af5a5-c849-45c8-bc55-3d075305ac19" providerId="ADAL" clId="{3C8FBD28-0676-4AE6-9B6A-750CA72CD81C}" dt="2021-09-27T08:46:35.763" v="8" actId="20577"/>
        <pc:sldMkLst>
          <pc:docMk/>
          <pc:sldMk cId="2467983509" sldId="333"/>
        </pc:sldMkLst>
      </pc:sldChg>
      <pc:sldChg chg="modNotesTx">
        <pc:chgData name="Nik Ogryzko - UKRI" userId="d94af5a5-c849-45c8-bc55-3d075305ac19" providerId="ADAL" clId="{3C8FBD28-0676-4AE6-9B6A-750CA72CD81C}" dt="2021-09-27T08:46:50.486" v="17" actId="20577"/>
        <pc:sldMkLst>
          <pc:docMk/>
          <pc:sldMk cId="530993641" sldId="334"/>
        </pc:sldMkLst>
      </pc:sldChg>
      <pc:sldChg chg="modNotesTx">
        <pc:chgData name="Nik Ogryzko - UKRI" userId="d94af5a5-c849-45c8-bc55-3d075305ac19" providerId="ADAL" clId="{3C8FBD28-0676-4AE6-9B6A-750CA72CD81C}" dt="2021-09-27T08:46:51.903" v="18" actId="20577"/>
        <pc:sldMkLst>
          <pc:docMk/>
          <pc:sldMk cId="483276239" sldId="336"/>
        </pc:sldMkLst>
      </pc:sldChg>
      <pc:sldChg chg="modNotesTx">
        <pc:chgData name="Nik Ogryzko - UKRI" userId="d94af5a5-c849-45c8-bc55-3d075305ac19" providerId="ADAL" clId="{3C8FBD28-0676-4AE6-9B6A-750CA72CD81C}" dt="2021-09-27T08:46:53.399" v="19" actId="20577"/>
        <pc:sldMkLst>
          <pc:docMk/>
          <pc:sldMk cId="886338858" sldId="338"/>
        </pc:sldMkLst>
      </pc:sldChg>
    </pc:docChg>
  </pc:docChgLst>
  <pc:docChgLst>
    <pc:chgData name="Ellen Meek - UKRI" userId="S::ellen.meek@ukri.org::189f8c55-927e-4840-8aa8-bfec8125521a" providerId="AD" clId="Web-{54023988-EDB1-41B2-BF25-5E58DF55B940}"/>
    <pc:docChg chg="modSld">
      <pc:chgData name="Ellen Meek - UKRI" userId="S::ellen.meek@ukri.org::189f8c55-927e-4840-8aa8-bfec8125521a" providerId="AD" clId="Web-{54023988-EDB1-41B2-BF25-5E58DF55B940}" dt="2021-06-09T08:11:05.715" v="148"/>
      <pc:docMkLst>
        <pc:docMk/>
      </pc:docMkLst>
      <pc:sldChg chg="addSp modSp">
        <pc:chgData name="Ellen Meek - UKRI" userId="S::ellen.meek@ukri.org::189f8c55-927e-4840-8aa8-bfec8125521a" providerId="AD" clId="Web-{54023988-EDB1-41B2-BF25-5E58DF55B940}" dt="2021-06-09T07:43:06.942" v="123"/>
        <pc:sldMkLst>
          <pc:docMk/>
          <pc:sldMk cId="2963229540" sldId="306"/>
        </pc:sldMkLst>
        <pc:graphicFrameChg chg="add mod modGraphic">
          <ac:chgData name="Ellen Meek - UKRI" userId="S::ellen.meek@ukri.org::189f8c55-927e-4840-8aa8-bfec8125521a" providerId="AD" clId="Web-{54023988-EDB1-41B2-BF25-5E58DF55B940}" dt="2021-06-09T07:43:06.942" v="123"/>
          <ac:graphicFrameMkLst>
            <pc:docMk/>
            <pc:sldMk cId="2963229540" sldId="306"/>
            <ac:graphicFrameMk id="5" creationId="{D2D1719C-CFEF-4C6C-B33E-6946592D2EC3}"/>
          </ac:graphicFrameMkLst>
        </pc:graphicFrameChg>
        <pc:graphicFrameChg chg="mod modGraphic">
          <ac:chgData name="Ellen Meek - UKRI" userId="S::ellen.meek@ukri.org::189f8c55-927e-4840-8aa8-bfec8125521a" providerId="AD" clId="Web-{54023988-EDB1-41B2-BF25-5E58DF55B940}" dt="2021-06-09T07:41:06.185" v="118"/>
          <ac:graphicFrameMkLst>
            <pc:docMk/>
            <pc:sldMk cId="2963229540" sldId="306"/>
            <ac:graphicFrameMk id="20" creationId="{0774E566-B1A5-40E7-87C8-4408F313EC46}"/>
          </ac:graphicFrameMkLst>
        </pc:graphicFrameChg>
      </pc:sldChg>
      <pc:sldChg chg="delSp modSp">
        <pc:chgData name="Ellen Meek - UKRI" userId="S::ellen.meek@ukri.org::189f8c55-927e-4840-8aa8-bfec8125521a" providerId="AD" clId="Web-{54023988-EDB1-41B2-BF25-5E58DF55B940}" dt="2021-06-09T08:11:05.715" v="148"/>
        <pc:sldMkLst>
          <pc:docMk/>
          <pc:sldMk cId="2914144939" sldId="307"/>
        </pc:sldMkLst>
        <pc:spChg chg="del ord">
          <ac:chgData name="Ellen Meek - UKRI" userId="S::ellen.meek@ukri.org::189f8c55-927e-4840-8aa8-bfec8125521a" providerId="AD" clId="Web-{54023988-EDB1-41B2-BF25-5E58DF55B940}" dt="2021-06-09T08:10:33.635" v="146"/>
          <ac:spMkLst>
            <pc:docMk/>
            <pc:sldMk cId="2914144939" sldId="307"/>
            <ac:spMk id="4" creationId="{B5C0E7D2-7334-4D01-B57B-EB167CD83D5B}"/>
          </ac:spMkLst>
        </pc:spChg>
        <pc:graphicFrameChg chg="mod modGraphic">
          <ac:chgData name="Ellen Meek - UKRI" userId="S::ellen.meek@ukri.org::189f8c55-927e-4840-8aa8-bfec8125521a" providerId="AD" clId="Web-{54023988-EDB1-41B2-BF25-5E58DF55B940}" dt="2021-06-09T08:11:05.715" v="148"/>
          <ac:graphicFrameMkLst>
            <pc:docMk/>
            <pc:sldMk cId="2914144939" sldId="307"/>
            <ac:graphicFrameMk id="22" creationId="{5A1E2C6E-778A-4886-B2A1-E845EAA9DF13}"/>
          </ac:graphicFrameMkLst>
        </pc:graphicFrameChg>
        <pc:picChg chg="mod">
          <ac:chgData name="Ellen Meek - UKRI" userId="S::ellen.meek@ukri.org::189f8c55-927e-4840-8aa8-bfec8125521a" providerId="AD" clId="Web-{54023988-EDB1-41B2-BF25-5E58DF55B940}" dt="2021-06-09T08:10:15.806" v="144" actId="14100"/>
          <ac:picMkLst>
            <pc:docMk/>
            <pc:sldMk cId="2914144939" sldId="307"/>
            <ac:picMk id="11" creationId="{E4718560-601A-4DDA-96A4-21086C6026CF}"/>
          </ac:picMkLst>
        </pc:picChg>
      </pc:sldChg>
    </pc:docChg>
  </pc:docChgLst>
  <pc:docChgLst>
    <pc:chgData name="Ellen Meek - UKRI" userId="189f8c55-927e-4840-8aa8-bfec8125521a" providerId="ADAL" clId="{E25F8597-B1CF-4B9B-81D0-4176548DCF7F}"/>
    <pc:docChg chg="custSel addSld delSld modSld sldOrd">
      <pc:chgData name="Ellen Meek - UKRI" userId="189f8c55-927e-4840-8aa8-bfec8125521a" providerId="ADAL" clId="{E25F8597-B1CF-4B9B-81D0-4176548DCF7F}" dt="2021-09-22T14:37:30.521" v="104"/>
      <pc:docMkLst>
        <pc:docMk/>
      </pc:docMkLst>
      <pc:sldChg chg="ord">
        <pc:chgData name="Ellen Meek - UKRI" userId="189f8c55-927e-4840-8aa8-bfec8125521a" providerId="ADAL" clId="{E25F8597-B1CF-4B9B-81D0-4176548DCF7F}" dt="2021-09-22T14:37:30.521" v="104"/>
        <pc:sldMkLst>
          <pc:docMk/>
          <pc:sldMk cId="3344488639" sldId="276"/>
        </pc:sldMkLst>
      </pc:sldChg>
      <pc:sldChg chg="addSp delSp add">
        <pc:chgData name="Ellen Meek - UKRI" userId="189f8c55-927e-4840-8aa8-bfec8125521a" providerId="ADAL" clId="{E25F8597-B1CF-4B9B-81D0-4176548DCF7F}" dt="2021-09-22T14:29:53.857" v="85" actId="478"/>
        <pc:sldMkLst>
          <pc:docMk/>
          <pc:sldMk cId="1721572036" sldId="292"/>
        </pc:sldMkLst>
        <pc:grpChg chg="add">
          <ac:chgData name="Ellen Meek - UKRI" userId="189f8c55-927e-4840-8aa8-bfec8125521a" providerId="ADAL" clId="{E25F8597-B1CF-4B9B-81D0-4176548DCF7F}" dt="2021-09-22T14:29:51.565" v="84"/>
          <ac:grpSpMkLst>
            <pc:docMk/>
            <pc:sldMk cId="1721572036" sldId="292"/>
            <ac:grpSpMk id="5" creationId="{4ADAD309-73F1-4C0A-A2F7-4E09483E97E8}"/>
          </ac:grpSpMkLst>
        </pc:grpChg>
        <pc:picChg chg="del">
          <ac:chgData name="Ellen Meek - UKRI" userId="189f8c55-927e-4840-8aa8-bfec8125521a" providerId="ADAL" clId="{E25F8597-B1CF-4B9B-81D0-4176548DCF7F}" dt="2021-09-22T14:29:53.857" v="85" actId="478"/>
          <ac:picMkLst>
            <pc:docMk/>
            <pc:sldMk cId="1721572036" sldId="292"/>
            <ac:picMk id="6" creationId="{4B04AC45-8A15-4AA9-B71C-E50959CB0B81}"/>
          </ac:picMkLst>
        </pc:picChg>
      </pc:sldChg>
      <pc:sldChg chg="modSp add del">
        <pc:chgData name="Ellen Meek - UKRI" userId="189f8c55-927e-4840-8aa8-bfec8125521a" providerId="ADAL" clId="{E25F8597-B1CF-4B9B-81D0-4176548DCF7F}" dt="2021-09-22T14:28:45.533" v="28" actId="2696"/>
        <pc:sldMkLst>
          <pc:docMk/>
          <pc:sldMk cId="2251293043" sldId="293"/>
        </pc:sldMkLst>
        <pc:spChg chg="mod">
          <ac:chgData name="Ellen Meek - UKRI" userId="189f8c55-927e-4840-8aa8-bfec8125521a" providerId="ADAL" clId="{E25F8597-B1CF-4B9B-81D0-4176548DCF7F}" dt="2021-09-22T14:24:55.329" v="24" actId="20577"/>
          <ac:spMkLst>
            <pc:docMk/>
            <pc:sldMk cId="2251293043" sldId="293"/>
            <ac:spMk id="3" creationId="{3B857BA0-0B97-E246-89DE-A836629FD62A}"/>
          </ac:spMkLst>
        </pc:spChg>
      </pc:sldChg>
      <pc:sldChg chg="del">
        <pc:chgData name="Ellen Meek - UKRI" userId="189f8c55-927e-4840-8aa8-bfec8125521a" providerId="ADAL" clId="{E25F8597-B1CF-4B9B-81D0-4176548DCF7F}" dt="2021-09-22T14:32:08.730" v="103" actId="2696"/>
        <pc:sldMkLst>
          <pc:docMk/>
          <pc:sldMk cId="590876130" sldId="318"/>
        </pc:sldMkLst>
      </pc:sldChg>
      <pc:sldChg chg="del">
        <pc:chgData name="Ellen Meek - UKRI" userId="189f8c55-927e-4840-8aa8-bfec8125521a" providerId="ADAL" clId="{E25F8597-B1CF-4B9B-81D0-4176548DCF7F}" dt="2021-09-22T14:24:59.597" v="25" actId="2696"/>
        <pc:sldMkLst>
          <pc:docMk/>
          <pc:sldMk cId="3259232266" sldId="323"/>
        </pc:sldMkLst>
      </pc:sldChg>
      <pc:sldChg chg="modSp">
        <pc:chgData name="Ellen Meek - UKRI" userId="189f8c55-927e-4840-8aa8-bfec8125521a" providerId="ADAL" clId="{E25F8597-B1CF-4B9B-81D0-4176548DCF7F}" dt="2021-09-22T14:30:15.862" v="97" actId="20577"/>
        <pc:sldMkLst>
          <pc:docMk/>
          <pc:sldMk cId="2686998279" sldId="324"/>
        </pc:sldMkLst>
        <pc:spChg chg="mod">
          <ac:chgData name="Ellen Meek - UKRI" userId="189f8c55-927e-4840-8aa8-bfec8125521a" providerId="ADAL" clId="{E25F8597-B1CF-4B9B-81D0-4176548DCF7F}" dt="2021-09-22T14:30:15.862" v="97" actId="20577"/>
          <ac:spMkLst>
            <pc:docMk/>
            <pc:sldMk cId="2686998279" sldId="324"/>
            <ac:spMk id="62" creationId="{420036C9-F479-404C-AF76-7157CB96B136}"/>
          </ac:spMkLst>
        </pc:spChg>
      </pc:sldChg>
      <pc:sldChg chg="modSp">
        <pc:chgData name="Ellen Meek - UKRI" userId="189f8c55-927e-4840-8aa8-bfec8125521a" providerId="ADAL" clId="{E25F8597-B1CF-4B9B-81D0-4176548DCF7F}" dt="2021-09-22T14:29:14.320" v="61" actId="20577"/>
        <pc:sldMkLst>
          <pc:docMk/>
          <pc:sldMk cId="3365378095" sldId="325"/>
        </pc:sldMkLst>
        <pc:spChg chg="mod">
          <ac:chgData name="Ellen Meek - UKRI" userId="189f8c55-927e-4840-8aa8-bfec8125521a" providerId="ADAL" clId="{E25F8597-B1CF-4B9B-81D0-4176548DCF7F}" dt="2021-09-22T14:29:14.320" v="61" actId="20577"/>
          <ac:spMkLst>
            <pc:docMk/>
            <pc:sldMk cId="3365378095" sldId="325"/>
            <ac:spMk id="5" creationId="{2AB41F7F-E5F2-4247-AFB0-141961431F45}"/>
          </ac:spMkLst>
        </pc:spChg>
      </pc:sldChg>
      <pc:sldChg chg="modSp">
        <pc:chgData name="Ellen Meek - UKRI" userId="189f8c55-927e-4840-8aa8-bfec8125521a" providerId="ADAL" clId="{E25F8597-B1CF-4B9B-81D0-4176548DCF7F}" dt="2021-09-22T14:29:40.064" v="83" actId="20577"/>
        <pc:sldMkLst>
          <pc:docMk/>
          <pc:sldMk cId="3007571553" sldId="326"/>
        </pc:sldMkLst>
        <pc:spChg chg="mod">
          <ac:chgData name="Ellen Meek - UKRI" userId="189f8c55-927e-4840-8aa8-bfec8125521a" providerId="ADAL" clId="{E25F8597-B1CF-4B9B-81D0-4176548DCF7F}" dt="2021-09-22T14:29:40.064" v="83" actId="20577"/>
          <ac:spMkLst>
            <pc:docMk/>
            <pc:sldMk cId="3007571553" sldId="326"/>
            <ac:spMk id="3" creationId="{3B857BA0-0B97-E246-89DE-A836629FD62A}"/>
          </ac:spMkLst>
        </pc:spChg>
      </pc:sldChg>
      <pc:sldChg chg="modSp del">
        <pc:chgData name="Ellen Meek - UKRI" userId="189f8c55-927e-4840-8aa8-bfec8125521a" providerId="ADAL" clId="{E25F8597-B1CF-4B9B-81D0-4176548DCF7F}" dt="2021-09-22T14:30:34.639" v="99" actId="2696"/>
        <pc:sldMkLst>
          <pc:docMk/>
          <pc:sldMk cId="88850524" sldId="327"/>
        </pc:sldMkLst>
        <pc:spChg chg="mod">
          <ac:chgData name="Ellen Meek - UKRI" userId="189f8c55-927e-4840-8aa8-bfec8125521a" providerId="ADAL" clId="{E25F8597-B1CF-4B9B-81D0-4176548DCF7F}" dt="2021-09-22T14:24:16.585" v="7" actId="20577"/>
          <ac:spMkLst>
            <pc:docMk/>
            <pc:sldMk cId="88850524" sldId="327"/>
            <ac:spMk id="4" creationId="{732EF011-BF39-A740-9684-B6A25873D16B}"/>
          </ac:spMkLst>
        </pc:spChg>
      </pc:sldChg>
      <pc:sldChg chg="add">
        <pc:chgData name="Ellen Meek - UKRI" userId="189f8c55-927e-4840-8aa8-bfec8125521a" providerId="ADAL" clId="{E25F8597-B1CF-4B9B-81D0-4176548DCF7F}" dt="2021-09-22T14:28:42.533" v="27"/>
        <pc:sldMkLst>
          <pc:docMk/>
          <pc:sldMk cId="504729440" sldId="332"/>
        </pc:sldMkLst>
      </pc:sldChg>
      <pc:sldChg chg="add">
        <pc:chgData name="Ellen Meek - UKRI" userId="189f8c55-927e-4840-8aa8-bfec8125521a" providerId="ADAL" clId="{E25F8597-B1CF-4B9B-81D0-4176548DCF7F}" dt="2021-09-22T14:30:30.646" v="98"/>
        <pc:sldMkLst>
          <pc:docMk/>
          <pc:sldMk cId="2467983509" sldId="333"/>
        </pc:sldMkLst>
      </pc:sldChg>
      <pc:sldMasterChg chg="delSldLayout">
        <pc:chgData name="Ellen Meek - UKRI" userId="189f8c55-927e-4840-8aa8-bfec8125521a" providerId="ADAL" clId="{E25F8597-B1CF-4B9B-81D0-4176548DCF7F}" dt="2021-09-22T14:30:34.641" v="100" actId="2696"/>
        <pc:sldMasterMkLst>
          <pc:docMk/>
          <pc:sldMasterMk cId="950727123" sldId="2147483717"/>
        </pc:sldMasterMkLst>
        <pc:sldLayoutChg chg="del">
          <pc:chgData name="Ellen Meek - UKRI" userId="189f8c55-927e-4840-8aa8-bfec8125521a" providerId="ADAL" clId="{E25F8597-B1CF-4B9B-81D0-4176548DCF7F}" dt="2021-09-22T14:30:34.641" v="100" actId="2696"/>
          <pc:sldLayoutMkLst>
            <pc:docMk/>
            <pc:sldMasterMk cId="950727123" sldId="2147483717"/>
            <pc:sldLayoutMk cId="2408031026" sldId="2147483710"/>
          </pc:sldLayoutMkLst>
        </pc:sldLayoutChg>
      </pc:sldMasterChg>
    </pc:docChg>
  </pc:docChgLst>
  <pc:docChgLst>
    <pc:chgData name="Nik Ogryzko - UKRI" userId="d94af5a5-c849-45c8-bc55-3d075305ac19" providerId="ADAL" clId="{DFA0899C-1C80-4E98-A702-94B6EA91C859}"/>
    <pc:docChg chg="undo custSel addSld delSld modSld sldOrd addMainMaster modMainMaster">
      <pc:chgData name="Nik Ogryzko - UKRI" userId="d94af5a5-c849-45c8-bc55-3d075305ac19" providerId="ADAL" clId="{DFA0899C-1C80-4E98-A702-94B6EA91C859}" dt="2021-09-24T10:46:59.868" v="2901"/>
      <pc:docMkLst>
        <pc:docMk/>
      </pc:docMkLst>
      <pc:sldChg chg="modSp modNotesTx">
        <pc:chgData name="Nik Ogryzko - UKRI" userId="d94af5a5-c849-45c8-bc55-3d075305ac19" providerId="ADAL" clId="{DFA0899C-1C80-4E98-A702-94B6EA91C859}" dt="2021-09-24T09:49:29.917" v="2648" actId="20577"/>
        <pc:sldMkLst>
          <pc:docMk/>
          <pc:sldMk cId="3224382533" sldId="257"/>
        </pc:sldMkLst>
        <pc:spChg chg="mod">
          <ac:chgData name="Nik Ogryzko - UKRI" userId="d94af5a5-c849-45c8-bc55-3d075305ac19" providerId="ADAL" clId="{DFA0899C-1C80-4E98-A702-94B6EA91C859}" dt="2021-09-21T12:08:47.274" v="82" actId="20577"/>
          <ac:spMkLst>
            <pc:docMk/>
            <pc:sldMk cId="3224382533" sldId="257"/>
            <ac:spMk id="6" creationId="{A8E48954-942C-1C4C-818E-BEF11B1D1890}"/>
          </ac:spMkLst>
        </pc:spChg>
        <pc:spChg chg="mod">
          <ac:chgData name="Nik Ogryzko - UKRI" userId="d94af5a5-c849-45c8-bc55-3d075305ac19" providerId="ADAL" clId="{DFA0899C-1C80-4E98-A702-94B6EA91C859}" dt="2021-09-21T12:08:05.329" v="1" actId="1076"/>
          <ac:spMkLst>
            <pc:docMk/>
            <pc:sldMk cId="3224382533" sldId="257"/>
            <ac:spMk id="7" creationId="{9A16C876-2514-2E47-9712-09D7232D75F4}"/>
          </ac:spMkLst>
        </pc:spChg>
      </pc:sldChg>
      <pc:sldChg chg="ord modNotesTx">
        <pc:chgData name="Nik Ogryzko - UKRI" userId="d94af5a5-c849-45c8-bc55-3d075305ac19" providerId="ADAL" clId="{DFA0899C-1C80-4E98-A702-94B6EA91C859}" dt="2021-09-24T09:53:17.248" v="2724" actId="20577"/>
        <pc:sldMkLst>
          <pc:docMk/>
          <pc:sldMk cId="282679849" sldId="269"/>
        </pc:sldMkLst>
      </pc:sldChg>
      <pc:sldChg chg="modSp ord modNotesTx">
        <pc:chgData name="Nik Ogryzko - UKRI" userId="d94af5a5-c849-45c8-bc55-3d075305ac19" providerId="ADAL" clId="{DFA0899C-1C80-4E98-A702-94B6EA91C859}" dt="2021-09-24T09:54:23.128" v="2747" actId="20577"/>
        <pc:sldMkLst>
          <pc:docMk/>
          <pc:sldMk cId="3344488639" sldId="276"/>
        </pc:sldMkLst>
        <pc:spChg chg="mod">
          <ac:chgData name="Nik Ogryzko - UKRI" userId="d94af5a5-c849-45c8-bc55-3d075305ac19" providerId="ADAL" clId="{DFA0899C-1C80-4E98-A702-94B6EA91C859}" dt="2021-09-22T08:20:43.391" v="1190" actId="20577"/>
          <ac:spMkLst>
            <pc:docMk/>
            <pc:sldMk cId="3344488639" sldId="276"/>
            <ac:spMk id="2" creationId="{6D3B2BC8-54BD-6F4E-93E9-973019871DE1}"/>
          </ac:spMkLst>
        </pc:spChg>
        <pc:spChg chg="mod">
          <ac:chgData name="Nik Ogryzko - UKRI" userId="d94af5a5-c849-45c8-bc55-3d075305ac19" providerId="ADAL" clId="{DFA0899C-1C80-4E98-A702-94B6EA91C859}" dt="2021-09-22T08:20:47.528" v="1191" actId="1076"/>
          <ac:spMkLst>
            <pc:docMk/>
            <pc:sldMk cId="3344488639" sldId="276"/>
            <ac:spMk id="22" creationId="{05E7B354-CEB7-4746-B624-D58C391572D1}"/>
          </ac:spMkLst>
        </pc:spChg>
      </pc:sldChg>
      <pc:sldChg chg="modSp ord modNotesTx">
        <pc:chgData name="Nik Ogryzko - UKRI" userId="d94af5a5-c849-45c8-bc55-3d075305ac19" providerId="ADAL" clId="{DFA0899C-1C80-4E98-A702-94B6EA91C859}" dt="2021-09-24T09:55:03.343" v="2752" actId="20577"/>
        <pc:sldMkLst>
          <pc:docMk/>
          <pc:sldMk cId="1343798326" sldId="280"/>
        </pc:sldMkLst>
        <pc:spChg chg="mod">
          <ac:chgData name="Nik Ogryzko - UKRI" userId="d94af5a5-c849-45c8-bc55-3d075305ac19" providerId="ADAL" clId="{DFA0899C-1C80-4E98-A702-94B6EA91C859}" dt="2021-09-22T08:12:08.276" v="851" actId="1076"/>
          <ac:spMkLst>
            <pc:docMk/>
            <pc:sldMk cId="1343798326" sldId="280"/>
            <ac:spMk id="4" creationId="{732EF011-BF39-A740-9684-B6A25873D16B}"/>
          </ac:spMkLst>
        </pc:spChg>
        <pc:spChg chg="mod">
          <ac:chgData name="Nik Ogryzko - UKRI" userId="d94af5a5-c849-45c8-bc55-3d075305ac19" providerId="ADAL" clId="{DFA0899C-1C80-4E98-A702-94B6EA91C859}" dt="2021-09-22T08:15:02.350" v="1103" actId="20577"/>
          <ac:spMkLst>
            <pc:docMk/>
            <pc:sldMk cId="1343798326" sldId="280"/>
            <ac:spMk id="7" creationId="{67B54F19-1212-9345-95FF-9D2815FD6E96}"/>
          </ac:spMkLst>
        </pc:spChg>
        <pc:spChg chg="mod">
          <ac:chgData name="Nik Ogryzko - UKRI" userId="d94af5a5-c849-45c8-bc55-3d075305ac19" providerId="ADAL" clId="{DFA0899C-1C80-4E98-A702-94B6EA91C859}" dt="2021-09-22T08:12:08.276" v="851" actId="1076"/>
          <ac:spMkLst>
            <pc:docMk/>
            <pc:sldMk cId="1343798326" sldId="280"/>
            <ac:spMk id="8" creationId="{0E5C5653-1EFF-4A62-BA78-B0A07FFF77A3}"/>
          </ac:spMkLst>
        </pc:spChg>
        <pc:spChg chg="mod">
          <ac:chgData name="Nik Ogryzko - UKRI" userId="d94af5a5-c849-45c8-bc55-3d075305ac19" providerId="ADAL" clId="{DFA0899C-1C80-4E98-A702-94B6EA91C859}" dt="2021-09-22T08:12:08.276" v="851" actId="1076"/>
          <ac:spMkLst>
            <pc:docMk/>
            <pc:sldMk cId="1343798326" sldId="280"/>
            <ac:spMk id="9" creationId="{731FE25E-1CB7-421B-AA82-5014176AE054}"/>
          </ac:spMkLst>
        </pc:spChg>
        <pc:picChg chg="mod modCrop">
          <ac:chgData name="Nik Ogryzko - UKRI" userId="d94af5a5-c849-45c8-bc55-3d075305ac19" providerId="ADAL" clId="{DFA0899C-1C80-4E98-A702-94B6EA91C859}" dt="2021-09-22T08:12:08.276" v="851" actId="1076"/>
          <ac:picMkLst>
            <pc:docMk/>
            <pc:sldMk cId="1343798326" sldId="280"/>
            <ac:picMk id="6" creationId="{E094C9ED-12B3-4F30-8D00-F74D29D74045}"/>
          </ac:picMkLst>
        </pc:picChg>
      </pc:sldChg>
      <pc:sldChg chg="ord modNotesTx">
        <pc:chgData name="Nik Ogryzko - UKRI" userId="d94af5a5-c849-45c8-bc55-3d075305ac19" providerId="ADAL" clId="{DFA0899C-1C80-4E98-A702-94B6EA91C859}" dt="2021-09-24T09:53:04.597" v="2721" actId="20577"/>
        <pc:sldMkLst>
          <pc:docMk/>
          <pc:sldMk cId="1355071552" sldId="281"/>
        </pc:sldMkLst>
      </pc:sldChg>
      <pc:sldChg chg="modSp ord modAnim modNotesTx">
        <pc:chgData name="Nik Ogryzko - UKRI" userId="d94af5a5-c849-45c8-bc55-3d075305ac19" providerId="ADAL" clId="{DFA0899C-1C80-4E98-A702-94B6EA91C859}" dt="2021-09-24T10:45:12.995" v="2896"/>
        <pc:sldMkLst>
          <pc:docMk/>
          <pc:sldMk cId="3462933764" sldId="283"/>
        </pc:sldMkLst>
        <pc:spChg chg="mod">
          <ac:chgData name="Nik Ogryzko - UKRI" userId="d94af5a5-c849-45c8-bc55-3d075305ac19" providerId="ADAL" clId="{DFA0899C-1C80-4E98-A702-94B6EA91C859}" dt="2021-09-22T08:10:22.452" v="725" actId="14100"/>
          <ac:spMkLst>
            <pc:docMk/>
            <pc:sldMk cId="3462933764" sldId="283"/>
            <ac:spMk id="4" creationId="{732EF011-BF39-A740-9684-B6A25873D16B}"/>
          </ac:spMkLst>
        </pc:spChg>
        <pc:spChg chg="mod ord">
          <ac:chgData name="Nik Ogryzko - UKRI" userId="d94af5a5-c849-45c8-bc55-3d075305ac19" providerId="ADAL" clId="{DFA0899C-1C80-4E98-A702-94B6EA91C859}" dt="2021-09-22T14:46:18.650" v="2471" actId="166"/>
          <ac:spMkLst>
            <pc:docMk/>
            <pc:sldMk cId="3462933764" sldId="283"/>
            <ac:spMk id="7" creationId="{67B54F19-1212-9345-95FF-9D2815FD6E96}"/>
          </ac:spMkLst>
        </pc:spChg>
      </pc:sldChg>
      <pc:sldChg chg="modSp ord modNotesTx">
        <pc:chgData name="Nik Ogryzko - UKRI" userId="d94af5a5-c849-45c8-bc55-3d075305ac19" providerId="ADAL" clId="{DFA0899C-1C80-4E98-A702-94B6EA91C859}" dt="2021-09-24T09:55:59.487" v="2781" actId="20577"/>
        <pc:sldMkLst>
          <pc:docMk/>
          <pc:sldMk cId="1767152783" sldId="284"/>
        </pc:sldMkLst>
        <pc:spChg chg="mod">
          <ac:chgData name="Nik Ogryzko - UKRI" userId="d94af5a5-c849-45c8-bc55-3d075305ac19" providerId="ADAL" clId="{DFA0899C-1C80-4E98-A702-94B6EA91C859}" dt="2021-09-24T09:55:48.457" v="2776" actId="20577"/>
          <ac:spMkLst>
            <pc:docMk/>
            <pc:sldMk cId="1767152783" sldId="284"/>
            <ac:spMk id="5" creationId="{4D622121-3BA2-4AD3-ADE4-7C1EA10D7D3B}"/>
          </ac:spMkLst>
        </pc:spChg>
      </pc:sldChg>
      <pc:sldChg chg="modSp ord modNotesTx">
        <pc:chgData name="Nik Ogryzko - UKRI" userId="d94af5a5-c849-45c8-bc55-3d075305ac19" providerId="ADAL" clId="{DFA0899C-1C80-4E98-A702-94B6EA91C859}" dt="2021-09-24T10:02:24.840" v="2840" actId="20577"/>
        <pc:sldMkLst>
          <pc:docMk/>
          <pc:sldMk cId="3269256061" sldId="285"/>
        </pc:sldMkLst>
        <pc:spChg chg="mod">
          <ac:chgData name="Nik Ogryzko - UKRI" userId="d94af5a5-c849-45c8-bc55-3d075305ac19" providerId="ADAL" clId="{DFA0899C-1C80-4E98-A702-94B6EA91C859}" dt="2021-09-24T10:02:24.840" v="2840" actId="20577"/>
          <ac:spMkLst>
            <pc:docMk/>
            <pc:sldMk cId="3269256061" sldId="285"/>
            <ac:spMk id="4" creationId="{732EF011-BF39-A740-9684-B6A25873D16B}"/>
          </ac:spMkLst>
        </pc:spChg>
      </pc:sldChg>
      <pc:sldChg chg="modSp modNotesTx">
        <pc:chgData name="Nik Ogryzko - UKRI" userId="d94af5a5-c849-45c8-bc55-3d075305ac19" providerId="ADAL" clId="{DFA0899C-1C80-4E98-A702-94B6EA91C859}" dt="2021-09-24T09:50:04.138" v="2661" actId="20577"/>
        <pc:sldMkLst>
          <pc:docMk/>
          <pc:sldMk cId="1721572036" sldId="292"/>
        </pc:sldMkLst>
        <pc:spChg chg="mod">
          <ac:chgData name="Nik Ogryzko - UKRI" userId="d94af5a5-c849-45c8-bc55-3d075305ac19" providerId="ADAL" clId="{DFA0899C-1C80-4E98-A702-94B6EA91C859}" dt="2021-09-22T15:54:07.709" v="2518" actId="255"/>
          <ac:spMkLst>
            <pc:docMk/>
            <pc:sldMk cId="1721572036" sldId="292"/>
            <ac:spMk id="3" creationId="{3B857BA0-0B97-E246-89DE-A836629FD62A}"/>
          </ac:spMkLst>
        </pc:spChg>
      </pc:sldChg>
      <pc:sldChg chg="modSp modNotesTx">
        <pc:chgData name="Nik Ogryzko - UKRI" userId="d94af5a5-c849-45c8-bc55-3d075305ac19" providerId="ADAL" clId="{DFA0899C-1C80-4E98-A702-94B6EA91C859}" dt="2021-09-24T10:00:23.267" v="2795" actId="20577"/>
        <pc:sldMkLst>
          <pc:docMk/>
          <pc:sldMk cId="1229399737" sldId="295"/>
        </pc:sldMkLst>
        <pc:spChg chg="mod">
          <ac:chgData name="Nik Ogryzko - UKRI" userId="d94af5a5-c849-45c8-bc55-3d075305ac19" providerId="ADAL" clId="{DFA0899C-1C80-4E98-A702-94B6EA91C859}" dt="2021-09-24T09:59:51.873" v="2792" actId="255"/>
          <ac:spMkLst>
            <pc:docMk/>
            <pc:sldMk cId="1229399737" sldId="295"/>
            <ac:spMk id="7" creationId="{67B54F19-1212-9345-95FF-9D2815FD6E96}"/>
          </ac:spMkLst>
        </pc:spChg>
      </pc:sldChg>
      <pc:sldChg chg="addSp delSp modSp ord modNotesTx">
        <pc:chgData name="Nik Ogryzko - UKRI" userId="d94af5a5-c849-45c8-bc55-3d075305ac19" providerId="ADAL" clId="{DFA0899C-1C80-4E98-A702-94B6EA91C859}" dt="2021-09-24T09:58:04.482" v="2786" actId="20577"/>
        <pc:sldMkLst>
          <pc:docMk/>
          <pc:sldMk cId="429404566" sldId="303"/>
        </pc:sldMkLst>
        <pc:spChg chg="add del">
          <ac:chgData name="Nik Ogryzko - UKRI" userId="d94af5a5-c849-45c8-bc55-3d075305ac19" providerId="ADAL" clId="{DFA0899C-1C80-4E98-A702-94B6EA91C859}" dt="2021-09-22T08:24:45.460" v="1382"/>
          <ac:spMkLst>
            <pc:docMk/>
            <pc:sldMk cId="429404566" sldId="303"/>
            <ac:spMk id="2" creationId="{5771808B-E6BD-4C77-91E6-9AAD42B24CCA}"/>
          </ac:spMkLst>
        </pc:spChg>
        <pc:spChg chg="add mod">
          <ac:chgData name="Nik Ogryzko - UKRI" userId="d94af5a5-c849-45c8-bc55-3d075305ac19" providerId="ADAL" clId="{DFA0899C-1C80-4E98-A702-94B6EA91C859}" dt="2021-09-22T08:36:49.236" v="1907" actId="20577"/>
          <ac:spMkLst>
            <pc:docMk/>
            <pc:sldMk cId="429404566" sldId="303"/>
            <ac:spMk id="6" creationId="{4DA174A6-73DB-4022-B09C-0887D19AB007}"/>
          </ac:spMkLst>
        </pc:spChg>
        <pc:graphicFrameChg chg="del">
          <ac:chgData name="Nik Ogryzko - UKRI" userId="d94af5a5-c849-45c8-bc55-3d075305ac19" providerId="ADAL" clId="{DFA0899C-1C80-4E98-A702-94B6EA91C859}" dt="2021-09-22T08:24:33.038" v="1379" actId="478"/>
          <ac:graphicFrameMkLst>
            <pc:docMk/>
            <pc:sldMk cId="429404566" sldId="303"/>
            <ac:graphicFrameMk id="20" creationId="{75537B06-B65A-462E-854A-4FE70B53ADDD}"/>
          </ac:graphicFrameMkLst>
        </pc:graphicFrameChg>
        <pc:picChg chg="mod">
          <ac:chgData name="Nik Ogryzko - UKRI" userId="d94af5a5-c849-45c8-bc55-3d075305ac19" providerId="ADAL" clId="{DFA0899C-1C80-4E98-A702-94B6EA91C859}" dt="2021-09-22T08:34:21.967" v="1639" actId="1076"/>
          <ac:picMkLst>
            <pc:docMk/>
            <pc:sldMk cId="429404566" sldId="303"/>
            <ac:picMk id="24" creationId="{6D9500B8-7D7B-4674-B895-F744DA559B36}"/>
          </ac:picMkLst>
        </pc:picChg>
      </pc:sldChg>
      <pc:sldChg chg="addSp delSp modSp modNotesTx">
        <pc:chgData name="Nik Ogryzko - UKRI" userId="d94af5a5-c849-45c8-bc55-3d075305ac19" providerId="ADAL" clId="{DFA0899C-1C80-4E98-A702-94B6EA91C859}" dt="2021-09-24T09:58:08.048" v="2791" actId="20577"/>
        <pc:sldMkLst>
          <pc:docMk/>
          <pc:sldMk cId="2963229540" sldId="306"/>
        </pc:sldMkLst>
        <pc:spChg chg="mod">
          <ac:chgData name="Nik Ogryzko - UKRI" userId="d94af5a5-c849-45c8-bc55-3d075305ac19" providerId="ADAL" clId="{DFA0899C-1C80-4E98-A702-94B6EA91C859}" dt="2021-09-22T08:40:10.465" v="2110" actId="20577"/>
          <ac:spMkLst>
            <pc:docMk/>
            <pc:sldMk cId="2963229540" sldId="306"/>
            <ac:spMk id="7" creationId="{67B54F19-1212-9345-95FF-9D2815FD6E96}"/>
          </ac:spMkLst>
        </pc:spChg>
        <pc:spChg chg="mod">
          <ac:chgData name="Nik Ogryzko - UKRI" userId="d94af5a5-c849-45c8-bc55-3d075305ac19" providerId="ADAL" clId="{DFA0899C-1C80-4E98-A702-94B6EA91C859}" dt="2021-09-22T08:39:47.719" v="2090" actId="20577"/>
          <ac:spMkLst>
            <pc:docMk/>
            <pc:sldMk cId="2963229540" sldId="306"/>
            <ac:spMk id="12" creationId="{8B8A693E-609A-47A0-BA15-B98E0D33757C}"/>
          </ac:spMkLst>
        </pc:spChg>
        <pc:graphicFrameChg chg="del">
          <ac:chgData name="Nik Ogryzko - UKRI" userId="d94af5a5-c849-45c8-bc55-3d075305ac19" providerId="ADAL" clId="{DFA0899C-1C80-4E98-A702-94B6EA91C859}" dt="2021-09-22T08:37:32.481" v="1908" actId="478"/>
          <ac:graphicFrameMkLst>
            <pc:docMk/>
            <pc:sldMk cId="2963229540" sldId="306"/>
            <ac:graphicFrameMk id="5" creationId="{D2D1719C-CFEF-4C6C-B33E-6946592D2EC3}"/>
          </ac:graphicFrameMkLst>
        </pc:graphicFrameChg>
        <pc:graphicFrameChg chg="mod modGraphic">
          <ac:chgData name="Nik Ogryzko - UKRI" userId="d94af5a5-c849-45c8-bc55-3d075305ac19" providerId="ADAL" clId="{DFA0899C-1C80-4E98-A702-94B6EA91C859}" dt="2021-09-22T08:38:29.695" v="1948" actId="14734"/>
          <ac:graphicFrameMkLst>
            <pc:docMk/>
            <pc:sldMk cId="2963229540" sldId="306"/>
            <ac:graphicFrameMk id="20" creationId="{0774E566-B1A5-40E7-87C8-4408F313EC46}"/>
          </ac:graphicFrameMkLst>
        </pc:graphicFrameChg>
        <pc:picChg chg="add mod">
          <ac:chgData name="Nik Ogryzko - UKRI" userId="d94af5a5-c849-45c8-bc55-3d075305ac19" providerId="ADAL" clId="{DFA0899C-1C80-4E98-A702-94B6EA91C859}" dt="2021-09-22T08:41:14.597" v="2113" actId="14100"/>
          <ac:picMkLst>
            <pc:docMk/>
            <pc:sldMk cId="2963229540" sldId="306"/>
            <ac:picMk id="2" creationId="{4DBD233C-FDC0-4F60-AD97-185F1C68C26E}"/>
          </ac:picMkLst>
        </pc:picChg>
        <pc:picChg chg="add mod">
          <ac:chgData name="Nik Ogryzko - UKRI" userId="d94af5a5-c849-45c8-bc55-3d075305ac19" providerId="ADAL" clId="{DFA0899C-1C80-4E98-A702-94B6EA91C859}" dt="2021-09-22T08:42:28.175" v="2119" actId="14100"/>
          <ac:picMkLst>
            <pc:docMk/>
            <pc:sldMk cId="2963229540" sldId="306"/>
            <ac:picMk id="3" creationId="{ACA734DA-234F-4968-8C9B-6938BC2EC1F5}"/>
          </ac:picMkLst>
        </pc:picChg>
      </pc:sldChg>
      <pc:sldChg chg="modSp del ord modNotesTx">
        <pc:chgData name="Nik Ogryzko - UKRI" userId="d94af5a5-c849-45c8-bc55-3d075305ac19" providerId="ADAL" clId="{DFA0899C-1C80-4E98-A702-94B6EA91C859}" dt="2021-09-23T15:53:08.580" v="2536" actId="2696"/>
        <pc:sldMkLst>
          <pc:docMk/>
          <pc:sldMk cId="2914144939" sldId="307"/>
        </pc:sldMkLst>
        <pc:spChg chg="mod">
          <ac:chgData name="Nik Ogryzko - UKRI" userId="d94af5a5-c849-45c8-bc55-3d075305ac19" providerId="ADAL" clId="{DFA0899C-1C80-4E98-A702-94B6EA91C859}" dt="2021-09-21T12:48:44.693" v="572" actId="20577"/>
          <ac:spMkLst>
            <pc:docMk/>
            <pc:sldMk cId="2914144939" sldId="307"/>
            <ac:spMk id="7" creationId="{67B54F19-1212-9345-95FF-9D2815FD6E96}"/>
          </ac:spMkLst>
        </pc:spChg>
      </pc:sldChg>
      <pc:sldChg chg="modNotesTx">
        <pc:chgData name="Nik Ogryzko - UKRI" userId="d94af5a5-c849-45c8-bc55-3d075305ac19" providerId="ADAL" clId="{DFA0899C-1C80-4E98-A702-94B6EA91C859}" dt="2021-09-24T10:00:26.539" v="2798" actId="20577"/>
        <pc:sldMkLst>
          <pc:docMk/>
          <pc:sldMk cId="2317913799" sldId="309"/>
        </pc:sldMkLst>
      </pc:sldChg>
      <pc:sldChg chg="modSp ord modNotesTx">
        <pc:chgData name="Nik Ogryzko - UKRI" userId="d94af5a5-c849-45c8-bc55-3d075305ac19" providerId="ADAL" clId="{DFA0899C-1C80-4E98-A702-94B6EA91C859}" dt="2021-09-24T10:02:52.419" v="2889" actId="20577"/>
        <pc:sldMkLst>
          <pc:docMk/>
          <pc:sldMk cId="1749677755" sldId="311"/>
        </pc:sldMkLst>
        <pc:spChg chg="mod">
          <ac:chgData name="Nik Ogryzko - UKRI" userId="d94af5a5-c849-45c8-bc55-3d075305ac19" providerId="ADAL" clId="{DFA0899C-1C80-4E98-A702-94B6EA91C859}" dt="2021-09-24T10:02:40.293" v="2847" actId="20577"/>
          <ac:spMkLst>
            <pc:docMk/>
            <pc:sldMk cId="1749677755" sldId="311"/>
            <ac:spMk id="4" creationId="{732EF011-BF39-A740-9684-B6A25873D16B}"/>
          </ac:spMkLst>
        </pc:spChg>
      </pc:sldChg>
      <pc:sldChg chg="del">
        <pc:chgData name="Nik Ogryzko - UKRI" userId="d94af5a5-c849-45c8-bc55-3d075305ac19" providerId="ADAL" clId="{DFA0899C-1C80-4E98-A702-94B6EA91C859}" dt="2021-09-22T08:20:57.329" v="1193" actId="2696"/>
        <pc:sldMkLst>
          <pc:docMk/>
          <pc:sldMk cId="3916844026" sldId="315"/>
        </pc:sldMkLst>
      </pc:sldChg>
      <pc:sldChg chg="del">
        <pc:chgData name="Nik Ogryzko - UKRI" userId="d94af5a5-c849-45c8-bc55-3d075305ac19" providerId="ADAL" clId="{DFA0899C-1C80-4E98-A702-94B6EA91C859}" dt="2021-09-22T08:20:58.419" v="1194" actId="2696"/>
        <pc:sldMkLst>
          <pc:docMk/>
          <pc:sldMk cId="3718500435" sldId="316"/>
        </pc:sldMkLst>
      </pc:sldChg>
      <pc:sldChg chg="del">
        <pc:chgData name="Nik Ogryzko - UKRI" userId="d94af5a5-c849-45c8-bc55-3d075305ac19" providerId="ADAL" clId="{DFA0899C-1C80-4E98-A702-94B6EA91C859}" dt="2021-09-22T08:20:59.881" v="1195" actId="2696"/>
        <pc:sldMkLst>
          <pc:docMk/>
          <pc:sldMk cId="4159442402" sldId="317"/>
        </pc:sldMkLst>
      </pc:sldChg>
      <pc:sldChg chg="delSp modSp">
        <pc:chgData name="Nik Ogryzko - UKRI" userId="d94af5a5-c849-45c8-bc55-3d075305ac19" providerId="ADAL" clId="{DFA0899C-1C80-4E98-A702-94B6EA91C859}" dt="2021-09-22T08:23:13.023" v="1378" actId="20577"/>
        <pc:sldMkLst>
          <pc:docMk/>
          <pc:sldMk cId="590876130" sldId="318"/>
        </pc:sldMkLst>
        <pc:spChg chg="del mod">
          <ac:chgData name="Nik Ogryzko - UKRI" userId="d94af5a5-c849-45c8-bc55-3d075305ac19" providerId="ADAL" clId="{DFA0899C-1C80-4E98-A702-94B6EA91C859}" dt="2021-09-22T08:22:47.573" v="1310" actId="478"/>
          <ac:spMkLst>
            <pc:docMk/>
            <pc:sldMk cId="590876130" sldId="318"/>
            <ac:spMk id="7" creationId="{AEC872B3-5311-43B8-B871-36CB91E7497B}"/>
          </ac:spMkLst>
        </pc:spChg>
        <pc:spChg chg="mod">
          <ac:chgData name="Nik Ogryzko - UKRI" userId="d94af5a5-c849-45c8-bc55-3d075305ac19" providerId="ADAL" clId="{DFA0899C-1C80-4E98-A702-94B6EA91C859}" dt="2021-09-22T08:23:13.023" v="1378" actId="20577"/>
          <ac:spMkLst>
            <pc:docMk/>
            <pc:sldMk cId="590876130" sldId="318"/>
            <ac:spMk id="8" creationId="{B558FB3D-5A24-414C-AB06-DFF85BBB9ED2}"/>
          </ac:spMkLst>
        </pc:spChg>
      </pc:sldChg>
      <pc:sldChg chg="modSp modNotesTx">
        <pc:chgData name="Nik Ogryzko - UKRI" userId="d94af5a5-c849-45c8-bc55-3d075305ac19" providerId="ADAL" clId="{DFA0899C-1C80-4E98-A702-94B6EA91C859}" dt="2021-09-24T10:01:49.048" v="2807" actId="20577"/>
        <pc:sldMkLst>
          <pc:docMk/>
          <pc:sldMk cId="1219029225" sldId="319"/>
        </pc:sldMkLst>
        <pc:spChg chg="mod">
          <ac:chgData name="Nik Ogryzko - UKRI" userId="d94af5a5-c849-45c8-bc55-3d075305ac19" providerId="ADAL" clId="{DFA0899C-1C80-4E98-A702-94B6EA91C859}" dt="2021-09-22T08:45:53.912" v="2389" actId="20577"/>
          <ac:spMkLst>
            <pc:docMk/>
            <pc:sldMk cId="1219029225" sldId="319"/>
            <ac:spMk id="5" creationId="{092CF9C5-DA08-47EE-9548-E42C546EB35E}"/>
          </ac:spMkLst>
        </pc:spChg>
        <pc:spChg chg="mod">
          <ac:chgData name="Nik Ogryzko - UKRI" userId="d94af5a5-c849-45c8-bc55-3d075305ac19" providerId="ADAL" clId="{DFA0899C-1C80-4E98-A702-94B6EA91C859}" dt="2021-09-22T08:45:31.224" v="2340" actId="20577"/>
          <ac:spMkLst>
            <pc:docMk/>
            <pc:sldMk cId="1219029225" sldId="319"/>
            <ac:spMk id="6" creationId="{76FB85E5-6BC1-4BD9-860A-2D4207A65EB7}"/>
          </ac:spMkLst>
        </pc:spChg>
      </pc:sldChg>
      <pc:sldChg chg="addSp delSp modSp modNotesTx">
        <pc:chgData name="Nik Ogryzko - UKRI" userId="d94af5a5-c849-45c8-bc55-3d075305ac19" providerId="ADAL" clId="{DFA0899C-1C80-4E98-A702-94B6EA91C859}" dt="2021-09-24T09:49:56.708" v="2654" actId="20577"/>
        <pc:sldMkLst>
          <pc:docMk/>
          <pc:sldMk cId="1077467395" sldId="321"/>
        </pc:sldMkLst>
        <pc:spChg chg="del">
          <ac:chgData name="Nik Ogryzko - UKRI" userId="d94af5a5-c849-45c8-bc55-3d075305ac19" providerId="ADAL" clId="{DFA0899C-1C80-4E98-A702-94B6EA91C859}" dt="2021-09-21T12:14:50.413" v="107" actId="478"/>
          <ac:spMkLst>
            <pc:docMk/>
            <pc:sldMk cId="1077467395" sldId="321"/>
            <ac:spMk id="2" creationId="{CD25F638-5BBA-4927-8A76-BDE4AE0A577E}"/>
          </ac:spMkLst>
        </pc:spChg>
        <pc:spChg chg="del">
          <ac:chgData name="Nik Ogryzko - UKRI" userId="d94af5a5-c849-45c8-bc55-3d075305ac19" providerId="ADAL" clId="{DFA0899C-1C80-4E98-A702-94B6EA91C859}" dt="2021-09-21T12:14:50.413" v="107" actId="478"/>
          <ac:spMkLst>
            <pc:docMk/>
            <pc:sldMk cId="1077467395" sldId="321"/>
            <ac:spMk id="4" creationId="{48D4764C-7473-4EFB-BE29-704445B39A16}"/>
          </ac:spMkLst>
        </pc:spChg>
        <pc:spChg chg="mod">
          <ac:chgData name="Nik Ogryzko - UKRI" userId="d94af5a5-c849-45c8-bc55-3d075305ac19" providerId="ADAL" clId="{DFA0899C-1C80-4E98-A702-94B6EA91C859}" dt="2021-09-21T12:15:18.240" v="113" actId="1076"/>
          <ac:spMkLst>
            <pc:docMk/>
            <pc:sldMk cId="1077467395" sldId="321"/>
            <ac:spMk id="7" creationId="{67B54F19-1212-9345-95FF-9D2815FD6E96}"/>
          </ac:spMkLst>
        </pc:spChg>
        <pc:spChg chg="del">
          <ac:chgData name="Nik Ogryzko - UKRI" userId="d94af5a5-c849-45c8-bc55-3d075305ac19" providerId="ADAL" clId="{DFA0899C-1C80-4E98-A702-94B6EA91C859}" dt="2021-09-21T12:14:50.413" v="107" actId="478"/>
          <ac:spMkLst>
            <pc:docMk/>
            <pc:sldMk cId="1077467395" sldId="321"/>
            <ac:spMk id="15" creationId="{2F1BC619-A7BC-4C53-8848-5A59AB054584}"/>
          </ac:spMkLst>
        </pc:spChg>
        <pc:spChg chg="del">
          <ac:chgData name="Nik Ogryzko - UKRI" userId="d94af5a5-c849-45c8-bc55-3d075305ac19" providerId="ADAL" clId="{DFA0899C-1C80-4E98-A702-94B6EA91C859}" dt="2021-09-21T12:14:50.413" v="107" actId="478"/>
          <ac:spMkLst>
            <pc:docMk/>
            <pc:sldMk cId="1077467395" sldId="321"/>
            <ac:spMk id="16" creationId="{E82232C5-6E92-4BBF-9764-C60049537525}"/>
          </ac:spMkLst>
        </pc:spChg>
        <pc:spChg chg="del">
          <ac:chgData name="Nik Ogryzko - UKRI" userId="d94af5a5-c849-45c8-bc55-3d075305ac19" providerId="ADAL" clId="{DFA0899C-1C80-4E98-A702-94B6EA91C859}" dt="2021-09-21T12:14:50.413" v="107" actId="478"/>
          <ac:spMkLst>
            <pc:docMk/>
            <pc:sldMk cId="1077467395" sldId="321"/>
            <ac:spMk id="17" creationId="{5C689D48-329E-4030-B7C5-58F5E5547D13}"/>
          </ac:spMkLst>
        </pc:spChg>
        <pc:spChg chg="del">
          <ac:chgData name="Nik Ogryzko - UKRI" userId="d94af5a5-c849-45c8-bc55-3d075305ac19" providerId="ADAL" clId="{DFA0899C-1C80-4E98-A702-94B6EA91C859}" dt="2021-09-21T12:14:50.413" v="107" actId="478"/>
          <ac:spMkLst>
            <pc:docMk/>
            <pc:sldMk cId="1077467395" sldId="321"/>
            <ac:spMk id="18" creationId="{95DD1711-58EB-4766-9D5A-946412ADE9CB}"/>
          </ac:spMkLst>
        </pc:spChg>
        <pc:spChg chg="del">
          <ac:chgData name="Nik Ogryzko - UKRI" userId="d94af5a5-c849-45c8-bc55-3d075305ac19" providerId="ADAL" clId="{DFA0899C-1C80-4E98-A702-94B6EA91C859}" dt="2021-09-21T12:14:50.413" v="107" actId="478"/>
          <ac:spMkLst>
            <pc:docMk/>
            <pc:sldMk cId="1077467395" sldId="321"/>
            <ac:spMk id="19" creationId="{3B82C0FD-C02D-40C2-BC1C-71268EF1491F}"/>
          </ac:spMkLst>
        </pc:spChg>
        <pc:spChg chg="del">
          <ac:chgData name="Nik Ogryzko - UKRI" userId="d94af5a5-c849-45c8-bc55-3d075305ac19" providerId="ADAL" clId="{DFA0899C-1C80-4E98-A702-94B6EA91C859}" dt="2021-09-21T12:14:50.413" v="107" actId="478"/>
          <ac:spMkLst>
            <pc:docMk/>
            <pc:sldMk cId="1077467395" sldId="321"/>
            <ac:spMk id="20" creationId="{0BAE1B81-591A-4F06-AB69-EBF90843D84A}"/>
          </ac:spMkLst>
        </pc:spChg>
        <pc:spChg chg="del">
          <ac:chgData name="Nik Ogryzko - UKRI" userId="d94af5a5-c849-45c8-bc55-3d075305ac19" providerId="ADAL" clId="{DFA0899C-1C80-4E98-A702-94B6EA91C859}" dt="2021-09-21T12:14:53.564" v="108" actId="478"/>
          <ac:spMkLst>
            <pc:docMk/>
            <pc:sldMk cId="1077467395" sldId="321"/>
            <ac:spMk id="21" creationId="{DCFC495B-DF0B-408E-BFC9-4DEFB0ECE2EE}"/>
          </ac:spMkLst>
        </pc:spChg>
        <pc:spChg chg="del">
          <ac:chgData name="Nik Ogryzko - UKRI" userId="d94af5a5-c849-45c8-bc55-3d075305ac19" providerId="ADAL" clId="{DFA0899C-1C80-4E98-A702-94B6EA91C859}" dt="2021-09-21T12:14:50.413" v="107" actId="478"/>
          <ac:spMkLst>
            <pc:docMk/>
            <pc:sldMk cId="1077467395" sldId="321"/>
            <ac:spMk id="22" creationId="{F01D364B-4DFB-4E92-A8E8-68197A32787D}"/>
          </ac:spMkLst>
        </pc:spChg>
        <pc:spChg chg="del">
          <ac:chgData name="Nik Ogryzko - UKRI" userId="d94af5a5-c849-45c8-bc55-3d075305ac19" providerId="ADAL" clId="{DFA0899C-1C80-4E98-A702-94B6EA91C859}" dt="2021-09-21T12:14:50.413" v="107" actId="478"/>
          <ac:spMkLst>
            <pc:docMk/>
            <pc:sldMk cId="1077467395" sldId="321"/>
            <ac:spMk id="23" creationId="{A071A4BA-9135-44AA-BB0B-E92E3B81B1BA}"/>
          </ac:spMkLst>
        </pc:spChg>
        <pc:spChg chg="add mod">
          <ac:chgData name="Nik Ogryzko - UKRI" userId="d94af5a5-c849-45c8-bc55-3d075305ac19" providerId="ADAL" clId="{DFA0899C-1C80-4E98-A702-94B6EA91C859}" dt="2021-09-21T12:19:45.705" v="265" actId="1076"/>
          <ac:spMkLst>
            <pc:docMk/>
            <pc:sldMk cId="1077467395" sldId="321"/>
            <ac:spMk id="25" creationId="{8D835EFB-6FD2-456E-8A69-9C7E87BCA74A}"/>
          </ac:spMkLst>
        </pc:spChg>
        <pc:spChg chg="add mod">
          <ac:chgData name="Nik Ogryzko - UKRI" userId="d94af5a5-c849-45c8-bc55-3d075305ac19" providerId="ADAL" clId="{DFA0899C-1C80-4E98-A702-94B6EA91C859}" dt="2021-09-21T12:19:42.208" v="264" actId="1076"/>
          <ac:spMkLst>
            <pc:docMk/>
            <pc:sldMk cId="1077467395" sldId="321"/>
            <ac:spMk id="26" creationId="{0C027BE7-45A3-4DB4-AD95-F44A002BE635}"/>
          </ac:spMkLst>
        </pc:spChg>
        <pc:picChg chg="add del mod">
          <ac:chgData name="Nik Ogryzko - UKRI" userId="d94af5a5-c849-45c8-bc55-3d075305ac19" providerId="ADAL" clId="{DFA0899C-1C80-4E98-A702-94B6EA91C859}" dt="2021-09-21T12:15:20.571" v="114" actId="478"/>
          <ac:picMkLst>
            <pc:docMk/>
            <pc:sldMk cId="1077467395" sldId="321"/>
            <ac:picMk id="3" creationId="{D58409AA-1CEE-496D-90A3-0E7A21D2F48A}"/>
          </ac:picMkLst>
        </pc:picChg>
        <pc:picChg chg="del">
          <ac:chgData name="Nik Ogryzko - UKRI" userId="d94af5a5-c849-45c8-bc55-3d075305ac19" providerId="ADAL" clId="{DFA0899C-1C80-4E98-A702-94B6EA91C859}" dt="2021-09-21T12:14:50.413" v="107" actId="478"/>
          <ac:picMkLst>
            <pc:docMk/>
            <pc:sldMk cId="1077467395" sldId="321"/>
            <ac:picMk id="5" creationId="{C3D9384E-C95F-454B-891B-5E48FD0E24EC}"/>
          </ac:picMkLst>
        </pc:picChg>
        <pc:picChg chg="del">
          <ac:chgData name="Nik Ogryzko - UKRI" userId="d94af5a5-c849-45c8-bc55-3d075305ac19" providerId="ADAL" clId="{DFA0899C-1C80-4E98-A702-94B6EA91C859}" dt="2021-09-21T12:14:50.413" v="107" actId="478"/>
          <ac:picMkLst>
            <pc:docMk/>
            <pc:sldMk cId="1077467395" sldId="321"/>
            <ac:picMk id="6" creationId="{FB80317F-1356-45F6-85E1-DD060B013302}"/>
          </ac:picMkLst>
        </pc:picChg>
        <pc:picChg chg="del">
          <ac:chgData name="Nik Ogryzko - UKRI" userId="d94af5a5-c849-45c8-bc55-3d075305ac19" providerId="ADAL" clId="{DFA0899C-1C80-4E98-A702-94B6EA91C859}" dt="2021-09-21T12:14:50.413" v="107" actId="478"/>
          <ac:picMkLst>
            <pc:docMk/>
            <pc:sldMk cId="1077467395" sldId="321"/>
            <ac:picMk id="8" creationId="{096F8246-2E67-4598-8BE0-1C107AA08FD9}"/>
          </ac:picMkLst>
        </pc:picChg>
        <pc:picChg chg="del">
          <ac:chgData name="Nik Ogryzko - UKRI" userId="d94af5a5-c849-45c8-bc55-3d075305ac19" providerId="ADAL" clId="{DFA0899C-1C80-4E98-A702-94B6EA91C859}" dt="2021-09-21T12:14:50.413" v="107" actId="478"/>
          <ac:picMkLst>
            <pc:docMk/>
            <pc:sldMk cId="1077467395" sldId="321"/>
            <ac:picMk id="9" creationId="{A18B9608-3A44-4C74-94CB-D75E3D7B5695}"/>
          </ac:picMkLst>
        </pc:picChg>
        <pc:picChg chg="del">
          <ac:chgData name="Nik Ogryzko - UKRI" userId="d94af5a5-c849-45c8-bc55-3d075305ac19" providerId="ADAL" clId="{DFA0899C-1C80-4E98-A702-94B6EA91C859}" dt="2021-09-21T12:14:50.413" v="107" actId="478"/>
          <ac:picMkLst>
            <pc:docMk/>
            <pc:sldMk cId="1077467395" sldId="321"/>
            <ac:picMk id="10" creationId="{B82676B0-D5DC-46B0-AF58-AB9B0BF6FBC4}"/>
          </ac:picMkLst>
        </pc:picChg>
        <pc:picChg chg="del">
          <ac:chgData name="Nik Ogryzko - UKRI" userId="d94af5a5-c849-45c8-bc55-3d075305ac19" providerId="ADAL" clId="{DFA0899C-1C80-4E98-A702-94B6EA91C859}" dt="2021-09-21T12:14:50.413" v="107" actId="478"/>
          <ac:picMkLst>
            <pc:docMk/>
            <pc:sldMk cId="1077467395" sldId="321"/>
            <ac:picMk id="11" creationId="{3E058492-3219-4C90-AF88-D735C4930385}"/>
          </ac:picMkLst>
        </pc:picChg>
        <pc:picChg chg="del">
          <ac:chgData name="Nik Ogryzko - UKRI" userId="d94af5a5-c849-45c8-bc55-3d075305ac19" providerId="ADAL" clId="{DFA0899C-1C80-4E98-A702-94B6EA91C859}" dt="2021-09-21T12:14:50.413" v="107" actId="478"/>
          <ac:picMkLst>
            <pc:docMk/>
            <pc:sldMk cId="1077467395" sldId="321"/>
            <ac:picMk id="12" creationId="{1BF7FF0F-423B-4C1F-BF7D-E7CAC7F4A6E2}"/>
          </ac:picMkLst>
        </pc:picChg>
        <pc:picChg chg="del">
          <ac:chgData name="Nik Ogryzko - UKRI" userId="d94af5a5-c849-45c8-bc55-3d075305ac19" providerId="ADAL" clId="{DFA0899C-1C80-4E98-A702-94B6EA91C859}" dt="2021-09-21T12:14:50.413" v="107" actId="478"/>
          <ac:picMkLst>
            <pc:docMk/>
            <pc:sldMk cId="1077467395" sldId="321"/>
            <ac:picMk id="13" creationId="{E62C0115-85FB-442C-8284-E0AF704EF3BC}"/>
          </ac:picMkLst>
        </pc:picChg>
        <pc:picChg chg="del">
          <ac:chgData name="Nik Ogryzko - UKRI" userId="d94af5a5-c849-45c8-bc55-3d075305ac19" providerId="ADAL" clId="{DFA0899C-1C80-4E98-A702-94B6EA91C859}" dt="2021-09-21T12:14:50.413" v="107" actId="478"/>
          <ac:picMkLst>
            <pc:docMk/>
            <pc:sldMk cId="1077467395" sldId="321"/>
            <ac:picMk id="14" creationId="{74A5957D-5733-4D7C-849A-7DAA3E9E2129}"/>
          </ac:picMkLst>
        </pc:picChg>
        <pc:picChg chg="add mod modCrop">
          <ac:chgData name="Nik Ogryzko - UKRI" userId="d94af5a5-c849-45c8-bc55-3d075305ac19" providerId="ADAL" clId="{DFA0899C-1C80-4E98-A702-94B6EA91C859}" dt="2021-09-21T12:16:11.172" v="119" actId="1076"/>
          <ac:picMkLst>
            <pc:docMk/>
            <pc:sldMk cId="1077467395" sldId="321"/>
            <ac:picMk id="24" creationId="{2DC43AD2-4D1B-40E2-B1B3-B2C2967491FE}"/>
          </ac:picMkLst>
        </pc:picChg>
      </pc:sldChg>
      <pc:sldChg chg="add modNotesTx">
        <pc:chgData name="Nik Ogryzko - UKRI" userId="d94af5a5-c849-45c8-bc55-3d075305ac19" providerId="ADAL" clId="{DFA0899C-1C80-4E98-A702-94B6EA91C859}" dt="2021-09-24T09:52:31.569" v="2712" actId="20577"/>
        <pc:sldMkLst>
          <pc:docMk/>
          <pc:sldMk cId="1529785138" sldId="322"/>
        </pc:sldMkLst>
      </pc:sldChg>
      <pc:sldChg chg="add modNotesTx">
        <pc:chgData name="Nik Ogryzko - UKRI" userId="d94af5a5-c849-45c8-bc55-3d075305ac19" providerId="ADAL" clId="{DFA0899C-1C80-4E98-A702-94B6EA91C859}" dt="2021-09-21T12:35:49.647" v="357" actId="20577"/>
        <pc:sldMkLst>
          <pc:docMk/>
          <pc:sldMk cId="3259232266" sldId="323"/>
        </pc:sldMkLst>
      </pc:sldChg>
      <pc:sldChg chg="modSp add modNotesTx">
        <pc:chgData name="Nik Ogryzko - UKRI" userId="d94af5a5-c849-45c8-bc55-3d075305ac19" providerId="ADAL" clId="{DFA0899C-1C80-4E98-A702-94B6EA91C859}" dt="2021-09-24T09:50:54.656" v="2697" actId="20577"/>
        <pc:sldMkLst>
          <pc:docMk/>
          <pc:sldMk cId="2686998279" sldId="324"/>
        </pc:sldMkLst>
        <pc:spChg chg="mod">
          <ac:chgData name="Nik Ogryzko - UKRI" userId="d94af5a5-c849-45c8-bc55-3d075305ac19" providerId="ADAL" clId="{DFA0899C-1C80-4E98-A702-94B6EA91C859}" dt="2021-09-24T09:50:54.656" v="2697" actId="20577"/>
          <ac:spMkLst>
            <pc:docMk/>
            <pc:sldMk cId="2686998279" sldId="324"/>
            <ac:spMk id="62" creationId="{420036C9-F479-404C-AF76-7157CB96B136}"/>
          </ac:spMkLst>
        </pc:spChg>
      </pc:sldChg>
      <pc:sldChg chg="modSp add modNotesTx">
        <pc:chgData name="Nik Ogryzko - UKRI" userId="d94af5a5-c849-45c8-bc55-3d075305ac19" providerId="ADAL" clId="{DFA0899C-1C80-4E98-A702-94B6EA91C859}" dt="2021-09-24T09:51:23.029" v="2706" actId="5793"/>
        <pc:sldMkLst>
          <pc:docMk/>
          <pc:sldMk cId="3365378095" sldId="325"/>
        </pc:sldMkLst>
        <pc:spChg chg="mod">
          <ac:chgData name="Nik Ogryzko - UKRI" userId="d94af5a5-c849-45c8-bc55-3d075305ac19" providerId="ADAL" clId="{DFA0899C-1C80-4E98-A702-94B6EA91C859}" dt="2021-09-22T15:53:54.811" v="2516" actId="20577"/>
          <ac:spMkLst>
            <pc:docMk/>
            <pc:sldMk cId="3365378095" sldId="325"/>
            <ac:spMk id="5" creationId="{2AB41F7F-E5F2-4247-AFB0-141961431F45}"/>
          </ac:spMkLst>
        </pc:spChg>
      </pc:sldChg>
      <pc:sldChg chg="addSp delSp modSp add del">
        <pc:chgData name="Nik Ogryzko - UKRI" userId="d94af5a5-c849-45c8-bc55-3d075305ac19" providerId="ADAL" clId="{DFA0899C-1C80-4E98-A702-94B6EA91C859}" dt="2021-09-21T12:23:06.365" v="351" actId="2696"/>
        <pc:sldMkLst>
          <pc:docMk/>
          <pc:sldMk cId="628892532" sldId="326"/>
        </pc:sldMkLst>
        <pc:spChg chg="mod">
          <ac:chgData name="Nik Ogryzko - UKRI" userId="d94af5a5-c849-45c8-bc55-3d075305ac19" providerId="ADAL" clId="{DFA0899C-1C80-4E98-A702-94B6EA91C859}" dt="2021-09-21T12:23:04.809" v="350" actId="20577"/>
          <ac:spMkLst>
            <pc:docMk/>
            <pc:sldMk cId="628892532" sldId="326"/>
            <ac:spMk id="5" creationId="{2AB41F7F-E5F2-4247-AFB0-141961431F45}"/>
          </ac:spMkLst>
        </pc:spChg>
        <pc:spChg chg="add del">
          <ac:chgData name="Nik Ogryzko - UKRI" userId="d94af5a5-c849-45c8-bc55-3d075305ac19" providerId="ADAL" clId="{DFA0899C-1C80-4E98-A702-94B6EA91C859}" dt="2021-09-21T12:23:02.223" v="345" actId="478"/>
          <ac:spMkLst>
            <pc:docMk/>
            <pc:sldMk cId="628892532" sldId="326"/>
            <ac:spMk id="6" creationId="{5D25DE5E-C188-49FF-A38C-1DED060AAD7E}"/>
          </ac:spMkLst>
        </pc:spChg>
        <pc:picChg chg="add del">
          <ac:chgData name="Nik Ogryzko - UKRI" userId="d94af5a5-c849-45c8-bc55-3d075305ac19" providerId="ADAL" clId="{DFA0899C-1C80-4E98-A702-94B6EA91C859}" dt="2021-09-21T12:23:02.719" v="346" actId="478"/>
          <ac:picMkLst>
            <pc:docMk/>
            <pc:sldMk cId="628892532" sldId="326"/>
            <ac:picMk id="2" creationId="{1A1A55F8-6694-4D0D-A0D1-FEC6C8FD8ECC}"/>
          </ac:picMkLst>
        </pc:picChg>
      </pc:sldChg>
      <pc:sldChg chg="add modNotesTx">
        <pc:chgData name="Nik Ogryzko - UKRI" userId="d94af5a5-c849-45c8-bc55-3d075305ac19" providerId="ADAL" clId="{DFA0899C-1C80-4E98-A702-94B6EA91C859}" dt="2021-09-24T09:51:19.762" v="2704" actId="5793"/>
        <pc:sldMkLst>
          <pc:docMk/>
          <pc:sldMk cId="3007571553" sldId="326"/>
        </pc:sldMkLst>
      </pc:sldChg>
      <pc:sldChg chg="add modNotesTx">
        <pc:chgData name="Nik Ogryzko - UKRI" userId="d94af5a5-c849-45c8-bc55-3d075305ac19" providerId="ADAL" clId="{DFA0899C-1C80-4E98-A702-94B6EA91C859}" dt="2021-09-21T12:35:57.385" v="361" actId="20577"/>
        <pc:sldMkLst>
          <pc:docMk/>
          <pc:sldMk cId="88850524" sldId="327"/>
        </pc:sldMkLst>
      </pc:sldChg>
      <pc:sldChg chg="modSp add modNotesTx">
        <pc:chgData name="Nik Ogryzko - UKRI" userId="d94af5a5-c849-45c8-bc55-3d075305ac19" providerId="ADAL" clId="{DFA0899C-1C80-4E98-A702-94B6EA91C859}" dt="2021-09-24T09:52:52.148" v="2715" actId="20577"/>
        <pc:sldMkLst>
          <pc:docMk/>
          <pc:sldMk cId="4071983132" sldId="328"/>
        </pc:sldMkLst>
        <pc:spChg chg="mod">
          <ac:chgData name="Nik Ogryzko - UKRI" userId="d94af5a5-c849-45c8-bc55-3d075305ac19" providerId="ADAL" clId="{DFA0899C-1C80-4E98-A702-94B6EA91C859}" dt="2021-09-21T12:37:18.829" v="396" actId="20577"/>
          <ac:spMkLst>
            <pc:docMk/>
            <pc:sldMk cId="4071983132" sldId="328"/>
            <ac:spMk id="3" creationId="{3B857BA0-0B97-E246-89DE-A836629FD62A}"/>
          </ac:spMkLst>
        </pc:spChg>
        <pc:spChg chg="mod">
          <ac:chgData name="Nik Ogryzko - UKRI" userId="d94af5a5-c849-45c8-bc55-3d075305ac19" providerId="ADAL" clId="{DFA0899C-1C80-4E98-A702-94B6EA91C859}" dt="2021-09-21T12:38:07.397" v="515" actId="20577"/>
          <ac:spMkLst>
            <pc:docMk/>
            <pc:sldMk cId="4071983132" sldId="328"/>
            <ac:spMk id="7" creationId="{69D182F7-5C9D-4620-BBF6-E4A7311B28FC}"/>
          </ac:spMkLst>
        </pc:spChg>
      </pc:sldChg>
      <pc:sldChg chg="add modNotesTx">
        <pc:chgData name="Nik Ogryzko - UKRI" userId="d94af5a5-c849-45c8-bc55-3d075305ac19" providerId="ADAL" clId="{DFA0899C-1C80-4E98-A702-94B6EA91C859}" dt="2021-09-24T09:54:00.824" v="2727" actId="20577"/>
        <pc:sldMkLst>
          <pc:docMk/>
          <pc:sldMk cId="2624577225" sldId="329"/>
        </pc:sldMkLst>
      </pc:sldChg>
      <pc:sldChg chg="addSp modSp add modNotesTx">
        <pc:chgData name="Nik Ogryzko - UKRI" userId="d94af5a5-c849-45c8-bc55-3d075305ac19" providerId="ADAL" clId="{DFA0899C-1C80-4E98-A702-94B6EA91C859}" dt="2021-09-24T09:54:03.823" v="2730" actId="20577"/>
        <pc:sldMkLst>
          <pc:docMk/>
          <pc:sldMk cId="1565634088" sldId="330"/>
        </pc:sldMkLst>
        <pc:spChg chg="add mod">
          <ac:chgData name="Nik Ogryzko - UKRI" userId="d94af5a5-c849-45c8-bc55-3d075305ac19" providerId="ADAL" clId="{DFA0899C-1C80-4E98-A702-94B6EA91C859}" dt="2021-09-21T12:49:31.220" v="578" actId="207"/>
          <ac:spMkLst>
            <pc:docMk/>
            <pc:sldMk cId="1565634088" sldId="330"/>
            <ac:spMk id="11" creationId="{14B40C37-D189-45C6-AEF8-F97491C6A364}"/>
          </ac:spMkLst>
        </pc:spChg>
      </pc:sldChg>
      <pc:sldChg chg="add modNotesTx">
        <pc:chgData name="Nik Ogryzko - UKRI" userId="d94af5a5-c849-45c8-bc55-3d075305ac19" providerId="ADAL" clId="{DFA0899C-1C80-4E98-A702-94B6EA91C859}" dt="2021-09-24T09:54:07.328" v="2733" actId="20577"/>
        <pc:sldMkLst>
          <pc:docMk/>
          <pc:sldMk cId="1655597243" sldId="331"/>
        </pc:sldMkLst>
      </pc:sldChg>
      <pc:sldChg chg="modSp modNotesTx">
        <pc:chgData name="Nik Ogryzko - UKRI" userId="d94af5a5-c849-45c8-bc55-3d075305ac19" providerId="ADAL" clId="{DFA0899C-1C80-4E98-A702-94B6EA91C859}" dt="2021-09-24T09:50:19.760" v="2666" actId="20577"/>
        <pc:sldMkLst>
          <pc:docMk/>
          <pc:sldMk cId="504729440" sldId="332"/>
        </pc:sldMkLst>
        <pc:spChg chg="mod">
          <ac:chgData name="Nik Ogryzko - UKRI" userId="d94af5a5-c849-45c8-bc55-3d075305ac19" providerId="ADAL" clId="{DFA0899C-1C80-4E98-A702-94B6EA91C859}" dt="2021-09-22T15:54:01.147" v="2517" actId="255"/>
          <ac:spMkLst>
            <pc:docMk/>
            <pc:sldMk cId="504729440" sldId="332"/>
            <ac:spMk id="3" creationId="{3B857BA0-0B97-E246-89DE-A836629FD62A}"/>
          </ac:spMkLst>
        </pc:spChg>
        <pc:spChg chg="mod">
          <ac:chgData name="Nik Ogryzko - UKRI" userId="d94af5a5-c849-45c8-bc55-3d075305ac19" providerId="ADAL" clId="{DFA0899C-1C80-4E98-A702-94B6EA91C859}" dt="2021-09-22T15:53:13.293" v="2497" actId="20577"/>
          <ac:spMkLst>
            <pc:docMk/>
            <pc:sldMk cId="504729440" sldId="332"/>
            <ac:spMk id="4" creationId="{5096E3FF-7CE7-41E9-9A4B-B1E737461E7A}"/>
          </ac:spMkLst>
        </pc:spChg>
      </pc:sldChg>
      <pc:sldChg chg="add del">
        <pc:chgData name="Nik Ogryzko - UKRI" userId="d94af5a5-c849-45c8-bc55-3d075305ac19" providerId="ADAL" clId="{DFA0899C-1C80-4E98-A702-94B6EA91C859}" dt="2021-09-22T08:20:53.191" v="1192" actId="2696"/>
        <pc:sldMkLst>
          <pc:docMk/>
          <pc:sldMk cId="2808233720" sldId="332"/>
        </pc:sldMkLst>
      </pc:sldChg>
      <pc:sldChg chg="modSp modNotesTx">
        <pc:chgData name="Nik Ogryzko - UKRI" userId="d94af5a5-c849-45c8-bc55-3d075305ac19" providerId="ADAL" clId="{DFA0899C-1C80-4E98-A702-94B6EA91C859}" dt="2021-09-24T10:41:50.875" v="2895" actId="20577"/>
        <pc:sldMkLst>
          <pc:docMk/>
          <pc:sldMk cId="2467983509" sldId="333"/>
        </pc:sldMkLst>
        <pc:spChg chg="mod">
          <ac:chgData name="Nik Ogryzko - UKRI" userId="d94af5a5-c849-45c8-bc55-3d075305ac19" providerId="ADAL" clId="{DFA0899C-1C80-4E98-A702-94B6EA91C859}" dt="2021-09-22T15:53:32.589" v="2498" actId="255"/>
          <ac:spMkLst>
            <pc:docMk/>
            <pc:sldMk cId="2467983509" sldId="333"/>
            <ac:spMk id="2" creationId="{6D3B2BC8-54BD-6F4E-93E9-973019871DE1}"/>
          </ac:spMkLst>
        </pc:spChg>
      </pc:sldChg>
      <pc:sldChg chg="addSp delSp modSp add modNotesTx">
        <pc:chgData name="Nik Ogryzko - UKRI" userId="d94af5a5-c849-45c8-bc55-3d075305ac19" providerId="ADAL" clId="{DFA0899C-1C80-4E98-A702-94B6EA91C859}" dt="2021-09-24T10:46:59.868" v="2901"/>
        <pc:sldMkLst>
          <pc:docMk/>
          <pc:sldMk cId="530993641" sldId="334"/>
        </pc:sldMkLst>
        <pc:spChg chg="del">
          <ac:chgData name="Nik Ogryzko - UKRI" userId="d94af5a5-c849-45c8-bc55-3d075305ac19" providerId="ADAL" clId="{DFA0899C-1C80-4E98-A702-94B6EA91C859}" dt="2021-09-23T15:54:02.473" v="2583" actId="478"/>
          <ac:spMkLst>
            <pc:docMk/>
            <pc:sldMk cId="530993641" sldId="334"/>
            <ac:spMk id="5" creationId="{A121BF9D-7312-D146-A098-1393906DE9CF}"/>
          </ac:spMkLst>
        </pc:spChg>
        <pc:spChg chg="mod">
          <ac:chgData name="Nik Ogryzko - UKRI" userId="d94af5a5-c849-45c8-bc55-3d075305ac19" providerId="ADAL" clId="{DFA0899C-1C80-4E98-A702-94B6EA91C859}" dt="2021-09-23T15:53:44.212" v="2554" actId="207"/>
          <ac:spMkLst>
            <pc:docMk/>
            <pc:sldMk cId="530993641" sldId="334"/>
            <ac:spMk id="6" creationId="{6E288275-2FA5-564F-87D1-D588139B106D}"/>
          </ac:spMkLst>
        </pc:spChg>
        <pc:spChg chg="add mod">
          <ac:chgData name="Nik Ogryzko - UKRI" userId="d94af5a5-c849-45c8-bc55-3d075305ac19" providerId="ADAL" clId="{DFA0899C-1C80-4E98-A702-94B6EA91C859}" dt="2021-09-23T15:53:59.360" v="2582" actId="20577"/>
          <ac:spMkLst>
            <pc:docMk/>
            <pc:sldMk cId="530993641" sldId="334"/>
            <ac:spMk id="8" creationId="{7B896C19-C717-4A3A-A488-5F1CFA5387DE}"/>
          </ac:spMkLst>
        </pc:spChg>
        <pc:picChg chg="del mod">
          <ac:chgData name="Nik Ogryzko - UKRI" userId="d94af5a5-c849-45c8-bc55-3d075305ac19" providerId="ADAL" clId="{DFA0899C-1C80-4E98-A702-94B6EA91C859}" dt="2021-09-24T10:46:59.608" v="2900" actId="478"/>
          <ac:picMkLst>
            <pc:docMk/>
            <pc:sldMk cId="530993641" sldId="334"/>
            <ac:picMk id="7" creationId="{D224BE8E-60CF-42A1-AB31-29D2FF67B4DD}"/>
          </ac:picMkLst>
        </pc:picChg>
        <pc:picChg chg="add">
          <ac:chgData name="Nik Ogryzko - UKRI" userId="d94af5a5-c849-45c8-bc55-3d075305ac19" providerId="ADAL" clId="{DFA0899C-1C80-4E98-A702-94B6EA91C859}" dt="2021-09-24T10:46:59.868" v="2901"/>
          <ac:picMkLst>
            <pc:docMk/>
            <pc:sldMk cId="530993641" sldId="334"/>
            <ac:picMk id="9" creationId="{1EC860F1-99EE-43CB-A9AD-B3B412C04422}"/>
          </ac:picMkLst>
        </pc:picChg>
      </pc:sldChg>
      <pc:sldChg chg="add del">
        <pc:chgData name="Nik Ogryzko - UKRI" userId="d94af5a5-c849-45c8-bc55-3d075305ac19" providerId="ADAL" clId="{DFA0899C-1C80-4E98-A702-94B6EA91C859}" dt="2021-09-23T15:54:42.841" v="2592" actId="2696"/>
        <pc:sldMkLst>
          <pc:docMk/>
          <pc:sldMk cId="1186336569" sldId="335"/>
        </pc:sldMkLst>
      </pc:sldChg>
      <pc:sldChg chg="modSp add modNotesTx">
        <pc:chgData name="Nik Ogryzko - UKRI" userId="d94af5a5-c849-45c8-bc55-3d075305ac19" providerId="ADAL" clId="{DFA0899C-1C80-4E98-A702-94B6EA91C859}" dt="2021-09-24T09:54:15.400" v="2739" actId="20577"/>
        <pc:sldMkLst>
          <pc:docMk/>
          <pc:sldMk cId="483276239" sldId="336"/>
        </pc:sldMkLst>
        <pc:spChg chg="mod">
          <ac:chgData name="Nik Ogryzko - UKRI" userId="d94af5a5-c849-45c8-bc55-3d075305ac19" providerId="ADAL" clId="{DFA0899C-1C80-4E98-A702-94B6EA91C859}" dt="2021-09-23T15:55:28.905" v="2594" actId="207"/>
          <ac:spMkLst>
            <pc:docMk/>
            <pc:sldMk cId="483276239" sldId="336"/>
            <ac:spMk id="3" creationId="{E84AA6D8-855F-4F87-B2E1-0D623B81F00B}"/>
          </ac:spMkLst>
        </pc:spChg>
      </pc:sldChg>
      <pc:sldChg chg="add del">
        <pc:chgData name="Nik Ogryzko - UKRI" userId="d94af5a5-c849-45c8-bc55-3d075305ac19" providerId="ADAL" clId="{DFA0899C-1C80-4E98-A702-94B6EA91C859}" dt="2021-09-23T15:54:57.448" v="2593" actId="2696"/>
        <pc:sldMkLst>
          <pc:docMk/>
          <pc:sldMk cId="2165801001" sldId="337"/>
        </pc:sldMkLst>
      </pc:sldChg>
      <pc:sldChg chg="addSp delSp modSp add modNotesTx">
        <pc:chgData name="Nik Ogryzko - UKRI" userId="d94af5a5-c849-45c8-bc55-3d075305ac19" providerId="ADAL" clId="{DFA0899C-1C80-4E98-A702-94B6EA91C859}" dt="2021-09-24T10:46:54.775" v="2899"/>
        <pc:sldMkLst>
          <pc:docMk/>
          <pc:sldMk cId="886338858" sldId="338"/>
        </pc:sldMkLst>
        <pc:spChg chg="mod">
          <ac:chgData name="Nik Ogryzko - UKRI" userId="d94af5a5-c849-45c8-bc55-3d075305ac19" providerId="ADAL" clId="{DFA0899C-1C80-4E98-A702-94B6EA91C859}" dt="2021-09-23T15:55:49.407" v="2597" actId="207"/>
          <ac:spMkLst>
            <pc:docMk/>
            <pc:sldMk cId="886338858" sldId="338"/>
            <ac:spMk id="2" creationId="{2EA28A36-6843-4F1E-8E60-CE7D0E762B9F}"/>
          </ac:spMkLst>
        </pc:spChg>
        <pc:spChg chg="mod">
          <ac:chgData name="Nik Ogryzko - UKRI" userId="d94af5a5-c849-45c8-bc55-3d075305ac19" providerId="ADAL" clId="{DFA0899C-1C80-4E98-A702-94B6EA91C859}" dt="2021-09-23T15:55:35.060" v="2596" actId="207"/>
          <ac:spMkLst>
            <pc:docMk/>
            <pc:sldMk cId="886338858" sldId="338"/>
            <ac:spMk id="3" creationId="{E84AA6D8-855F-4F87-B2E1-0D623B81F00B}"/>
          </ac:spMkLst>
        </pc:spChg>
        <pc:picChg chg="del">
          <ac:chgData name="Nik Ogryzko - UKRI" userId="d94af5a5-c849-45c8-bc55-3d075305ac19" providerId="ADAL" clId="{DFA0899C-1C80-4E98-A702-94B6EA91C859}" dt="2021-09-24T10:46:53.894" v="2898" actId="478"/>
          <ac:picMkLst>
            <pc:docMk/>
            <pc:sldMk cId="886338858" sldId="338"/>
            <ac:picMk id="5" creationId="{4D803BC3-0BEE-49A8-A524-8BFC35B11D35}"/>
          </ac:picMkLst>
        </pc:picChg>
        <pc:picChg chg="add">
          <ac:chgData name="Nik Ogryzko - UKRI" userId="d94af5a5-c849-45c8-bc55-3d075305ac19" providerId="ADAL" clId="{DFA0899C-1C80-4E98-A702-94B6EA91C859}" dt="2021-09-24T10:46:54.775" v="2899"/>
          <ac:picMkLst>
            <pc:docMk/>
            <pc:sldMk cId="886338858" sldId="338"/>
            <ac:picMk id="8" creationId="{F969D8AC-7FB6-4998-99B4-32B6E39E8C81}"/>
          </ac:picMkLst>
        </pc:picChg>
      </pc:sldChg>
      <pc:sldMasterChg chg="add addSldLayout">
        <pc:chgData name="Nik Ogryzko - UKRI" userId="d94af5a5-c849-45c8-bc55-3d075305ac19" providerId="ADAL" clId="{DFA0899C-1C80-4E98-A702-94B6EA91C859}" dt="2021-09-23T15:54:17.822" v="2584" actId="27028"/>
        <pc:sldMasterMkLst>
          <pc:docMk/>
          <pc:sldMasterMk cId="2923327237" sldId="2147483648"/>
        </pc:sldMasterMkLst>
        <pc:sldLayoutChg chg="add">
          <pc:chgData name="Nik Ogryzko - UKRI" userId="d94af5a5-c849-45c8-bc55-3d075305ac19" providerId="ADAL" clId="{DFA0899C-1C80-4E98-A702-94B6EA91C859}" dt="2021-09-23T15:54:17.822" v="2584" actId="27028"/>
          <pc:sldLayoutMkLst>
            <pc:docMk/>
            <pc:sldMasterMk cId="2923327237" sldId="2147483648"/>
            <pc:sldLayoutMk cId="3372687157" sldId="2147483650"/>
          </pc:sldLayoutMkLst>
        </pc:sldLayoutChg>
        <pc:sldLayoutChg chg="add">
          <pc:chgData name="Nik Ogryzko - UKRI" userId="d94af5a5-c849-45c8-bc55-3d075305ac19" providerId="ADAL" clId="{DFA0899C-1C80-4E98-A702-94B6EA91C859}" dt="2021-09-23T15:53:04.189" v="2534" actId="27028"/>
          <pc:sldLayoutMkLst>
            <pc:docMk/>
            <pc:sldMasterMk cId="2923327237" sldId="2147483648"/>
            <pc:sldLayoutMk cId="3803479534" sldId="2147483660"/>
          </pc:sldLayoutMkLst>
        </pc:sldLayoutChg>
      </pc:sldMasterChg>
      <pc:sldMasterChg chg="add addSldLayout">
        <pc:chgData name="Nik Ogryzko - UKRI" userId="d94af5a5-c849-45c8-bc55-3d075305ac19" providerId="ADAL" clId="{DFA0899C-1C80-4E98-A702-94B6EA91C859}" dt="2021-09-21T12:25:10.342" v="352" actId="27028"/>
        <pc:sldMasterMkLst>
          <pc:docMk/>
          <pc:sldMasterMk cId="1685357751" sldId="2147483696"/>
        </pc:sldMasterMkLst>
        <pc:sldLayoutChg chg="add">
          <pc:chgData name="Nik Ogryzko - UKRI" userId="d94af5a5-c849-45c8-bc55-3d075305ac19" providerId="ADAL" clId="{DFA0899C-1C80-4E98-A702-94B6EA91C859}" dt="2021-09-21T12:25:10.342" v="352" actId="27028"/>
          <pc:sldLayoutMkLst>
            <pc:docMk/>
            <pc:sldMasterMk cId="1685357751" sldId="2147483696"/>
            <pc:sldLayoutMk cId="3733197579" sldId="2147483698"/>
          </pc:sldLayoutMkLst>
        </pc:sldLayoutChg>
      </pc:sldMasterChg>
      <pc:sldMasterChg chg="add addSldLayout">
        <pc:chgData name="Nik Ogryzko - UKRI" userId="d94af5a5-c849-45c8-bc55-3d075305ac19" providerId="ADAL" clId="{DFA0899C-1C80-4E98-A702-94B6EA91C859}" dt="2021-09-21T12:21:49.341" v="269" actId="27028"/>
        <pc:sldMasterMkLst>
          <pc:docMk/>
          <pc:sldMasterMk cId="1685357751" sldId="2147483714"/>
        </pc:sldMasterMkLst>
        <pc:sldLayoutChg chg="add">
          <pc:chgData name="Nik Ogryzko - UKRI" userId="d94af5a5-c849-45c8-bc55-3d075305ac19" providerId="ADAL" clId="{DFA0899C-1C80-4E98-A702-94B6EA91C859}" dt="2021-09-21T12:21:49.341" v="269" actId="27028"/>
          <pc:sldLayoutMkLst>
            <pc:docMk/>
            <pc:sldMasterMk cId="1685357751" sldId="2147483714"/>
            <pc:sldLayoutMk cId="3733197579" sldId="2147483715"/>
          </pc:sldLayoutMkLst>
        </pc:sldLayoutChg>
      </pc:sldMasterChg>
      <pc:sldMasterChg chg="replId">
        <pc:chgData name="Nik Ogryzko - UKRI" userId="d94af5a5-c849-45c8-bc55-3d075305ac19" providerId="ADAL" clId="{DFA0899C-1C80-4E98-A702-94B6EA91C859}" dt="2021-09-21T12:25:10.342" v="352" actId="27028"/>
        <pc:sldMasterMkLst>
          <pc:docMk/>
          <pc:sldMasterMk cId="3554792916" sldId="2147483716"/>
        </pc:sldMasterMkLst>
      </pc:sldMasterChg>
      <pc:sldMasterChg chg="replId">
        <pc:chgData name="Nik Ogryzko - UKRI" userId="d94af5a5-c849-45c8-bc55-3d075305ac19" providerId="ADAL" clId="{DFA0899C-1C80-4E98-A702-94B6EA91C859}" dt="2021-09-21T12:25:10.342" v="352" actId="27028"/>
        <pc:sldMasterMkLst>
          <pc:docMk/>
          <pc:sldMasterMk cId="950727123" sldId="2147483717"/>
        </pc:sldMasterMkLst>
      </pc:sldMasterChg>
      <pc:sldMasterChg chg="add replId addSldLayout">
        <pc:chgData name="Nik Ogryzko - UKRI" userId="d94af5a5-c849-45c8-bc55-3d075305ac19" providerId="ADAL" clId="{DFA0899C-1C80-4E98-A702-94B6EA91C859}" dt="2021-09-23T15:53:04.189" v="2534" actId="27028"/>
        <pc:sldMasterMkLst>
          <pc:docMk/>
          <pc:sldMasterMk cId="4087444556" sldId="2147483719"/>
        </pc:sldMasterMkLst>
        <pc:sldLayoutChg chg="add">
          <pc:chgData name="Nik Ogryzko - UKRI" userId="d94af5a5-c849-45c8-bc55-3d075305ac19" providerId="ADAL" clId="{DFA0899C-1C80-4E98-A702-94B6EA91C859}" dt="2021-09-21T12:37:07.519" v="362" actId="27028"/>
          <pc:sldLayoutMkLst>
            <pc:docMk/>
            <pc:sldMasterMk cId="4087444556" sldId="2147483719"/>
            <pc:sldLayoutMk cId="449753635" sldId="2147483655"/>
          </pc:sldLayoutMkLst>
        </pc:sldLayoutChg>
      </pc:sldMasterChg>
    </pc:docChg>
  </pc:docChgLst>
  <pc:docChgLst>
    <pc:chgData name="Nik Ogryzko - UKRI" userId="d94af5a5-c849-45c8-bc55-3d075305ac19" providerId="ADAL" clId="{6E92F3D4-701B-4C13-94BF-E339551784A3}"/>
    <pc:docChg chg="undo custSel delSld modSld">
      <pc:chgData name="Nik Ogryzko - UKRI" userId="d94af5a5-c849-45c8-bc55-3d075305ac19" providerId="ADAL" clId="{6E92F3D4-701B-4C13-94BF-E339551784A3}" dt="2021-06-08T15:11:39.915" v="465" actId="5793"/>
      <pc:docMkLst>
        <pc:docMk/>
      </pc:docMkLst>
      <pc:sldChg chg="modNotesTx">
        <pc:chgData name="Nik Ogryzko - UKRI" userId="d94af5a5-c849-45c8-bc55-3d075305ac19" providerId="ADAL" clId="{6E92F3D4-701B-4C13-94BF-E339551784A3}" dt="2021-06-08T15:02:02.673" v="436" actId="20577"/>
        <pc:sldMkLst>
          <pc:docMk/>
          <pc:sldMk cId="3224382533" sldId="257"/>
        </pc:sldMkLst>
      </pc:sldChg>
      <pc:sldChg chg="modNotesTx">
        <pc:chgData name="Nik Ogryzko - UKRI" userId="d94af5a5-c849-45c8-bc55-3d075305ac19" providerId="ADAL" clId="{6E92F3D4-701B-4C13-94BF-E339551784A3}" dt="2021-06-08T15:02:19.281" v="450" actId="20577"/>
        <pc:sldMkLst>
          <pc:docMk/>
          <pc:sldMk cId="3344488639" sldId="276"/>
        </pc:sldMkLst>
      </pc:sldChg>
      <pc:sldChg chg="del">
        <pc:chgData name="Nik Ogryzko - UKRI" userId="d94af5a5-c849-45c8-bc55-3d075305ac19" providerId="ADAL" clId="{6E92F3D4-701B-4C13-94BF-E339551784A3}" dt="2021-06-08T15:10:15.298" v="461" actId="2696"/>
        <pc:sldMkLst>
          <pc:docMk/>
          <pc:sldMk cId="992144273" sldId="282"/>
        </pc:sldMkLst>
      </pc:sldChg>
      <pc:sldChg chg="modSp">
        <pc:chgData name="Nik Ogryzko - UKRI" userId="d94af5a5-c849-45c8-bc55-3d075305ac19" providerId="ADAL" clId="{6E92F3D4-701B-4C13-94BF-E339551784A3}" dt="2021-06-08T15:11:39.915" v="465" actId="5793"/>
        <pc:sldMkLst>
          <pc:docMk/>
          <pc:sldMk cId="3269256061" sldId="285"/>
        </pc:sldMkLst>
        <pc:spChg chg="mod">
          <ac:chgData name="Nik Ogryzko - UKRI" userId="d94af5a5-c849-45c8-bc55-3d075305ac19" providerId="ADAL" clId="{6E92F3D4-701B-4C13-94BF-E339551784A3}" dt="2021-06-08T15:11:39.915" v="465" actId="5793"/>
          <ac:spMkLst>
            <pc:docMk/>
            <pc:sldMk cId="3269256061" sldId="285"/>
            <ac:spMk id="4" creationId="{732EF011-BF39-A740-9684-B6A25873D16B}"/>
          </ac:spMkLst>
        </pc:spChg>
      </pc:sldChg>
      <pc:sldChg chg="modNotesTx">
        <pc:chgData name="Nik Ogryzko - UKRI" userId="d94af5a5-c849-45c8-bc55-3d075305ac19" providerId="ADAL" clId="{6E92F3D4-701B-4C13-94BF-E339551784A3}" dt="2021-06-08T15:04:08.970" v="458" actId="20577"/>
        <pc:sldMkLst>
          <pc:docMk/>
          <pc:sldMk cId="429404566" sldId="303"/>
        </pc:sldMkLst>
      </pc:sldChg>
      <pc:sldChg chg="modNotesTx">
        <pc:chgData name="Nik Ogryzko - UKRI" userId="d94af5a5-c849-45c8-bc55-3d075305ac19" providerId="ADAL" clId="{6E92F3D4-701B-4C13-94BF-E339551784A3}" dt="2021-06-08T15:04:19.314" v="459" actId="20577"/>
        <pc:sldMkLst>
          <pc:docMk/>
          <pc:sldMk cId="2963229540" sldId="306"/>
        </pc:sldMkLst>
      </pc:sldChg>
      <pc:sldChg chg="del">
        <pc:chgData name="Nik Ogryzko - UKRI" userId="d94af5a5-c849-45c8-bc55-3d075305ac19" providerId="ADAL" clId="{6E92F3D4-701B-4C13-94BF-E339551784A3}" dt="2021-06-08T12:18:06.716" v="243" actId="2696"/>
        <pc:sldMkLst>
          <pc:docMk/>
          <pc:sldMk cId="1864867444" sldId="310"/>
        </pc:sldMkLst>
      </pc:sldChg>
      <pc:sldChg chg="modSp">
        <pc:chgData name="Nik Ogryzko - UKRI" userId="d94af5a5-c849-45c8-bc55-3d075305ac19" providerId="ADAL" clId="{6E92F3D4-701B-4C13-94BF-E339551784A3}" dt="2021-06-08T12:22:01.147" v="408" actId="20577"/>
        <pc:sldMkLst>
          <pc:docMk/>
          <pc:sldMk cId="1749677755" sldId="311"/>
        </pc:sldMkLst>
        <pc:spChg chg="mod">
          <ac:chgData name="Nik Ogryzko - UKRI" userId="d94af5a5-c849-45c8-bc55-3d075305ac19" providerId="ADAL" clId="{6E92F3D4-701B-4C13-94BF-E339551784A3}" dt="2021-06-08T12:22:01.147" v="408" actId="20577"/>
          <ac:spMkLst>
            <pc:docMk/>
            <pc:sldMk cId="1749677755" sldId="311"/>
            <ac:spMk id="4" creationId="{732EF011-BF39-A740-9684-B6A25873D16B}"/>
          </ac:spMkLst>
        </pc:spChg>
      </pc:sldChg>
      <pc:sldChg chg="modSp">
        <pc:chgData name="Nik Ogryzko - UKRI" userId="d94af5a5-c849-45c8-bc55-3d075305ac19" providerId="ADAL" clId="{6E92F3D4-701B-4C13-94BF-E339551784A3}" dt="2021-06-08T12:12:28.597" v="131" actId="20577"/>
        <pc:sldMkLst>
          <pc:docMk/>
          <pc:sldMk cId="3718500435" sldId="316"/>
        </pc:sldMkLst>
        <pc:spChg chg="mod">
          <ac:chgData name="Nik Ogryzko - UKRI" userId="d94af5a5-c849-45c8-bc55-3d075305ac19" providerId="ADAL" clId="{6E92F3D4-701B-4C13-94BF-E339551784A3}" dt="2021-06-08T12:12:28.597" v="131" actId="20577"/>
          <ac:spMkLst>
            <pc:docMk/>
            <pc:sldMk cId="3718500435" sldId="316"/>
            <ac:spMk id="3" creationId="{5107C9FE-FF44-4AB3-B404-FEF47F362E34}"/>
          </ac:spMkLst>
        </pc:spChg>
      </pc:sldChg>
      <pc:sldChg chg="modSp modNotesTx">
        <pc:chgData name="Nik Ogryzko - UKRI" userId="d94af5a5-c849-45c8-bc55-3d075305ac19" providerId="ADAL" clId="{6E92F3D4-701B-4C13-94BF-E339551784A3}" dt="2021-06-08T15:03:55.718" v="457" actId="20577"/>
        <pc:sldMkLst>
          <pc:docMk/>
          <pc:sldMk cId="590876130" sldId="318"/>
        </pc:sldMkLst>
        <pc:spChg chg="mod">
          <ac:chgData name="Nik Ogryzko - UKRI" userId="d94af5a5-c849-45c8-bc55-3d075305ac19" providerId="ADAL" clId="{6E92F3D4-701B-4C13-94BF-E339551784A3}" dt="2021-06-08T12:22:39.619" v="412" actId="1076"/>
          <ac:spMkLst>
            <pc:docMk/>
            <pc:sldMk cId="590876130" sldId="318"/>
            <ac:spMk id="7" creationId="{AEC872B3-5311-43B8-B871-36CB91E7497B}"/>
          </ac:spMkLst>
        </pc:spChg>
      </pc:sldChg>
      <pc:sldChg chg="modSp modNotesTx">
        <pc:chgData name="Nik Ogryzko - UKRI" userId="d94af5a5-c849-45c8-bc55-3d075305ac19" providerId="ADAL" clId="{6E92F3D4-701B-4C13-94BF-E339551784A3}" dt="2021-06-08T15:07:04.322" v="460" actId="20577"/>
        <pc:sldMkLst>
          <pc:docMk/>
          <pc:sldMk cId="1219029225" sldId="319"/>
        </pc:sldMkLst>
        <pc:spChg chg="mod">
          <ac:chgData name="Nik Ogryzko - UKRI" userId="d94af5a5-c849-45c8-bc55-3d075305ac19" providerId="ADAL" clId="{6E92F3D4-701B-4C13-94BF-E339551784A3}" dt="2021-06-08T12:24:00.214" v="431" actId="20577"/>
          <ac:spMkLst>
            <pc:docMk/>
            <pc:sldMk cId="1219029225" sldId="319"/>
            <ac:spMk id="5" creationId="{092CF9C5-DA08-47EE-9548-E42C546EB35E}"/>
          </ac:spMkLst>
        </pc:spChg>
        <pc:spChg chg="mod">
          <ac:chgData name="Nik Ogryzko - UKRI" userId="d94af5a5-c849-45c8-bc55-3d075305ac19" providerId="ADAL" clId="{6E92F3D4-701B-4C13-94BF-E339551784A3}" dt="2021-06-08T12:16:24.135" v="149" actId="1036"/>
          <ac:spMkLst>
            <pc:docMk/>
            <pc:sldMk cId="1219029225" sldId="319"/>
            <ac:spMk id="6" creationId="{76FB85E5-6BC1-4BD9-860A-2D4207A65EB7}"/>
          </ac:spMkLst>
        </pc:spChg>
      </pc:sldChg>
      <pc:sldChg chg="modNotesTx">
        <pc:chgData name="Nik Ogryzko - UKRI" userId="d94af5a5-c849-45c8-bc55-3d075305ac19" providerId="ADAL" clId="{6E92F3D4-701B-4C13-94BF-E339551784A3}" dt="2021-06-08T15:02:08.625" v="443" actId="20577"/>
        <pc:sldMkLst>
          <pc:docMk/>
          <pc:sldMk cId="1077467395" sldId="321"/>
        </pc:sldMkLst>
      </pc:sldChg>
    </pc:docChg>
  </pc:docChgLst>
  <pc:docChgLst>
    <pc:chgData name="Ellen Meek - UKRI" userId="189f8c55-927e-4840-8aa8-bfec8125521a" providerId="ADAL" clId="{6FBA95A3-E12A-4EC4-8B6E-203CDC950D1C}"/>
    <pc:docChg chg="undo custSel modSld">
      <pc:chgData name="Ellen Meek - UKRI" userId="189f8c55-927e-4840-8aa8-bfec8125521a" providerId="ADAL" clId="{6FBA95A3-E12A-4EC4-8B6E-203CDC950D1C}" dt="2021-06-08T16:19:53.926" v="921" actId="20577"/>
      <pc:docMkLst>
        <pc:docMk/>
      </pc:docMkLst>
      <pc:sldChg chg="addSp delSp modSp">
        <pc:chgData name="Ellen Meek - UKRI" userId="189f8c55-927e-4840-8aa8-bfec8125521a" providerId="ADAL" clId="{6FBA95A3-E12A-4EC4-8B6E-203CDC950D1C}" dt="2021-06-08T16:09:02.902" v="810" actId="962"/>
        <pc:sldMkLst>
          <pc:docMk/>
          <pc:sldMk cId="429404566" sldId="303"/>
        </pc:sldMkLst>
        <pc:spChg chg="del">
          <ac:chgData name="Ellen Meek - UKRI" userId="189f8c55-927e-4840-8aa8-bfec8125521a" providerId="ADAL" clId="{6FBA95A3-E12A-4EC4-8B6E-203CDC950D1C}" dt="2021-06-08T15:39:29.012" v="3" actId="478"/>
          <ac:spMkLst>
            <pc:docMk/>
            <pc:sldMk cId="429404566" sldId="303"/>
            <ac:spMk id="2" creationId="{E408DDCA-18D5-4EFF-8822-C3EC26810B4F}"/>
          </ac:spMkLst>
        </pc:spChg>
        <pc:spChg chg="del">
          <ac:chgData name="Ellen Meek - UKRI" userId="189f8c55-927e-4840-8aa8-bfec8125521a" providerId="ADAL" clId="{6FBA95A3-E12A-4EC4-8B6E-203CDC950D1C}" dt="2021-06-08T15:39:35.078" v="7" actId="478"/>
          <ac:spMkLst>
            <pc:docMk/>
            <pc:sldMk cId="429404566" sldId="303"/>
            <ac:spMk id="3" creationId="{FE16BC0F-BA26-4B08-A078-AD0E0047F3A0}"/>
          </ac:spMkLst>
        </pc:spChg>
        <pc:spChg chg="add del mod">
          <ac:chgData name="Ellen Meek - UKRI" userId="189f8c55-927e-4840-8aa8-bfec8125521a" providerId="ADAL" clId="{6FBA95A3-E12A-4EC4-8B6E-203CDC950D1C}" dt="2021-06-08T15:42:42.106" v="29" actId="478"/>
          <ac:spMkLst>
            <pc:docMk/>
            <pc:sldMk cId="429404566" sldId="303"/>
            <ac:spMk id="4" creationId="{4846BB8F-7D02-4C23-A58D-08CFCB5A512E}"/>
          </ac:spMkLst>
        </pc:spChg>
        <pc:spChg chg="del">
          <ac:chgData name="Ellen Meek - UKRI" userId="189f8c55-927e-4840-8aa8-bfec8125521a" providerId="ADAL" clId="{6FBA95A3-E12A-4EC4-8B6E-203CDC950D1C}" dt="2021-06-08T15:39:44.798" v="12" actId="478"/>
          <ac:spMkLst>
            <pc:docMk/>
            <pc:sldMk cId="429404566" sldId="303"/>
            <ac:spMk id="6" creationId="{C78D1B14-E064-435A-85D1-F126150A339B}"/>
          </ac:spMkLst>
        </pc:spChg>
        <pc:spChg chg="del">
          <ac:chgData name="Ellen Meek - UKRI" userId="189f8c55-927e-4840-8aa8-bfec8125521a" providerId="ADAL" clId="{6FBA95A3-E12A-4EC4-8B6E-203CDC950D1C}" dt="2021-06-08T15:39:49.738" v="14" actId="478"/>
          <ac:spMkLst>
            <pc:docMk/>
            <pc:sldMk cId="429404566" sldId="303"/>
            <ac:spMk id="8" creationId="{0EECFED4-9117-4641-B553-26A30B6AECE5}"/>
          </ac:spMkLst>
        </pc:spChg>
        <pc:spChg chg="del">
          <ac:chgData name="Ellen Meek - UKRI" userId="189f8c55-927e-4840-8aa8-bfec8125521a" providerId="ADAL" clId="{6FBA95A3-E12A-4EC4-8B6E-203CDC950D1C}" dt="2021-06-08T15:39:37.317" v="8" actId="478"/>
          <ac:spMkLst>
            <pc:docMk/>
            <pc:sldMk cId="429404566" sldId="303"/>
            <ac:spMk id="9" creationId="{D3B2216C-E327-4596-ABDF-BE71D843D5AD}"/>
          </ac:spMkLst>
        </pc:spChg>
        <pc:spChg chg="del">
          <ac:chgData name="Ellen Meek - UKRI" userId="189f8c55-927e-4840-8aa8-bfec8125521a" providerId="ADAL" clId="{6FBA95A3-E12A-4EC4-8B6E-203CDC950D1C}" dt="2021-06-08T15:39:33.430" v="6" actId="478"/>
          <ac:spMkLst>
            <pc:docMk/>
            <pc:sldMk cId="429404566" sldId="303"/>
            <ac:spMk id="10" creationId="{E8722EC3-3B94-4972-B026-B5C020473E37}"/>
          </ac:spMkLst>
        </pc:spChg>
        <pc:spChg chg="del">
          <ac:chgData name="Ellen Meek - UKRI" userId="189f8c55-927e-4840-8aa8-bfec8125521a" providerId="ADAL" clId="{6FBA95A3-E12A-4EC4-8B6E-203CDC950D1C}" dt="2021-06-08T15:39:39.278" v="9" actId="478"/>
          <ac:spMkLst>
            <pc:docMk/>
            <pc:sldMk cId="429404566" sldId="303"/>
            <ac:spMk id="11" creationId="{810D071C-7A13-4DE8-9D6E-B0C96F5E5247}"/>
          </ac:spMkLst>
        </pc:spChg>
        <pc:spChg chg="del">
          <ac:chgData name="Ellen Meek - UKRI" userId="189f8c55-927e-4840-8aa8-bfec8125521a" providerId="ADAL" clId="{6FBA95A3-E12A-4EC4-8B6E-203CDC950D1C}" dt="2021-06-08T15:39:52.430" v="15" actId="478"/>
          <ac:spMkLst>
            <pc:docMk/>
            <pc:sldMk cId="429404566" sldId="303"/>
            <ac:spMk id="12" creationId="{0D738EE5-94DD-4DD8-AFD6-E7F3837D53ED}"/>
          </ac:spMkLst>
        </pc:spChg>
        <pc:spChg chg="del mod">
          <ac:chgData name="Ellen Meek - UKRI" userId="189f8c55-927e-4840-8aa8-bfec8125521a" providerId="ADAL" clId="{6FBA95A3-E12A-4EC4-8B6E-203CDC950D1C}" dt="2021-06-08T15:39:31.659" v="5" actId="478"/>
          <ac:spMkLst>
            <pc:docMk/>
            <pc:sldMk cId="429404566" sldId="303"/>
            <ac:spMk id="13" creationId="{AADA68A3-79F4-44F3-8DFE-740EBAC4F86E}"/>
          </ac:spMkLst>
        </pc:spChg>
        <pc:spChg chg="del">
          <ac:chgData name="Ellen Meek - UKRI" userId="189f8c55-927e-4840-8aa8-bfec8125521a" providerId="ADAL" clId="{6FBA95A3-E12A-4EC4-8B6E-203CDC950D1C}" dt="2021-06-08T15:39:47.487" v="13" actId="478"/>
          <ac:spMkLst>
            <pc:docMk/>
            <pc:sldMk cId="429404566" sldId="303"/>
            <ac:spMk id="14" creationId="{58C00455-E5D4-4364-B739-864692FBDD19}"/>
          </ac:spMkLst>
        </pc:spChg>
        <pc:spChg chg="del">
          <ac:chgData name="Ellen Meek - UKRI" userId="189f8c55-927e-4840-8aa8-bfec8125521a" providerId="ADAL" clId="{6FBA95A3-E12A-4EC4-8B6E-203CDC950D1C}" dt="2021-06-08T15:39:27.920" v="2" actId="478"/>
          <ac:spMkLst>
            <pc:docMk/>
            <pc:sldMk cId="429404566" sldId="303"/>
            <ac:spMk id="15" creationId="{16AABA1B-DCA8-42D9-B0FD-6492D20D8962}"/>
          </ac:spMkLst>
        </pc:spChg>
        <pc:spChg chg="del">
          <ac:chgData name="Ellen Meek - UKRI" userId="189f8c55-927e-4840-8aa8-bfec8125521a" providerId="ADAL" clId="{6FBA95A3-E12A-4EC4-8B6E-203CDC950D1C}" dt="2021-06-08T15:39:41.834" v="10" actId="478"/>
          <ac:spMkLst>
            <pc:docMk/>
            <pc:sldMk cId="429404566" sldId="303"/>
            <ac:spMk id="16" creationId="{EEF323F4-E750-4592-A9D6-BFBFBAB2A221}"/>
          </ac:spMkLst>
        </pc:spChg>
        <pc:spChg chg="del">
          <ac:chgData name="Ellen Meek - UKRI" userId="189f8c55-927e-4840-8aa8-bfec8125521a" providerId="ADAL" clId="{6FBA95A3-E12A-4EC4-8B6E-203CDC950D1C}" dt="2021-06-08T15:39:54.421" v="16" actId="478"/>
          <ac:spMkLst>
            <pc:docMk/>
            <pc:sldMk cId="429404566" sldId="303"/>
            <ac:spMk id="17" creationId="{D1B5B00F-624A-48C9-8BCC-C33DE28E17C8}"/>
          </ac:spMkLst>
        </pc:spChg>
        <pc:spChg chg="del">
          <ac:chgData name="Ellen Meek - UKRI" userId="189f8c55-927e-4840-8aa8-bfec8125521a" providerId="ADAL" clId="{6FBA95A3-E12A-4EC4-8B6E-203CDC950D1C}" dt="2021-06-08T15:39:43.647" v="11" actId="478"/>
          <ac:spMkLst>
            <pc:docMk/>
            <pc:sldMk cId="429404566" sldId="303"/>
            <ac:spMk id="18" creationId="{EABE0DBD-F57C-4CF0-A9E1-F2D065EADB3C}"/>
          </ac:spMkLst>
        </pc:spChg>
        <pc:graphicFrameChg chg="add mod modGraphic">
          <ac:chgData name="Ellen Meek - UKRI" userId="189f8c55-927e-4840-8aa8-bfec8125521a" providerId="ADAL" clId="{6FBA95A3-E12A-4EC4-8B6E-203CDC950D1C}" dt="2021-06-08T15:45:12.007" v="56" actId="931"/>
          <ac:graphicFrameMkLst>
            <pc:docMk/>
            <pc:sldMk cId="429404566" sldId="303"/>
            <ac:graphicFrameMk id="20" creationId="{75537B06-B65A-462E-854A-4FE70B53ADDD}"/>
          </ac:graphicFrameMkLst>
        </pc:graphicFrameChg>
        <pc:picChg chg="add del mod">
          <ac:chgData name="Ellen Meek - UKRI" userId="189f8c55-927e-4840-8aa8-bfec8125521a" providerId="ADAL" clId="{6FBA95A3-E12A-4EC4-8B6E-203CDC950D1C}" dt="2021-06-08T15:42:02.533" v="27" actId="478"/>
          <ac:picMkLst>
            <pc:docMk/>
            <pc:sldMk cId="429404566" sldId="303"/>
            <ac:picMk id="19" creationId="{DFE9A064-0627-4D25-91CF-086C4CE1B901}"/>
          </ac:picMkLst>
        </pc:picChg>
        <pc:picChg chg="add del">
          <ac:chgData name="Ellen Meek - UKRI" userId="189f8c55-927e-4840-8aa8-bfec8125521a" providerId="ADAL" clId="{6FBA95A3-E12A-4EC4-8B6E-203CDC950D1C}" dt="2021-06-08T15:44:14.917" v="38"/>
          <ac:picMkLst>
            <pc:docMk/>
            <pc:sldMk cId="429404566" sldId="303"/>
            <ac:picMk id="22" creationId="{E5A13F23-9527-4289-9786-0E35B6DA39DA}"/>
          </ac:picMkLst>
        </pc:picChg>
        <pc:picChg chg="add mod">
          <ac:chgData name="Ellen Meek - UKRI" userId="189f8c55-927e-4840-8aa8-bfec8125521a" providerId="ADAL" clId="{6FBA95A3-E12A-4EC4-8B6E-203CDC950D1C}" dt="2021-06-08T16:09:02.902" v="810" actId="962"/>
          <ac:picMkLst>
            <pc:docMk/>
            <pc:sldMk cId="429404566" sldId="303"/>
            <ac:picMk id="24" creationId="{6D9500B8-7D7B-4674-B895-F744DA559B36}"/>
          </ac:picMkLst>
        </pc:picChg>
      </pc:sldChg>
      <pc:sldChg chg="addSp delSp modSp">
        <pc:chgData name="Ellen Meek - UKRI" userId="189f8c55-927e-4840-8aa8-bfec8125521a" providerId="ADAL" clId="{6FBA95A3-E12A-4EC4-8B6E-203CDC950D1C}" dt="2021-06-08T16:02:32.097" v="352" actId="1076"/>
        <pc:sldMkLst>
          <pc:docMk/>
          <pc:sldMk cId="2963229540" sldId="306"/>
        </pc:sldMkLst>
        <pc:spChg chg="del">
          <ac:chgData name="Ellen Meek - UKRI" userId="189f8c55-927e-4840-8aa8-bfec8125521a" providerId="ADAL" clId="{6FBA95A3-E12A-4EC4-8B6E-203CDC950D1C}" dt="2021-06-08T15:45:42.467" v="59" actId="478"/>
          <ac:spMkLst>
            <pc:docMk/>
            <pc:sldMk cId="2963229540" sldId="306"/>
            <ac:spMk id="2" creationId="{E408DDCA-18D5-4EFF-8822-C3EC26810B4F}"/>
          </ac:spMkLst>
        </pc:spChg>
        <pc:spChg chg="del mod">
          <ac:chgData name="Ellen Meek - UKRI" userId="189f8c55-927e-4840-8aa8-bfec8125521a" providerId="ADAL" clId="{6FBA95A3-E12A-4EC4-8B6E-203CDC950D1C}" dt="2021-06-08T15:45:54.098" v="67" actId="478"/>
          <ac:spMkLst>
            <pc:docMk/>
            <pc:sldMk cId="2963229540" sldId="306"/>
            <ac:spMk id="3" creationId="{FE16BC0F-BA26-4B08-A078-AD0E0047F3A0}"/>
          </ac:spMkLst>
        </pc:spChg>
        <pc:spChg chg="add del mod">
          <ac:chgData name="Ellen Meek - UKRI" userId="189f8c55-927e-4840-8aa8-bfec8125521a" providerId="ADAL" clId="{6FBA95A3-E12A-4EC4-8B6E-203CDC950D1C}" dt="2021-06-08T15:46:26.697" v="76" actId="478"/>
          <ac:spMkLst>
            <pc:docMk/>
            <pc:sldMk cId="2963229540" sldId="306"/>
            <ac:spMk id="4" creationId="{F72296B5-4E04-4CAE-8EC5-2B284165ED7B}"/>
          </ac:spMkLst>
        </pc:spChg>
        <pc:spChg chg="del">
          <ac:chgData name="Ellen Meek - UKRI" userId="189f8c55-927e-4840-8aa8-bfec8125521a" providerId="ADAL" clId="{6FBA95A3-E12A-4EC4-8B6E-203CDC950D1C}" dt="2021-06-08T15:46:18.549" v="71" actId="478"/>
          <ac:spMkLst>
            <pc:docMk/>
            <pc:sldMk cId="2963229540" sldId="306"/>
            <ac:spMk id="6" creationId="{C78D1B14-E064-435A-85D1-F126150A339B}"/>
          </ac:spMkLst>
        </pc:spChg>
        <pc:spChg chg="del">
          <ac:chgData name="Ellen Meek - UKRI" userId="189f8c55-927e-4840-8aa8-bfec8125521a" providerId="ADAL" clId="{6FBA95A3-E12A-4EC4-8B6E-203CDC950D1C}" dt="2021-06-08T15:45:44.982" v="61" actId="478"/>
          <ac:spMkLst>
            <pc:docMk/>
            <pc:sldMk cId="2963229540" sldId="306"/>
            <ac:spMk id="8" creationId="{0EECFED4-9117-4641-B553-26A30B6AECE5}"/>
          </ac:spMkLst>
        </pc:spChg>
        <pc:spChg chg="del">
          <ac:chgData name="Ellen Meek - UKRI" userId="189f8c55-927e-4840-8aa8-bfec8125521a" providerId="ADAL" clId="{6FBA95A3-E12A-4EC4-8B6E-203CDC950D1C}" dt="2021-06-08T15:46:17.092" v="70" actId="478"/>
          <ac:spMkLst>
            <pc:docMk/>
            <pc:sldMk cId="2963229540" sldId="306"/>
            <ac:spMk id="9" creationId="{D3B2216C-E327-4596-ABDF-BE71D843D5AD}"/>
          </ac:spMkLst>
        </pc:spChg>
        <pc:spChg chg="del">
          <ac:chgData name="Ellen Meek - UKRI" userId="189f8c55-927e-4840-8aa8-bfec8125521a" providerId="ADAL" clId="{6FBA95A3-E12A-4EC4-8B6E-203CDC950D1C}" dt="2021-06-08T15:45:51.562" v="65" actId="478"/>
          <ac:spMkLst>
            <pc:docMk/>
            <pc:sldMk cId="2963229540" sldId="306"/>
            <ac:spMk id="10" creationId="{E8722EC3-3B94-4972-B026-B5C020473E37}"/>
          </ac:spMkLst>
        </pc:spChg>
        <pc:spChg chg="add mod">
          <ac:chgData name="Ellen Meek - UKRI" userId="189f8c55-927e-4840-8aa8-bfec8125521a" providerId="ADAL" clId="{6FBA95A3-E12A-4EC4-8B6E-203CDC950D1C}" dt="2021-06-08T16:01:53.105" v="348" actId="113"/>
          <ac:spMkLst>
            <pc:docMk/>
            <pc:sldMk cId="2963229540" sldId="306"/>
            <ac:spMk id="12" creationId="{8B8A693E-609A-47A0-BA15-B98E0D33757C}"/>
          </ac:spMkLst>
        </pc:spChg>
        <pc:spChg chg="del">
          <ac:chgData name="Ellen Meek - UKRI" userId="189f8c55-927e-4840-8aa8-bfec8125521a" providerId="ADAL" clId="{6FBA95A3-E12A-4EC4-8B6E-203CDC950D1C}" dt="2021-06-08T15:45:49.569" v="64" actId="478"/>
          <ac:spMkLst>
            <pc:docMk/>
            <pc:sldMk cId="2963229540" sldId="306"/>
            <ac:spMk id="13" creationId="{AADA68A3-79F4-44F3-8DFE-740EBAC4F86E}"/>
          </ac:spMkLst>
        </pc:spChg>
        <pc:spChg chg="del">
          <ac:chgData name="Ellen Meek - UKRI" userId="189f8c55-927e-4840-8aa8-bfec8125521a" providerId="ADAL" clId="{6FBA95A3-E12A-4EC4-8B6E-203CDC950D1C}" dt="2021-06-08T15:45:47.861" v="63" actId="478"/>
          <ac:spMkLst>
            <pc:docMk/>
            <pc:sldMk cId="2963229540" sldId="306"/>
            <ac:spMk id="15" creationId="{16AABA1B-DCA8-42D9-B0FD-6492D20D8962}"/>
          </ac:spMkLst>
        </pc:spChg>
        <pc:spChg chg="del">
          <ac:chgData name="Ellen Meek - UKRI" userId="189f8c55-927e-4840-8aa8-bfec8125521a" providerId="ADAL" clId="{6FBA95A3-E12A-4EC4-8B6E-203CDC950D1C}" dt="2021-06-08T15:46:16.409" v="69" actId="478"/>
          <ac:spMkLst>
            <pc:docMk/>
            <pc:sldMk cId="2963229540" sldId="306"/>
            <ac:spMk id="16" creationId="{EEF323F4-E750-4592-A9D6-BFBFBAB2A221}"/>
          </ac:spMkLst>
        </pc:spChg>
        <pc:spChg chg="del">
          <ac:chgData name="Ellen Meek - UKRI" userId="189f8c55-927e-4840-8aa8-bfec8125521a" providerId="ADAL" clId="{6FBA95A3-E12A-4EC4-8B6E-203CDC950D1C}" dt="2021-06-08T15:45:46.637" v="62" actId="478"/>
          <ac:spMkLst>
            <pc:docMk/>
            <pc:sldMk cId="2963229540" sldId="306"/>
            <ac:spMk id="17" creationId="{D1B5B00F-624A-48C9-8BCC-C33DE28E17C8}"/>
          </ac:spMkLst>
        </pc:spChg>
        <pc:spChg chg="del">
          <ac:chgData name="Ellen Meek - UKRI" userId="189f8c55-927e-4840-8aa8-bfec8125521a" providerId="ADAL" clId="{6FBA95A3-E12A-4EC4-8B6E-203CDC950D1C}" dt="2021-06-08T15:46:21.485" v="73" actId="478"/>
          <ac:spMkLst>
            <pc:docMk/>
            <pc:sldMk cId="2963229540" sldId="306"/>
            <ac:spMk id="18" creationId="{EABE0DBD-F57C-4CF0-A9E1-F2D065EADB3C}"/>
          </ac:spMkLst>
        </pc:spChg>
        <pc:spChg chg="del">
          <ac:chgData name="Ellen Meek - UKRI" userId="189f8c55-927e-4840-8aa8-bfec8125521a" providerId="ADAL" clId="{6FBA95A3-E12A-4EC4-8B6E-203CDC950D1C}" dt="2021-06-08T15:46:14.577" v="68" actId="478"/>
          <ac:spMkLst>
            <pc:docMk/>
            <pc:sldMk cId="2963229540" sldId="306"/>
            <ac:spMk id="19" creationId="{9AC733E8-664C-4916-B010-6CA1813E86C1}"/>
          </ac:spMkLst>
        </pc:spChg>
        <pc:spChg chg="del">
          <ac:chgData name="Ellen Meek - UKRI" userId="189f8c55-927e-4840-8aa8-bfec8125521a" providerId="ADAL" clId="{6FBA95A3-E12A-4EC4-8B6E-203CDC950D1C}" dt="2021-06-08T15:45:43.898" v="60" actId="478"/>
          <ac:spMkLst>
            <pc:docMk/>
            <pc:sldMk cId="2963229540" sldId="306"/>
            <ac:spMk id="21" creationId="{2268303D-15E6-4A4C-B7FD-C7035F7FD4B1}"/>
          </ac:spMkLst>
        </pc:spChg>
        <pc:spChg chg="del">
          <ac:chgData name="Ellen Meek - UKRI" userId="189f8c55-927e-4840-8aa8-bfec8125521a" providerId="ADAL" clId="{6FBA95A3-E12A-4EC4-8B6E-203CDC950D1C}" dt="2021-06-08T15:46:20.037" v="72" actId="478"/>
          <ac:spMkLst>
            <pc:docMk/>
            <pc:sldMk cId="2963229540" sldId="306"/>
            <ac:spMk id="23" creationId="{D12429D8-9D3C-420A-81AE-10BFF9B770A0}"/>
          </ac:spMkLst>
        </pc:spChg>
        <pc:graphicFrameChg chg="add mod modGraphic">
          <ac:chgData name="Ellen Meek - UKRI" userId="189f8c55-927e-4840-8aa8-bfec8125521a" providerId="ADAL" clId="{6FBA95A3-E12A-4EC4-8B6E-203CDC950D1C}" dt="2021-06-08T16:02:32.097" v="352" actId="1076"/>
          <ac:graphicFrameMkLst>
            <pc:docMk/>
            <pc:sldMk cId="2963229540" sldId="306"/>
            <ac:graphicFrameMk id="20" creationId="{0774E566-B1A5-40E7-87C8-4408F313EC46}"/>
          </ac:graphicFrameMkLst>
        </pc:graphicFrameChg>
        <pc:picChg chg="add del mod">
          <ac:chgData name="Ellen Meek - UKRI" userId="189f8c55-927e-4840-8aa8-bfec8125521a" providerId="ADAL" clId="{6FBA95A3-E12A-4EC4-8B6E-203CDC950D1C}" dt="2021-06-08T15:54:48.243" v="202" actId="478"/>
          <ac:picMkLst>
            <pc:docMk/>
            <pc:sldMk cId="2963229540" sldId="306"/>
            <ac:picMk id="11" creationId="{93D7C3DC-4825-4B71-98CC-219B4EC29918}"/>
          </ac:picMkLst>
        </pc:picChg>
      </pc:sldChg>
      <pc:sldChg chg="addSp delSp modSp">
        <pc:chgData name="Ellen Meek - UKRI" userId="189f8c55-927e-4840-8aa8-bfec8125521a" providerId="ADAL" clId="{6FBA95A3-E12A-4EC4-8B6E-203CDC950D1C}" dt="2021-06-08T16:08:24.709" v="594" actId="962"/>
        <pc:sldMkLst>
          <pc:docMk/>
          <pc:sldMk cId="2914144939" sldId="307"/>
        </pc:sldMkLst>
        <pc:spChg chg="del">
          <ac:chgData name="Ellen Meek - UKRI" userId="189f8c55-927e-4840-8aa8-bfec8125521a" providerId="ADAL" clId="{6FBA95A3-E12A-4EC4-8B6E-203CDC950D1C}" dt="2021-06-08T15:59:51.852" v="313" actId="478"/>
          <ac:spMkLst>
            <pc:docMk/>
            <pc:sldMk cId="2914144939" sldId="307"/>
            <ac:spMk id="2" creationId="{E408DDCA-18D5-4EFF-8822-C3EC26810B4F}"/>
          </ac:spMkLst>
        </pc:spChg>
        <pc:spChg chg="del">
          <ac:chgData name="Ellen Meek - UKRI" userId="189f8c55-927e-4840-8aa8-bfec8125521a" providerId="ADAL" clId="{6FBA95A3-E12A-4EC4-8B6E-203CDC950D1C}" dt="2021-06-08T15:59:58.859" v="317" actId="478"/>
          <ac:spMkLst>
            <pc:docMk/>
            <pc:sldMk cId="2914144939" sldId="307"/>
            <ac:spMk id="3" creationId="{FE16BC0F-BA26-4B08-A078-AD0E0047F3A0}"/>
          </ac:spMkLst>
        </pc:spChg>
        <pc:spChg chg="del">
          <ac:chgData name="Ellen Meek - UKRI" userId="189f8c55-927e-4840-8aa8-bfec8125521a" providerId="ADAL" clId="{6FBA95A3-E12A-4EC4-8B6E-203CDC950D1C}" dt="2021-06-08T16:00:14.295" v="327" actId="478"/>
          <ac:spMkLst>
            <pc:docMk/>
            <pc:sldMk cId="2914144939" sldId="307"/>
            <ac:spMk id="6" creationId="{C78D1B14-E064-435A-85D1-F126150A339B}"/>
          </ac:spMkLst>
        </pc:spChg>
        <pc:spChg chg="add del mod">
          <ac:chgData name="Ellen Meek - UKRI" userId="189f8c55-927e-4840-8aa8-bfec8125521a" providerId="ADAL" clId="{6FBA95A3-E12A-4EC4-8B6E-203CDC950D1C}" dt="2021-06-08T16:00:07.204" v="323" actId="478"/>
          <ac:spMkLst>
            <pc:docMk/>
            <pc:sldMk cId="2914144939" sldId="307"/>
            <ac:spMk id="7" creationId="{67B54F19-1212-9345-95FF-9D2815FD6E96}"/>
          </ac:spMkLst>
        </pc:spChg>
        <pc:spChg chg="del">
          <ac:chgData name="Ellen Meek - UKRI" userId="189f8c55-927e-4840-8aa8-bfec8125521a" providerId="ADAL" clId="{6FBA95A3-E12A-4EC4-8B6E-203CDC950D1C}" dt="2021-06-08T16:00:01.132" v="319" actId="478"/>
          <ac:spMkLst>
            <pc:docMk/>
            <pc:sldMk cId="2914144939" sldId="307"/>
            <ac:spMk id="8" creationId="{0EECFED4-9117-4641-B553-26A30B6AECE5}"/>
          </ac:spMkLst>
        </pc:spChg>
        <pc:spChg chg="del">
          <ac:chgData name="Ellen Meek - UKRI" userId="189f8c55-927e-4840-8aa8-bfec8125521a" providerId="ADAL" clId="{6FBA95A3-E12A-4EC4-8B6E-203CDC950D1C}" dt="2021-06-08T16:00:11.809" v="325" actId="478"/>
          <ac:spMkLst>
            <pc:docMk/>
            <pc:sldMk cId="2914144939" sldId="307"/>
            <ac:spMk id="9" creationId="{D3B2216C-E327-4596-ABDF-BE71D843D5AD}"/>
          </ac:spMkLst>
        </pc:spChg>
        <pc:spChg chg="del">
          <ac:chgData name="Ellen Meek - UKRI" userId="189f8c55-927e-4840-8aa8-bfec8125521a" providerId="ADAL" clId="{6FBA95A3-E12A-4EC4-8B6E-203CDC950D1C}" dt="2021-06-08T16:00:00.095" v="318" actId="478"/>
          <ac:spMkLst>
            <pc:docMk/>
            <pc:sldMk cId="2914144939" sldId="307"/>
            <ac:spMk id="10" creationId="{E8722EC3-3B94-4972-B026-B5C020473E37}"/>
          </ac:spMkLst>
        </pc:spChg>
        <pc:spChg chg="del">
          <ac:chgData name="Ellen Meek - UKRI" userId="189f8c55-927e-4840-8aa8-bfec8125521a" providerId="ADAL" clId="{6FBA95A3-E12A-4EC4-8B6E-203CDC950D1C}" dt="2021-06-08T15:59:55.008" v="315" actId="478"/>
          <ac:spMkLst>
            <pc:docMk/>
            <pc:sldMk cId="2914144939" sldId="307"/>
            <ac:spMk id="15" creationId="{16AABA1B-DCA8-42D9-B0FD-6492D20D8962}"/>
          </ac:spMkLst>
        </pc:spChg>
        <pc:spChg chg="del">
          <ac:chgData name="Ellen Meek - UKRI" userId="189f8c55-927e-4840-8aa8-bfec8125521a" providerId="ADAL" clId="{6FBA95A3-E12A-4EC4-8B6E-203CDC950D1C}" dt="2021-06-08T16:00:13.311" v="326" actId="478"/>
          <ac:spMkLst>
            <pc:docMk/>
            <pc:sldMk cId="2914144939" sldId="307"/>
            <ac:spMk id="16" creationId="{EEF323F4-E750-4592-A9D6-BFBFBAB2A221}"/>
          </ac:spMkLst>
        </pc:spChg>
        <pc:spChg chg="del">
          <ac:chgData name="Ellen Meek - UKRI" userId="189f8c55-927e-4840-8aa8-bfec8125521a" providerId="ADAL" clId="{6FBA95A3-E12A-4EC4-8B6E-203CDC950D1C}" dt="2021-06-08T16:00:04.243" v="321" actId="478"/>
          <ac:spMkLst>
            <pc:docMk/>
            <pc:sldMk cId="2914144939" sldId="307"/>
            <ac:spMk id="17" creationId="{D1B5B00F-624A-48C9-8BCC-C33DE28E17C8}"/>
          </ac:spMkLst>
        </pc:spChg>
        <pc:spChg chg="del">
          <ac:chgData name="Ellen Meek - UKRI" userId="189f8c55-927e-4840-8aa8-bfec8125521a" providerId="ADAL" clId="{6FBA95A3-E12A-4EC4-8B6E-203CDC950D1C}" dt="2021-06-08T16:00:17.588" v="329" actId="478"/>
          <ac:spMkLst>
            <pc:docMk/>
            <pc:sldMk cId="2914144939" sldId="307"/>
            <ac:spMk id="18" creationId="{EABE0DBD-F57C-4CF0-A9E1-F2D065EADB3C}"/>
          </ac:spMkLst>
        </pc:spChg>
        <pc:spChg chg="del">
          <ac:chgData name="Ellen Meek - UKRI" userId="189f8c55-927e-4840-8aa8-bfec8125521a" providerId="ADAL" clId="{6FBA95A3-E12A-4EC4-8B6E-203CDC950D1C}" dt="2021-06-08T16:00:09.761" v="324" actId="478"/>
          <ac:spMkLst>
            <pc:docMk/>
            <pc:sldMk cId="2914144939" sldId="307"/>
            <ac:spMk id="19" creationId="{9AC733E8-664C-4916-B010-6CA1813E86C1}"/>
          </ac:spMkLst>
        </pc:spChg>
        <pc:spChg chg="del">
          <ac:chgData name="Ellen Meek - UKRI" userId="189f8c55-927e-4840-8aa8-bfec8125521a" providerId="ADAL" clId="{6FBA95A3-E12A-4EC4-8B6E-203CDC950D1C}" dt="2021-06-08T15:59:53.351" v="314" actId="478"/>
          <ac:spMkLst>
            <pc:docMk/>
            <pc:sldMk cId="2914144939" sldId="307"/>
            <ac:spMk id="20" creationId="{6F643F29-21BC-4BDC-8570-931C2927CB9E}"/>
          </ac:spMkLst>
        </pc:spChg>
        <pc:spChg chg="del">
          <ac:chgData name="Ellen Meek - UKRI" userId="189f8c55-927e-4840-8aa8-bfec8125521a" providerId="ADAL" clId="{6FBA95A3-E12A-4EC4-8B6E-203CDC950D1C}" dt="2021-06-08T16:00:02.887" v="320" actId="478"/>
          <ac:spMkLst>
            <pc:docMk/>
            <pc:sldMk cId="2914144939" sldId="307"/>
            <ac:spMk id="21" creationId="{2268303D-15E6-4A4C-B7FD-C7035F7FD4B1}"/>
          </ac:spMkLst>
        </pc:spChg>
        <pc:spChg chg="del">
          <ac:chgData name="Ellen Meek - UKRI" userId="189f8c55-927e-4840-8aa8-bfec8125521a" providerId="ADAL" clId="{6FBA95A3-E12A-4EC4-8B6E-203CDC950D1C}" dt="2021-06-08T16:00:16.171" v="328" actId="478"/>
          <ac:spMkLst>
            <pc:docMk/>
            <pc:sldMk cId="2914144939" sldId="307"/>
            <ac:spMk id="23" creationId="{D12429D8-9D3C-420A-81AE-10BFF9B770A0}"/>
          </ac:spMkLst>
        </pc:spChg>
        <pc:graphicFrameChg chg="add mod">
          <ac:chgData name="Ellen Meek - UKRI" userId="189f8c55-927e-4840-8aa8-bfec8125521a" providerId="ADAL" clId="{6FBA95A3-E12A-4EC4-8B6E-203CDC950D1C}" dt="2021-06-08T16:02:26.997" v="351" actId="1076"/>
          <ac:graphicFrameMkLst>
            <pc:docMk/>
            <pc:sldMk cId="2914144939" sldId="307"/>
            <ac:graphicFrameMk id="22" creationId="{5A1E2C6E-778A-4886-B2A1-E845EAA9DF13}"/>
          </ac:graphicFrameMkLst>
        </pc:graphicFrameChg>
        <pc:picChg chg="add mod">
          <ac:chgData name="Ellen Meek - UKRI" userId="189f8c55-927e-4840-8aa8-bfec8125521a" providerId="ADAL" clId="{6FBA95A3-E12A-4EC4-8B6E-203CDC950D1C}" dt="2021-06-08T16:08:24.709" v="594" actId="962"/>
          <ac:picMkLst>
            <pc:docMk/>
            <pc:sldMk cId="2914144939" sldId="307"/>
            <ac:picMk id="11" creationId="{E4718560-601A-4DDA-96A4-21086C6026CF}"/>
          </ac:picMkLst>
        </pc:picChg>
      </pc:sldChg>
      <pc:sldChg chg="addSp delSp modSp">
        <pc:chgData name="Ellen Meek - UKRI" userId="189f8c55-927e-4840-8aa8-bfec8125521a" providerId="ADAL" clId="{6FBA95A3-E12A-4EC4-8B6E-203CDC950D1C}" dt="2021-06-08T16:19:53.926" v="921" actId="20577"/>
        <pc:sldMkLst>
          <pc:docMk/>
          <pc:sldMk cId="2317913799" sldId="309"/>
        </pc:sldMkLst>
        <pc:spChg chg="add del">
          <ac:chgData name="Ellen Meek - UKRI" userId="189f8c55-927e-4840-8aa8-bfec8125521a" providerId="ADAL" clId="{6FBA95A3-E12A-4EC4-8B6E-203CDC950D1C}" dt="2021-06-08T16:09:54.731" v="839" actId="478"/>
          <ac:spMkLst>
            <pc:docMk/>
            <pc:sldMk cId="2317913799" sldId="309"/>
            <ac:spMk id="2" creationId="{E408DDCA-18D5-4EFF-8822-C3EC26810B4F}"/>
          </ac:spMkLst>
        </pc:spChg>
        <pc:spChg chg="add del mod">
          <ac:chgData name="Ellen Meek - UKRI" userId="189f8c55-927e-4840-8aa8-bfec8125521a" providerId="ADAL" clId="{6FBA95A3-E12A-4EC4-8B6E-203CDC950D1C}" dt="2021-06-08T16:14:31.372" v="895" actId="478"/>
          <ac:spMkLst>
            <pc:docMk/>
            <pc:sldMk cId="2317913799" sldId="309"/>
            <ac:spMk id="3" creationId="{FE16BC0F-BA26-4B08-A078-AD0E0047F3A0}"/>
          </ac:spMkLst>
        </pc:spChg>
        <pc:spChg chg="add del">
          <ac:chgData name="Ellen Meek - UKRI" userId="189f8c55-927e-4840-8aa8-bfec8125521a" providerId="ADAL" clId="{6FBA95A3-E12A-4EC4-8B6E-203CDC950D1C}" dt="2021-06-08T16:10:07.004" v="848" actId="478"/>
          <ac:spMkLst>
            <pc:docMk/>
            <pc:sldMk cId="2317913799" sldId="309"/>
            <ac:spMk id="6" creationId="{C78D1B14-E064-435A-85D1-F126150A339B}"/>
          </ac:spMkLst>
        </pc:spChg>
        <pc:spChg chg="add del">
          <ac:chgData name="Ellen Meek - UKRI" userId="189f8c55-927e-4840-8aa8-bfec8125521a" providerId="ADAL" clId="{6FBA95A3-E12A-4EC4-8B6E-203CDC950D1C}" dt="2021-06-08T16:09:59.952" v="843" actId="478"/>
          <ac:spMkLst>
            <pc:docMk/>
            <pc:sldMk cId="2317913799" sldId="309"/>
            <ac:spMk id="8" creationId="{0EECFED4-9117-4641-B553-26A30B6AECE5}"/>
          </ac:spMkLst>
        </pc:spChg>
        <pc:spChg chg="add del">
          <ac:chgData name="Ellen Meek - UKRI" userId="189f8c55-927e-4840-8aa8-bfec8125521a" providerId="ADAL" clId="{6FBA95A3-E12A-4EC4-8B6E-203CDC950D1C}" dt="2021-06-08T16:10:03.075" v="845" actId="478"/>
          <ac:spMkLst>
            <pc:docMk/>
            <pc:sldMk cId="2317913799" sldId="309"/>
            <ac:spMk id="9" creationId="{D3B2216C-E327-4596-ABDF-BE71D843D5AD}"/>
          </ac:spMkLst>
        </pc:spChg>
        <pc:spChg chg="add del mod">
          <ac:chgData name="Ellen Meek - UKRI" userId="189f8c55-927e-4840-8aa8-bfec8125521a" providerId="ADAL" clId="{6FBA95A3-E12A-4EC4-8B6E-203CDC950D1C}" dt="2021-06-08T16:10:16.010" v="852" actId="478"/>
          <ac:spMkLst>
            <pc:docMk/>
            <pc:sldMk cId="2317913799" sldId="309"/>
            <ac:spMk id="10" creationId="{E8722EC3-3B94-4972-B026-B5C020473E37}"/>
          </ac:spMkLst>
        </pc:spChg>
        <pc:spChg chg="add del">
          <ac:chgData name="Ellen Meek - UKRI" userId="189f8c55-927e-4840-8aa8-bfec8125521a" providerId="ADAL" clId="{6FBA95A3-E12A-4EC4-8B6E-203CDC950D1C}" dt="2021-06-08T16:09:56.129" v="840" actId="478"/>
          <ac:spMkLst>
            <pc:docMk/>
            <pc:sldMk cId="2317913799" sldId="309"/>
            <ac:spMk id="15" creationId="{16AABA1B-DCA8-42D9-B0FD-6492D20D8962}"/>
          </ac:spMkLst>
        </pc:spChg>
        <pc:spChg chg="add del">
          <ac:chgData name="Ellen Meek - UKRI" userId="189f8c55-927e-4840-8aa8-bfec8125521a" providerId="ADAL" clId="{6FBA95A3-E12A-4EC4-8B6E-203CDC950D1C}" dt="2021-06-08T16:10:05.962" v="847" actId="478"/>
          <ac:spMkLst>
            <pc:docMk/>
            <pc:sldMk cId="2317913799" sldId="309"/>
            <ac:spMk id="16" creationId="{EEF323F4-E750-4592-A9D6-BFBFBAB2A221}"/>
          </ac:spMkLst>
        </pc:spChg>
        <pc:spChg chg="add del">
          <ac:chgData name="Ellen Meek - UKRI" userId="189f8c55-927e-4840-8aa8-bfec8125521a" providerId="ADAL" clId="{6FBA95A3-E12A-4EC4-8B6E-203CDC950D1C}" dt="2021-06-08T16:09:58.802" v="842" actId="478"/>
          <ac:spMkLst>
            <pc:docMk/>
            <pc:sldMk cId="2317913799" sldId="309"/>
            <ac:spMk id="17" creationId="{D1B5B00F-624A-48C9-8BCC-C33DE28E17C8}"/>
          </ac:spMkLst>
        </pc:spChg>
        <pc:spChg chg="add del">
          <ac:chgData name="Ellen Meek - UKRI" userId="189f8c55-927e-4840-8aa8-bfec8125521a" providerId="ADAL" clId="{6FBA95A3-E12A-4EC4-8B6E-203CDC950D1C}" dt="2021-06-08T16:10:10.312" v="850" actId="478"/>
          <ac:spMkLst>
            <pc:docMk/>
            <pc:sldMk cId="2317913799" sldId="309"/>
            <ac:spMk id="18" creationId="{EABE0DBD-F57C-4CF0-A9E1-F2D065EADB3C}"/>
          </ac:spMkLst>
        </pc:spChg>
        <pc:spChg chg="add del">
          <ac:chgData name="Ellen Meek - UKRI" userId="189f8c55-927e-4840-8aa8-bfec8125521a" providerId="ADAL" clId="{6FBA95A3-E12A-4EC4-8B6E-203CDC950D1C}" dt="2021-06-08T16:10:04.671" v="846" actId="478"/>
          <ac:spMkLst>
            <pc:docMk/>
            <pc:sldMk cId="2317913799" sldId="309"/>
            <ac:spMk id="19" creationId="{9AC733E8-664C-4916-B010-6CA1813E86C1}"/>
          </ac:spMkLst>
        </pc:spChg>
        <pc:spChg chg="add del">
          <ac:chgData name="Ellen Meek - UKRI" userId="189f8c55-927e-4840-8aa8-bfec8125521a" providerId="ADAL" clId="{6FBA95A3-E12A-4EC4-8B6E-203CDC950D1C}" dt="2021-06-08T16:09:57.624" v="841" actId="478"/>
          <ac:spMkLst>
            <pc:docMk/>
            <pc:sldMk cId="2317913799" sldId="309"/>
            <ac:spMk id="20" creationId="{6F643F29-21BC-4BDC-8570-931C2927CB9E}"/>
          </ac:spMkLst>
        </pc:spChg>
        <pc:spChg chg="add del">
          <ac:chgData name="Ellen Meek - UKRI" userId="189f8c55-927e-4840-8aa8-bfec8125521a" providerId="ADAL" clId="{6FBA95A3-E12A-4EC4-8B6E-203CDC950D1C}" dt="2021-06-08T16:10:01.804" v="844" actId="478"/>
          <ac:spMkLst>
            <pc:docMk/>
            <pc:sldMk cId="2317913799" sldId="309"/>
            <ac:spMk id="22" creationId="{D4118D20-6199-4F12-BA7E-5A5ACC66A098}"/>
          </ac:spMkLst>
        </pc:spChg>
        <pc:spChg chg="add del">
          <ac:chgData name="Ellen Meek - UKRI" userId="189f8c55-927e-4840-8aa8-bfec8125521a" providerId="ADAL" clId="{6FBA95A3-E12A-4EC4-8B6E-203CDC950D1C}" dt="2021-06-08T16:10:08.754" v="849" actId="478"/>
          <ac:spMkLst>
            <pc:docMk/>
            <pc:sldMk cId="2317913799" sldId="309"/>
            <ac:spMk id="24" creationId="{2DB00BBA-42A1-4864-B3DB-418ABD98651E}"/>
          </ac:spMkLst>
        </pc:spChg>
        <pc:graphicFrameChg chg="add mod modGraphic">
          <ac:chgData name="Ellen Meek - UKRI" userId="189f8c55-927e-4840-8aa8-bfec8125521a" providerId="ADAL" clId="{6FBA95A3-E12A-4EC4-8B6E-203CDC950D1C}" dt="2021-06-08T16:19:53.926" v="921" actId="20577"/>
          <ac:graphicFrameMkLst>
            <pc:docMk/>
            <pc:sldMk cId="2317913799" sldId="309"/>
            <ac:graphicFrameMk id="21" creationId="{D8C1239C-D33C-42C0-81B0-BAC9BDC5B092}"/>
          </ac:graphicFrameMkLst>
        </pc:graphicFrameChg>
      </pc:sldChg>
      <pc:sldChg chg="modSp">
        <pc:chgData name="Ellen Meek - UKRI" userId="189f8c55-927e-4840-8aa8-bfec8125521a" providerId="ADAL" clId="{6FBA95A3-E12A-4EC4-8B6E-203CDC950D1C}" dt="2021-06-08T13:30:22.885" v="1" actId="20577"/>
        <pc:sldMkLst>
          <pc:docMk/>
          <pc:sldMk cId="4159442402" sldId="317"/>
        </pc:sldMkLst>
        <pc:spChg chg="mod">
          <ac:chgData name="Ellen Meek - UKRI" userId="189f8c55-927e-4840-8aa8-bfec8125521a" providerId="ADAL" clId="{6FBA95A3-E12A-4EC4-8B6E-203CDC950D1C}" dt="2021-06-08T13:30:22.885" v="1" actId="20577"/>
          <ac:spMkLst>
            <pc:docMk/>
            <pc:sldMk cId="4159442402" sldId="317"/>
            <ac:spMk id="7" creationId="{91B013B8-14E2-4920-9F10-C6414895290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94B7D5-C982-4F49-B8BA-56EE371D2745}"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5C773D61-6374-4EDB-BF62-89976104EA7E}">
      <dgm:prSet phldrT="[Text]" custT="1"/>
      <dgm:spPr>
        <a:solidFill>
          <a:srgbClr val="E94D36"/>
        </a:solidFill>
        <a:ln>
          <a:solidFill>
            <a:srgbClr val="E94D36"/>
          </a:solidFill>
        </a:ln>
      </dgm:spPr>
      <dgm:t>
        <a:bodyPr/>
        <a:lstStyle/>
        <a:p>
          <a:r>
            <a:rPr lang="en-GB" sz="1600">
              <a:solidFill>
                <a:srgbClr val="FFFFFF"/>
              </a:solidFill>
            </a:rPr>
            <a:t>As a funder supporting talent across the research and innovation landscape</a:t>
          </a:r>
        </a:p>
      </dgm:t>
    </dgm:pt>
    <dgm:pt modelId="{8F393001-6728-4398-AEEF-C67B49E54B8B}" type="parTrans" cxnId="{19674199-D5D1-47EA-98A2-FE8F17242D69}">
      <dgm:prSet/>
      <dgm:spPr/>
      <dgm:t>
        <a:bodyPr/>
        <a:lstStyle/>
        <a:p>
          <a:endParaRPr lang="en-GB"/>
        </a:p>
      </dgm:t>
    </dgm:pt>
    <dgm:pt modelId="{D7149EED-7A4F-4E5B-86DF-E54EF9E72ACC}" type="sibTrans" cxnId="{19674199-D5D1-47EA-98A2-FE8F17242D69}">
      <dgm:prSet/>
      <dgm:spPr>
        <a:ln>
          <a:solidFill>
            <a:srgbClr val="E94D36"/>
          </a:solidFill>
        </a:ln>
      </dgm:spPr>
      <dgm:t>
        <a:bodyPr/>
        <a:lstStyle/>
        <a:p>
          <a:endParaRPr lang="en-GB"/>
        </a:p>
      </dgm:t>
    </dgm:pt>
    <dgm:pt modelId="{71CC0269-4F30-4740-9B78-2A159DF47C24}">
      <dgm:prSet phldrT="[Text]" custT="1"/>
      <dgm:spPr>
        <a:solidFill>
          <a:srgbClr val="E94D36"/>
        </a:solidFill>
        <a:ln>
          <a:solidFill>
            <a:srgbClr val="E94D36"/>
          </a:solidFill>
        </a:ln>
      </dgm:spPr>
      <dgm:t>
        <a:bodyPr/>
        <a:lstStyle/>
        <a:p>
          <a:pPr>
            <a:buFont typeface="+mj-lt"/>
            <a:buNone/>
          </a:pPr>
          <a:r>
            <a:rPr lang="en-GB" sz="1600">
              <a:solidFill>
                <a:srgbClr val="FFFFFF"/>
              </a:solidFill>
            </a:rPr>
            <a:t>By showing leadership through policy and practice.</a:t>
          </a:r>
        </a:p>
      </dgm:t>
    </dgm:pt>
    <dgm:pt modelId="{4A505AF7-35EE-4A34-9263-B243BDA33E0C}" type="parTrans" cxnId="{8C3B9203-7016-4CE4-BABD-D45079B9AAA1}">
      <dgm:prSet/>
      <dgm:spPr/>
      <dgm:t>
        <a:bodyPr/>
        <a:lstStyle/>
        <a:p>
          <a:endParaRPr lang="en-GB"/>
        </a:p>
      </dgm:t>
    </dgm:pt>
    <dgm:pt modelId="{D2479757-9373-4194-B8D2-996EDC924B31}" type="sibTrans" cxnId="{8C3B9203-7016-4CE4-BABD-D45079B9AAA1}">
      <dgm:prSet/>
      <dgm:spPr/>
      <dgm:t>
        <a:bodyPr/>
        <a:lstStyle/>
        <a:p>
          <a:endParaRPr lang="en-GB"/>
        </a:p>
      </dgm:t>
    </dgm:pt>
    <dgm:pt modelId="{DF88EE31-1B0D-4DE7-8F4D-9520E831C251}">
      <dgm:prSet phldrT="[Text]" custT="1"/>
      <dgm:spPr>
        <a:solidFill>
          <a:srgbClr val="E94D36"/>
        </a:solidFill>
        <a:ln>
          <a:solidFill>
            <a:srgbClr val="E94D36"/>
          </a:solidFill>
        </a:ln>
      </dgm:spPr>
      <dgm:t>
        <a:bodyPr/>
        <a:lstStyle/>
        <a:p>
          <a:pPr>
            <a:buFont typeface="+mj-lt"/>
            <a:buNone/>
          </a:pPr>
          <a:r>
            <a:rPr lang="en-GB" sz="1600">
              <a:solidFill>
                <a:srgbClr val="FFFFFF"/>
              </a:solidFill>
            </a:rPr>
            <a:t>As an employer, including the institutes and facilities it manages.</a:t>
          </a:r>
        </a:p>
      </dgm:t>
    </dgm:pt>
    <dgm:pt modelId="{F3A8C9DB-3275-44D2-9C77-3AAF46C7651E}" type="parTrans" cxnId="{3DF9BFB6-E168-407B-978E-576B500C17A0}">
      <dgm:prSet/>
      <dgm:spPr/>
      <dgm:t>
        <a:bodyPr/>
        <a:lstStyle/>
        <a:p>
          <a:endParaRPr lang="en-GB"/>
        </a:p>
      </dgm:t>
    </dgm:pt>
    <dgm:pt modelId="{2FDDA4C6-872C-4234-999F-B1F5372A1792}" type="sibTrans" cxnId="{3DF9BFB6-E168-407B-978E-576B500C17A0}">
      <dgm:prSet/>
      <dgm:spPr/>
      <dgm:t>
        <a:bodyPr/>
        <a:lstStyle/>
        <a:p>
          <a:endParaRPr lang="en-GB"/>
        </a:p>
      </dgm:t>
    </dgm:pt>
    <dgm:pt modelId="{0558F71F-7DC5-4B3D-BA47-352FFF7854C9}" type="pres">
      <dgm:prSet presAssocID="{9094B7D5-C982-4F49-B8BA-56EE371D2745}" presName="Name0" presStyleCnt="0">
        <dgm:presLayoutVars>
          <dgm:chMax val="7"/>
          <dgm:chPref val="7"/>
          <dgm:dir/>
        </dgm:presLayoutVars>
      </dgm:prSet>
      <dgm:spPr/>
    </dgm:pt>
    <dgm:pt modelId="{3269F3CC-D36A-49F2-B2AF-8571EA5A0D37}" type="pres">
      <dgm:prSet presAssocID="{9094B7D5-C982-4F49-B8BA-56EE371D2745}" presName="Name1" presStyleCnt="0"/>
      <dgm:spPr/>
    </dgm:pt>
    <dgm:pt modelId="{AEDD380A-A65D-46C6-9BC8-D87C8A1517F4}" type="pres">
      <dgm:prSet presAssocID="{9094B7D5-C982-4F49-B8BA-56EE371D2745}" presName="cycle" presStyleCnt="0"/>
      <dgm:spPr/>
    </dgm:pt>
    <dgm:pt modelId="{76CFE394-BE9C-4EE9-ABA4-124418C9FB8F}" type="pres">
      <dgm:prSet presAssocID="{9094B7D5-C982-4F49-B8BA-56EE371D2745}" presName="srcNode" presStyleLbl="node1" presStyleIdx="0" presStyleCnt="3"/>
      <dgm:spPr/>
    </dgm:pt>
    <dgm:pt modelId="{30D51E88-2811-4448-8943-A6AFB02DF8A7}" type="pres">
      <dgm:prSet presAssocID="{9094B7D5-C982-4F49-B8BA-56EE371D2745}" presName="conn" presStyleLbl="parChTrans1D2" presStyleIdx="0" presStyleCnt="1" custLinFactNeighborX="-1610" custLinFactNeighborY="-403"/>
      <dgm:spPr/>
    </dgm:pt>
    <dgm:pt modelId="{A48ADAD5-3B12-41A8-896A-9C7C5EA24647}" type="pres">
      <dgm:prSet presAssocID="{9094B7D5-C982-4F49-B8BA-56EE371D2745}" presName="extraNode" presStyleLbl="node1" presStyleIdx="0" presStyleCnt="3"/>
      <dgm:spPr/>
    </dgm:pt>
    <dgm:pt modelId="{B41874A4-4FEC-453E-8245-D9A055D8FFBB}" type="pres">
      <dgm:prSet presAssocID="{9094B7D5-C982-4F49-B8BA-56EE371D2745}" presName="dstNode" presStyleLbl="node1" presStyleIdx="0" presStyleCnt="3"/>
      <dgm:spPr/>
    </dgm:pt>
    <dgm:pt modelId="{3BDA0E1C-562F-45A3-A2BE-17F922715EDB}" type="pres">
      <dgm:prSet presAssocID="{5C773D61-6374-4EDB-BF62-89976104EA7E}" presName="text_1" presStyleLbl="node1" presStyleIdx="0" presStyleCnt="3">
        <dgm:presLayoutVars>
          <dgm:bulletEnabled val="1"/>
        </dgm:presLayoutVars>
      </dgm:prSet>
      <dgm:spPr/>
    </dgm:pt>
    <dgm:pt modelId="{2C85E75F-44E6-42D6-83E2-6EB63FE3EE21}" type="pres">
      <dgm:prSet presAssocID="{5C773D61-6374-4EDB-BF62-89976104EA7E}" presName="accent_1" presStyleCnt="0"/>
      <dgm:spPr/>
    </dgm:pt>
    <dgm:pt modelId="{0CF42ED5-D053-477C-940F-1177EBA39B5B}" type="pres">
      <dgm:prSet presAssocID="{5C773D61-6374-4EDB-BF62-89976104EA7E}" presName="accentRepeatNode" presStyleLbl="solidFgAcc1" presStyleIdx="0" presStyleCnt="3"/>
      <dgm:spPr>
        <a:solidFill>
          <a:srgbClr val="2E2D62"/>
        </a:solidFill>
        <a:ln>
          <a:solidFill>
            <a:srgbClr val="FBBB10"/>
          </a:solidFill>
        </a:ln>
      </dgm:spPr>
    </dgm:pt>
    <dgm:pt modelId="{E7FEDF97-CC47-4851-8B8A-E06B20262B46}" type="pres">
      <dgm:prSet presAssocID="{71CC0269-4F30-4740-9B78-2A159DF47C24}" presName="text_2" presStyleLbl="node1" presStyleIdx="1" presStyleCnt="3">
        <dgm:presLayoutVars>
          <dgm:bulletEnabled val="1"/>
        </dgm:presLayoutVars>
      </dgm:prSet>
      <dgm:spPr/>
    </dgm:pt>
    <dgm:pt modelId="{54E3808A-A19F-422E-9D84-BF58473F81BD}" type="pres">
      <dgm:prSet presAssocID="{71CC0269-4F30-4740-9B78-2A159DF47C24}" presName="accent_2" presStyleCnt="0"/>
      <dgm:spPr/>
    </dgm:pt>
    <dgm:pt modelId="{C4A581AA-3ADA-4E51-8B95-B60678BE0B28}" type="pres">
      <dgm:prSet presAssocID="{71CC0269-4F30-4740-9B78-2A159DF47C24}" presName="accentRepeatNode" presStyleLbl="solidFgAcc1" presStyleIdx="1" presStyleCnt="3"/>
      <dgm:spPr>
        <a:solidFill>
          <a:srgbClr val="2E2D62"/>
        </a:solidFill>
        <a:ln>
          <a:solidFill>
            <a:srgbClr val="FBBB10"/>
          </a:solidFill>
        </a:ln>
      </dgm:spPr>
    </dgm:pt>
    <dgm:pt modelId="{27224C59-4B1D-442A-94ED-89501234C493}" type="pres">
      <dgm:prSet presAssocID="{DF88EE31-1B0D-4DE7-8F4D-9520E831C251}" presName="text_3" presStyleLbl="node1" presStyleIdx="2" presStyleCnt="3">
        <dgm:presLayoutVars>
          <dgm:bulletEnabled val="1"/>
        </dgm:presLayoutVars>
      </dgm:prSet>
      <dgm:spPr/>
    </dgm:pt>
    <dgm:pt modelId="{7595E611-37B4-4709-9FC2-00066936285D}" type="pres">
      <dgm:prSet presAssocID="{DF88EE31-1B0D-4DE7-8F4D-9520E831C251}" presName="accent_3" presStyleCnt="0"/>
      <dgm:spPr/>
    </dgm:pt>
    <dgm:pt modelId="{7EA0ED72-2234-41DB-8277-D652C6F930A6}" type="pres">
      <dgm:prSet presAssocID="{DF88EE31-1B0D-4DE7-8F4D-9520E831C251}" presName="accentRepeatNode" presStyleLbl="solidFgAcc1" presStyleIdx="2" presStyleCnt="3"/>
      <dgm:spPr>
        <a:solidFill>
          <a:srgbClr val="2E2D62"/>
        </a:solidFill>
        <a:ln>
          <a:solidFill>
            <a:srgbClr val="FBBB10"/>
          </a:solidFill>
        </a:ln>
      </dgm:spPr>
    </dgm:pt>
  </dgm:ptLst>
  <dgm:cxnLst>
    <dgm:cxn modelId="{5BEE4C00-DE51-4258-94E0-020FD892387E}" type="presOf" srcId="{5C773D61-6374-4EDB-BF62-89976104EA7E}" destId="{3BDA0E1C-562F-45A3-A2BE-17F922715EDB}" srcOrd="0" destOrd="0" presId="urn:microsoft.com/office/officeart/2008/layout/VerticalCurvedList"/>
    <dgm:cxn modelId="{8C3B9203-7016-4CE4-BABD-D45079B9AAA1}" srcId="{9094B7D5-C982-4F49-B8BA-56EE371D2745}" destId="{71CC0269-4F30-4740-9B78-2A159DF47C24}" srcOrd="1" destOrd="0" parTransId="{4A505AF7-35EE-4A34-9263-B243BDA33E0C}" sibTransId="{D2479757-9373-4194-B8D2-996EDC924B31}"/>
    <dgm:cxn modelId="{536B2C65-2EE8-4067-BB8F-4A2F4E2FC815}" type="presOf" srcId="{9094B7D5-C982-4F49-B8BA-56EE371D2745}" destId="{0558F71F-7DC5-4B3D-BA47-352FFF7854C9}" srcOrd="0" destOrd="0" presId="urn:microsoft.com/office/officeart/2008/layout/VerticalCurvedList"/>
    <dgm:cxn modelId="{EFDCDF50-F11B-4310-8F7D-D2EA91F37101}" type="presOf" srcId="{DF88EE31-1B0D-4DE7-8F4D-9520E831C251}" destId="{27224C59-4B1D-442A-94ED-89501234C493}" srcOrd="0" destOrd="0" presId="urn:microsoft.com/office/officeart/2008/layout/VerticalCurvedList"/>
    <dgm:cxn modelId="{8584F75A-BCF5-4597-9A0F-CFEE732BB816}" type="presOf" srcId="{D7149EED-7A4F-4E5B-86DF-E54EF9E72ACC}" destId="{30D51E88-2811-4448-8943-A6AFB02DF8A7}" srcOrd="0" destOrd="0" presId="urn:microsoft.com/office/officeart/2008/layout/VerticalCurvedList"/>
    <dgm:cxn modelId="{19674199-D5D1-47EA-98A2-FE8F17242D69}" srcId="{9094B7D5-C982-4F49-B8BA-56EE371D2745}" destId="{5C773D61-6374-4EDB-BF62-89976104EA7E}" srcOrd="0" destOrd="0" parTransId="{8F393001-6728-4398-AEEF-C67B49E54B8B}" sibTransId="{D7149EED-7A4F-4E5B-86DF-E54EF9E72ACC}"/>
    <dgm:cxn modelId="{3DF9BFB6-E168-407B-978E-576B500C17A0}" srcId="{9094B7D5-C982-4F49-B8BA-56EE371D2745}" destId="{DF88EE31-1B0D-4DE7-8F4D-9520E831C251}" srcOrd="2" destOrd="0" parTransId="{F3A8C9DB-3275-44D2-9C77-3AAF46C7651E}" sibTransId="{2FDDA4C6-872C-4234-999F-B1F5372A1792}"/>
    <dgm:cxn modelId="{9BC82CF8-0E1D-444E-A8AE-4A74A9BAFCE8}" type="presOf" srcId="{71CC0269-4F30-4740-9B78-2A159DF47C24}" destId="{E7FEDF97-CC47-4851-8B8A-E06B20262B46}" srcOrd="0" destOrd="0" presId="urn:microsoft.com/office/officeart/2008/layout/VerticalCurvedList"/>
    <dgm:cxn modelId="{83B18243-D85E-49CD-9AD9-694BDFBF301B}" type="presParOf" srcId="{0558F71F-7DC5-4B3D-BA47-352FFF7854C9}" destId="{3269F3CC-D36A-49F2-B2AF-8571EA5A0D37}" srcOrd="0" destOrd="0" presId="urn:microsoft.com/office/officeart/2008/layout/VerticalCurvedList"/>
    <dgm:cxn modelId="{AA9FAD0E-1CFD-462B-A87D-937ABE949FF5}" type="presParOf" srcId="{3269F3CC-D36A-49F2-B2AF-8571EA5A0D37}" destId="{AEDD380A-A65D-46C6-9BC8-D87C8A1517F4}" srcOrd="0" destOrd="0" presId="urn:microsoft.com/office/officeart/2008/layout/VerticalCurvedList"/>
    <dgm:cxn modelId="{3033E60C-B290-4DD1-B391-196DD9EF8A35}" type="presParOf" srcId="{AEDD380A-A65D-46C6-9BC8-D87C8A1517F4}" destId="{76CFE394-BE9C-4EE9-ABA4-124418C9FB8F}" srcOrd="0" destOrd="0" presId="urn:microsoft.com/office/officeart/2008/layout/VerticalCurvedList"/>
    <dgm:cxn modelId="{74E82397-A449-49C9-888D-0DFCE914311B}" type="presParOf" srcId="{AEDD380A-A65D-46C6-9BC8-D87C8A1517F4}" destId="{30D51E88-2811-4448-8943-A6AFB02DF8A7}" srcOrd="1" destOrd="0" presId="urn:microsoft.com/office/officeart/2008/layout/VerticalCurvedList"/>
    <dgm:cxn modelId="{F678EC87-B0E5-4242-A4A0-FF09654007B0}" type="presParOf" srcId="{AEDD380A-A65D-46C6-9BC8-D87C8A1517F4}" destId="{A48ADAD5-3B12-41A8-896A-9C7C5EA24647}" srcOrd="2" destOrd="0" presId="urn:microsoft.com/office/officeart/2008/layout/VerticalCurvedList"/>
    <dgm:cxn modelId="{AD459761-22DE-466A-8D37-8448E8B2BB01}" type="presParOf" srcId="{AEDD380A-A65D-46C6-9BC8-D87C8A1517F4}" destId="{B41874A4-4FEC-453E-8245-D9A055D8FFBB}" srcOrd="3" destOrd="0" presId="urn:microsoft.com/office/officeart/2008/layout/VerticalCurvedList"/>
    <dgm:cxn modelId="{7D96F68D-E581-4ADA-8E5C-CE90C9DD44BA}" type="presParOf" srcId="{3269F3CC-D36A-49F2-B2AF-8571EA5A0D37}" destId="{3BDA0E1C-562F-45A3-A2BE-17F922715EDB}" srcOrd="1" destOrd="0" presId="urn:microsoft.com/office/officeart/2008/layout/VerticalCurvedList"/>
    <dgm:cxn modelId="{936D4279-BFA7-4B46-B036-184764525F34}" type="presParOf" srcId="{3269F3CC-D36A-49F2-B2AF-8571EA5A0D37}" destId="{2C85E75F-44E6-42D6-83E2-6EB63FE3EE21}" srcOrd="2" destOrd="0" presId="urn:microsoft.com/office/officeart/2008/layout/VerticalCurvedList"/>
    <dgm:cxn modelId="{7EE41939-1575-4141-959A-C91C2ADAC48B}" type="presParOf" srcId="{2C85E75F-44E6-42D6-83E2-6EB63FE3EE21}" destId="{0CF42ED5-D053-477C-940F-1177EBA39B5B}" srcOrd="0" destOrd="0" presId="urn:microsoft.com/office/officeart/2008/layout/VerticalCurvedList"/>
    <dgm:cxn modelId="{E5449C61-2E63-4A87-BBD0-91307A70F720}" type="presParOf" srcId="{3269F3CC-D36A-49F2-B2AF-8571EA5A0D37}" destId="{E7FEDF97-CC47-4851-8B8A-E06B20262B46}" srcOrd="3" destOrd="0" presId="urn:microsoft.com/office/officeart/2008/layout/VerticalCurvedList"/>
    <dgm:cxn modelId="{45C369F9-0F41-474B-8418-BE980FB3B60C}" type="presParOf" srcId="{3269F3CC-D36A-49F2-B2AF-8571EA5A0D37}" destId="{54E3808A-A19F-422E-9D84-BF58473F81BD}" srcOrd="4" destOrd="0" presId="urn:microsoft.com/office/officeart/2008/layout/VerticalCurvedList"/>
    <dgm:cxn modelId="{57F76D05-166C-46CF-8B27-6DD5FE2376DF}" type="presParOf" srcId="{54E3808A-A19F-422E-9D84-BF58473F81BD}" destId="{C4A581AA-3ADA-4E51-8B95-B60678BE0B28}" srcOrd="0" destOrd="0" presId="urn:microsoft.com/office/officeart/2008/layout/VerticalCurvedList"/>
    <dgm:cxn modelId="{C2EEDA7A-6517-41E1-8D60-1B876F901998}" type="presParOf" srcId="{3269F3CC-D36A-49F2-B2AF-8571EA5A0D37}" destId="{27224C59-4B1D-442A-94ED-89501234C493}" srcOrd="5" destOrd="0" presId="urn:microsoft.com/office/officeart/2008/layout/VerticalCurvedList"/>
    <dgm:cxn modelId="{49C44BDB-BA05-49A9-8D42-F55C8134829D}" type="presParOf" srcId="{3269F3CC-D36A-49F2-B2AF-8571EA5A0D37}" destId="{7595E611-37B4-4709-9FC2-00066936285D}" srcOrd="6" destOrd="0" presId="urn:microsoft.com/office/officeart/2008/layout/VerticalCurvedList"/>
    <dgm:cxn modelId="{459F4713-9B8B-4786-A847-A872ED33FC02}" type="presParOf" srcId="{7595E611-37B4-4709-9FC2-00066936285D}" destId="{7EA0ED72-2234-41DB-8277-D652C6F930A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CAF280-1A9D-42D8-BE11-1F9635502D7A}"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124D3809-359E-4949-89C1-7528C0F420E2}">
      <dgm:prSet phldrT="[Text]"/>
      <dgm:spPr>
        <a:solidFill>
          <a:srgbClr val="003088"/>
        </a:solidFill>
      </dgm:spPr>
      <dgm:t>
        <a:bodyPr/>
        <a:lstStyle/>
        <a:p>
          <a:r>
            <a:rPr lang="en-GB"/>
            <a:t>R4RI</a:t>
          </a:r>
        </a:p>
      </dgm:t>
    </dgm:pt>
    <dgm:pt modelId="{A63DB632-85FE-4D19-B527-7A43B0E996F2}" type="parTrans" cxnId="{C83193C7-A111-498F-AFD4-9372F5E0C02E}">
      <dgm:prSet/>
      <dgm:spPr/>
      <dgm:t>
        <a:bodyPr/>
        <a:lstStyle/>
        <a:p>
          <a:endParaRPr lang="en-GB"/>
        </a:p>
      </dgm:t>
    </dgm:pt>
    <dgm:pt modelId="{CF77FAF5-2DCC-458E-A523-756052005DCC}" type="sibTrans" cxnId="{C83193C7-A111-498F-AFD4-9372F5E0C02E}">
      <dgm:prSet/>
      <dgm:spPr/>
      <dgm:t>
        <a:bodyPr/>
        <a:lstStyle/>
        <a:p>
          <a:endParaRPr lang="en-GB"/>
        </a:p>
      </dgm:t>
    </dgm:pt>
    <dgm:pt modelId="{E7493678-CF5C-46E6-8529-26897644FF59}">
      <dgm:prSet phldrT="[Text]" custT="1"/>
      <dgm:spPr>
        <a:solidFill>
          <a:srgbClr val="E94D36"/>
        </a:solidFill>
      </dgm:spPr>
      <dgm:t>
        <a:bodyPr/>
        <a:lstStyle/>
        <a:p>
          <a:endParaRPr lang="en-GB" sz="2000" b="1"/>
        </a:p>
        <a:p>
          <a:endParaRPr lang="en-GB" sz="2000" b="1"/>
        </a:p>
        <a:p>
          <a:r>
            <a:rPr lang="en-GB" sz="2000" b="1"/>
            <a:t>Saving Applicants’ Time</a:t>
          </a:r>
        </a:p>
      </dgm:t>
    </dgm:pt>
    <dgm:pt modelId="{DF527124-22E1-4BFD-ABFC-400506FDBD89}" type="parTrans" cxnId="{FC128121-252F-4209-97F7-517860A948D0}">
      <dgm:prSet/>
      <dgm:spPr>
        <a:solidFill>
          <a:srgbClr val="676767">
            <a:alpha val="40000"/>
          </a:srgbClr>
        </a:solidFill>
      </dgm:spPr>
      <dgm:t>
        <a:bodyPr/>
        <a:lstStyle/>
        <a:p>
          <a:endParaRPr lang="en-GB"/>
        </a:p>
      </dgm:t>
    </dgm:pt>
    <dgm:pt modelId="{FF550282-C97C-47A3-AC68-0AF46F550CCA}" type="sibTrans" cxnId="{FC128121-252F-4209-97F7-517860A948D0}">
      <dgm:prSet/>
      <dgm:spPr/>
      <dgm:t>
        <a:bodyPr/>
        <a:lstStyle/>
        <a:p>
          <a:endParaRPr lang="en-GB"/>
        </a:p>
      </dgm:t>
    </dgm:pt>
    <dgm:pt modelId="{6EF8E1AA-33DD-49AD-A281-1F081A14D68E}">
      <dgm:prSet phldrT="[Text]" custT="1"/>
      <dgm:spPr>
        <a:solidFill>
          <a:srgbClr val="FBBB10"/>
        </a:solidFill>
      </dgm:spPr>
      <dgm:t>
        <a:bodyPr/>
        <a:lstStyle/>
        <a:p>
          <a:endParaRPr lang="en-GB" sz="2000" b="1"/>
        </a:p>
        <a:p>
          <a:endParaRPr lang="en-GB" sz="2000" b="1"/>
        </a:p>
        <a:p>
          <a:r>
            <a:rPr lang="en-GB" sz="2000" b="1"/>
            <a:t>Creating an inclusive process</a:t>
          </a:r>
        </a:p>
      </dgm:t>
    </dgm:pt>
    <dgm:pt modelId="{96C916D5-9102-4FD2-9B89-0AEFF507D941}" type="parTrans" cxnId="{83E6F163-6578-460F-B65A-88700D67265F}">
      <dgm:prSet/>
      <dgm:spPr>
        <a:solidFill>
          <a:srgbClr val="676767">
            <a:alpha val="40000"/>
          </a:srgbClr>
        </a:solidFill>
      </dgm:spPr>
      <dgm:t>
        <a:bodyPr/>
        <a:lstStyle/>
        <a:p>
          <a:endParaRPr lang="en-GB"/>
        </a:p>
      </dgm:t>
    </dgm:pt>
    <dgm:pt modelId="{935A0BFC-6513-443F-879B-D2F982A7F80D}" type="sibTrans" cxnId="{83E6F163-6578-460F-B65A-88700D67265F}">
      <dgm:prSet/>
      <dgm:spPr/>
      <dgm:t>
        <a:bodyPr/>
        <a:lstStyle/>
        <a:p>
          <a:endParaRPr lang="en-GB"/>
        </a:p>
      </dgm:t>
    </dgm:pt>
    <dgm:pt modelId="{A698FD6F-1D43-425E-B136-1BDDA0DE0841}">
      <dgm:prSet phldrT="[Text]" custT="1"/>
      <dgm:spPr>
        <a:solidFill>
          <a:srgbClr val="BE2BBB"/>
        </a:solidFill>
      </dgm:spPr>
      <dgm:t>
        <a:bodyPr/>
        <a:lstStyle/>
        <a:p>
          <a:endParaRPr lang="en-GB" sz="2000" b="1"/>
        </a:p>
        <a:p>
          <a:endParaRPr lang="en-GB" sz="2000" b="1"/>
        </a:p>
        <a:p>
          <a:r>
            <a:rPr lang="en-GB" sz="1680" b="1" spc="0"/>
            <a:t>Reducing barriers across disciplines and sectors</a:t>
          </a:r>
        </a:p>
      </dgm:t>
    </dgm:pt>
    <dgm:pt modelId="{4B234B21-04D6-4EBA-9AF9-1C86E44774AC}" type="parTrans" cxnId="{D0EC7D91-146C-4A01-AC56-3FBD89617047}">
      <dgm:prSet/>
      <dgm:spPr>
        <a:solidFill>
          <a:srgbClr val="676767">
            <a:alpha val="40000"/>
          </a:srgbClr>
        </a:solidFill>
      </dgm:spPr>
      <dgm:t>
        <a:bodyPr/>
        <a:lstStyle/>
        <a:p>
          <a:endParaRPr lang="en-GB"/>
        </a:p>
      </dgm:t>
    </dgm:pt>
    <dgm:pt modelId="{4CF7A7D7-D95D-4F15-803D-4C2FD0A0A74D}" type="sibTrans" cxnId="{D0EC7D91-146C-4A01-AC56-3FBD89617047}">
      <dgm:prSet/>
      <dgm:spPr/>
      <dgm:t>
        <a:bodyPr/>
        <a:lstStyle/>
        <a:p>
          <a:endParaRPr lang="en-GB"/>
        </a:p>
      </dgm:t>
    </dgm:pt>
    <dgm:pt modelId="{9F399094-89B6-4839-8475-13F3A7A30D01}">
      <dgm:prSet phldrT="[Text]" custT="1"/>
      <dgm:spPr/>
      <dgm:t>
        <a:bodyPr/>
        <a:lstStyle/>
        <a:p>
          <a:endParaRPr lang="en-GB" sz="2000" b="1"/>
        </a:p>
        <a:p>
          <a:endParaRPr lang="en-GB" sz="2000" b="1"/>
        </a:p>
        <a:p>
          <a:r>
            <a:rPr lang="en-GB" sz="2000" b="1"/>
            <a:t>Responsible assessment</a:t>
          </a:r>
        </a:p>
      </dgm:t>
    </dgm:pt>
    <dgm:pt modelId="{97E8E938-A4BB-4BFF-9E20-A2F78BA9DF32}" type="parTrans" cxnId="{F62E3D6C-D53D-4205-8BB5-4B684488E39F}">
      <dgm:prSet/>
      <dgm:spPr>
        <a:solidFill>
          <a:srgbClr val="676767">
            <a:alpha val="40000"/>
          </a:srgbClr>
        </a:solidFill>
      </dgm:spPr>
      <dgm:t>
        <a:bodyPr/>
        <a:lstStyle/>
        <a:p>
          <a:endParaRPr lang="en-GB"/>
        </a:p>
      </dgm:t>
    </dgm:pt>
    <dgm:pt modelId="{C67CF7D6-EC8B-4015-8BDD-01EB915E55CC}" type="sibTrans" cxnId="{F62E3D6C-D53D-4205-8BB5-4B684488E39F}">
      <dgm:prSet/>
      <dgm:spPr/>
      <dgm:t>
        <a:bodyPr/>
        <a:lstStyle/>
        <a:p>
          <a:endParaRPr lang="en-GB"/>
        </a:p>
      </dgm:t>
    </dgm:pt>
    <dgm:pt modelId="{D5BA71E3-E5D8-4D6E-94F6-3019C247AC4E}">
      <dgm:prSet phldrT="[Text]" custT="1"/>
      <dgm:spPr>
        <a:solidFill>
          <a:srgbClr val="008AAD"/>
        </a:solidFill>
      </dgm:spPr>
      <dgm:t>
        <a:bodyPr/>
        <a:lstStyle/>
        <a:p>
          <a:endParaRPr lang="en-GB" sz="2000" b="1"/>
        </a:p>
        <a:p>
          <a:endParaRPr lang="en-GB" sz="2000" b="1"/>
        </a:p>
        <a:p>
          <a:r>
            <a:rPr lang="en-GB" sz="2000" b="1"/>
            <a:t>Creating </a:t>
          </a:r>
          <a:br>
            <a:rPr lang="en-GB" sz="2000" b="1"/>
          </a:br>
          <a:r>
            <a:rPr lang="en-GB" sz="2000" b="1"/>
            <a:t>the right incentives</a:t>
          </a:r>
        </a:p>
      </dgm:t>
    </dgm:pt>
    <dgm:pt modelId="{2A9D7828-C2FE-4307-BC06-881A50725916}" type="parTrans" cxnId="{B215CE24-776F-48D2-BA92-BAEB4689C8AF}">
      <dgm:prSet/>
      <dgm:spPr>
        <a:solidFill>
          <a:srgbClr val="676767">
            <a:alpha val="40000"/>
          </a:srgbClr>
        </a:solidFill>
      </dgm:spPr>
      <dgm:t>
        <a:bodyPr/>
        <a:lstStyle/>
        <a:p>
          <a:endParaRPr lang="en-GB"/>
        </a:p>
      </dgm:t>
    </dgm:pt>
    <dgm:pt modelId="{2A0B6070-B700-4D28-8713-FAAD684D0AE7}" type="sibTrans" cxnId="{B215CE24-776F-48D2-BA92-BAEB4689C8AF}">
      <dgm:prSet/>
      <dgm:spPr/>
      <dgm:t>
        <a:bodyPr/>
        <a:lstStyle/>
        <a:p>
          <a:endParaRPr lang="en-GB"/>
        </a:p>
      </dgm:t>
    </dgm:pt>
    <dgm:pt modelId="{1CCFCE10-07AD-4631-A5F1-10849BDDE8FF}">
      <dgm:prSet phldrT="[Text]" custT="1"/>
      <dgm:spPr>
        <a:solidFill>
          <a:schemeClr val="accent6"/>
        </a:solidFill>
      </dgm:spPr>
      <dgm:t>
        <a:bodyPr/>
        <a:lstStyle/>
        <a:p>
          <a:endParaRPr lang="en-GB" sz="2000" b="1" kern="1200">
            <a:solidFill>
              <a:srgbClr val="FFFFFF"/>
            </a:solidFill>
            <a:latin typeface="Arial" panose="020B0604020202020204"/>
            <a:ea typeface="+mn-ea"/>
            <a:cs typeface="+mn-cs"/>
          </a:endParaRPr>
        </a:p>
        <a:p>
          <a:endParaRPr lang="en-GB" sz="2000" b="1" kern="1200">
            <a:solidFill>
              <a:srgbClr val="FFFFFF"/>
            </a:solidFill>
            <a:latin typeface="Arial" panose="020B0604020202020204"/>
            <a:ea typeface="+mn-ea"/>
            <a:cs typeface="+mn-cs"/>
          </a:endParaRPr>
        </a:p>
        <a:p>
          <a:r>
            <a:rPr lang="en-GB" sz="2000" b="1" kern="1200">
              <a:solidFill>
                <a:srgbClr val="FFFFFF"/>
              </a:solidFill>
              <a:latin typeface="Arial" panose="020B0604020202020204"/>
              <a:ea typeface="+mn-ea"/>
              <a:cs typeface="+mn-cs"/>
            </a:rPr>
            <a:t>Team science &amp; collegiality</a:t>
          </a:r>
        </a:p>
      </dgm:t>
    </dgm:pt>
    <dgm:pt modelId="{4758E55F-7717-4D89-BEFA-0E5513922A44}" type="parTrans" cxnId="{2317B497-E69D-43FD-8EE0-C0FD70C9BD24}">
      <dgm:prSet/>
      <dgm:spPr>
        <a:solidFill>
          <a:srgbClr val="676767">
            <a:alpha val="40000"/>
          </a:srgbClr>
        </a:solidFill>
      </dgm:spPr>
      <dgm:t>
        <a:bodyPr/>
        <a:lstStyle/>
        <a:p>
          <a:endParaRPr lang="en-GB"/>
        </a:p>
      </dgm:t>
    </dgm:pt>
    <dgm:pt modelId="{19FDC3CF-3C65-4B2F-A9D2-D173232857F9}" type="sibTrans" cxnId="{2317B497-E69D-43FD-8EE0-C0FD70C9BD24}">
      <dgm:prSet/>
      <dgm:spPr/>
      <dgm:t>
        <a:bodyPr/>
        <a:lstStyle/>
        <a:p>
          <a:endParaRPr lang="en-GB"/>
        </a:p>
      </dgm:t>
    </dgm:pt>
    <dgm:pt modelId="{79688900-BD9A-4EBC-BB1F-5A83D39DC603}" type="pres">
      <dgm:prSet presAssocID="{09CAF280-1A9D-42D8-BE11-1F9635502D7A}" presName="Name0" presStyleCnt="0">
        <dgm:presLayoutVars>
          <dgm:chMax val="1"/>
          <dgm:dir/>
          <dgm:animLvl val="ctr"/>
          <dgm:resizeHandles val="exact"/>
        </dgm:presLayoutVars>
      </dgm:prSet>
      <dgm:spPr/>
    </dgm:pt>
    <dgm:pt modelId="{76B79DFD-E365-415D-8DEF-B21667D3FC6A}" type="pres">
      <dgm:prSet presAssocID="{124D3809-359E-4949-89C1-7528C0F420E2}" presName="centerShape" presStyleLbl="node0" presStyleIdx="0" presStyleCnt="1" custScaleX="46772" custScaleY="45420"/>
      <dgm:spPr/>
    </dgm:pt>
    <dgm:pt modelId="{3616AAB5-62A7-4346-9B0F-22F419C447ED}" type="pres">
      <dgm:prSet presAssocID="{DF527124-22E1-4BFD-ABFC-400506FDBD89}" presName="parTrans" presStyleLbl="sibTrans2D1" presStyleIdx="0" presStyleCnt="6"/>
      <dgm:spPr/>
    </dgm:pt>
    <dgm:pt modelId="{D3D4D354-5042-4C63-9109-730B9D52B7DC}" type="pres">
      <dgm:prSet presAssocID="{DF527124-22E1-4BFD-ABFC-400506FDBD89}" presName="connectorText" presStyleLbl="sibTrans2D1" presStyleIdx="0" presStyleCnt="6"/>
      <dgm:spPr/>
    </dgm:pt>
    <dgm:pt modelId="{CA6792F3-8242-4770-B8F5-C5DC06D9FE9E}" type="pres">
      <dgm:prSet presAssocID="{E7493678-CF5C-46E6-8529-26897644FF59}" presName="node" presStyleLbl="node1" presStyleIdx="0" presStyleCnt="6" custScaleX="148463" custScaleY="153647" custRadScaleRad="102472" custRadScaleInc="-921">
        <dgm:presLayoutVars>
          <dgm:bulletEnabled val="1"/>
        </dgm:presLayoutVars>
      </dgm:prSet>
      <dgm:spPr/>
    </dgm:pt>
    <dgm:pt modelId="{26F7F5A7-A8EB-4EA1-ACC1-C67C589ECC08}" type="pres">
      <dgm:prSet presAssocID="{96C916D5-9102-4FD2-9B89-0AEFF507D941}" presName="parTrans" presStyleLbl="sibTrans2D1" presStyleIdx="1" presStyleCnt="6"/>
      <dgm:spPr/>
    </dgm:pt>
    <dgm:pt modelId="{5D453CDD-8CAC-4E61-BCF4-2721DE41C4A6}" type="pres">
      <dgm:prSet presAssocID="{96C916D5-9102-4FD2-9B89-0AEFF507D941}" presName="connectorText" presStyleLbl="sibTrans2D1" presStyleIdx="1" presStyleCnt="6"/>
      <dgm:spPr/>
    </dgm:pt>
    <dgm:pt modelId="{BD967285-5ABA-4414-834B-BBA8E4E4E193}" type="pres">
      <dgm:prSet presAssocID="{6EF8E1AA-33DD-49AD-A281-1F081A14D68E}" presName="node" presStyleLbl="node1" presStyleIdx="1" presStyleCnt="6" custScaleX="148463" custScaleY="153647" custRadScaleRad="100836" custRadScaleInc="-4520">
        <dgm:presLayoutVars>
          <dgm:bulletEnabled val="1"/>
        </dgm:presLayoutVars>
      </dgm:prSet>
      <dgm:spPr/>
    </dgm:pt>
    <dgm:pt modelId="{DE0B8D01-EDB2-46B8-B977-55496B584BE7}" type="pres">
      <dgm:prSet presAssocID="{2A9D7828-C2FE-4307-BC06-881A50725916}" presName="parTrans" presStyleLbl="sibTrans2D1" presStyleIdx="2" presStyleCnt="6"/>
      <dgm:spPr/>
    </dgm:pt>
    <dgm:pt modelId="{A83D78A7-FC23-437C-A666-F841077E3DA9}" type="pres">
      <dgm:prSet presAssocID="{2A9D7828-C2FE-4307-BC06-881A50725916}" presName="connectorText" presStyleLbl="sibTrans2D1" presStyleIdx="2" presStyleCnt="6"/>
      <dgm:spPr/>
    </dgm:pt>
    <dgm:pt modelId="{8ABCFA72-E7F2-48A5-9EE9-FB6D174C9721}" type="pres">
      <dgm:prSet presAssocID="{D5BA71E3-E5D8-4D6E-94F6-3019C247AC4E}" presName="node" presStyleLbl="node1" presStyleIdx="2" presStyleCnt="6" custScaleX="148463" custScaleY="153647" custRadScaleRad="98355" custRadScaleInc="-3675">
        <dgm:presLayoutVars>
          <dgm:bulletEnabled val="1"/>
        </dgm:presLayoutVars>
      </dgm:prSet>
      <dgm:spPr/>
    </dgm:pt>
    <dgm:pt modelId="{1ED97E44-6435-4FDC-A01A-5D04AF440934}" type="pres">
      <dgm:prSet presAssocID="{4758E55F-7717-4D89-BEFA-0E5513922A44}" presName="parTrans" presStyleLbl="sibTrans2D1" presStyleIdx="3" presStyleCnt="6"/>
      <dgm:spPr/>
    </dgm:pt>
    <dgm:pt modelId="{43ACA952-4BE7-41ED-B084-DB624DAF3DE4}" type="pres">
      <dgm:prSet presAssocID="{4758E55F-7717-4D89-BEFA-0E5513922A44}" presName="connectorText" presStyleLbl="sibTrans2D1" presStyleIdx="3" presStyleCnt="6"/>
      <dgm:spPr/>
    </dgm:pt>
    <dgm:pt modelId="{15CED6D6-45AA-49BB-8729-99E3CBB7FCF5}" type="pres">
      <dgm:prSet presAssocID="{1CCFCE10-07AD-4631-A5F1-10849BDDE8FF}" presName="node" presStyleLbl="node1" presStyleIdx="3" presStyleCnt="6" custScaleX="148463" custScaleY="153647" custRadScaleRad="97531" custRadScaleInc="968">
        <dgm:presLayoutVars>
          <dgm:bulletEnabled val="1"/>
        </dgm:presLayoutVars>
      </dgm:prSet>
      <dgm:spPr/>
    </dgm:pt>
    <dgm:pt modelId="{959DDC2B-147A-4D4D-8862-A72018E95D2E}" type="pres">
      <dgm:prSet presAssocID="{4B234B21-04D6-4EBA-9AF9-1C86E44774AC}" presName="parTrans" presStyleLbl="sibTrans2D1" presStyleIdx="4" presStyleCnt="6"/>
      <dgm:spPr/>
    </dgm:pt>
    <dgm:pt modelId="{D93D7246-F1B6-45D8-97AF-FA1B7733F020}" type="pres">
      <dgm:prSet presAssocID="{4B234B21-04D6-4EBA-9AF9-1C86E44774AC}" presName="connectorText" presStyleLbl="sibTrans2D1" presStyleIdx="4" presStyleCnt="6"/>
      <dgm:spPr/>
    </dgm:pt>
    <dgm:pt modelId="{A57CBAD6-DD82-4B30-B39C-25CF8A05B89B}" type="pres">
      <dgm:prSet presAssocID="{A698FD6F-1D43-425E-B136-1BDDA0DE0841}" presName="node" presStyleLbl="node1" presStyleIdx="4" presStyleCnt="6" custScaleX="148463" custScaleY="153647" custRadScaleRad="99221" custRadScaleInc="4594">
        <dgm:presLayoutVars>
          <dgm:bulletEnabled val="1"/>
        </dgm:presLayoutVars>
      </dgm:prSet>
      <dgm:spPr/>
    </dgm:pt>
    <dgm:pt modelId="{EF89E92C-7011-469C-8047-2ED0275856B5}" type="pres">
      <dgm:prSet presAssocID="{97E8E938-A4BB-4BFF-9E20-A2F78BA9DF32}" presName="parTrans" presStyleLbl="sibTrans2D1" presStyleIdx="5" presStyleCnt="6"/>
      <dgm:spPr/>
    </dgm:pt>
    <dgm:pt modelId="{1EDF5DA3-80B5-406F-96FC-4694EAB2102C}" type="pres">
      <dgm:prSet presAssocID="{97E8E938-A4BB-4BFF-9E20-A2F78BA9DF32}" presName="connectorText" presStyleLbl="sibTrans2D1" presStyleIdx="5" presStyleCnt="6"/>
      <dgm:spPr/>
    </dgm:pt>
    <dgm:pt modelId="{013BB6C0-404F-4571-985D-782F525009BF}" type="pres">
      <dgm:prSet presAssocID="{9F399094-89B6-4839-8475-13F3A7A30D01}" presName="node" presStyleLbl="node1" presStyleIdx="5" presStyleCnt="6" custScaleX="148463" custScaleY="153647">
        <dgm:presLayoutVars>
          <dgm:bulletEnabled val="1"/>
        </dgm:presLayoutVars>
      </dgm:prSet>
      <dgm:spPr/>
    </dgm:pt>
  </dgm:ptLst>
  <dgm:cxnLst>
    <dgm:cxn modelId="{FC128121-252F-4209-97F7-517860A948D0}" srcId="{124D3809-359E-4949-89C1-7528C0F420E2}" destId="{E7493678-CF5C-46E6-8529-26897644FF59}" srcOrd="0" destOrd="0" parTransId="{DF527124-22E1-4BFD-ABFC-400506FDBD89}" sibTransId="{FF550282-C97C-47A3-AC68-0AF46F550CCA}"/>
    <dgm:cxn modelId="{43C5F022-A143-41D6-9C10-3034D762C12E}" type="presOf" srcId="{97E8E938-A4BB-4BFF-9E20-A2F78BA9DF32}" destId="{1EDF5DA3-80B5-406F-96FC-4694EAB2102C}" srcOrd="1" destOrd="0" presId="urn:microsoft.com/office/officeart/2005/8/layout/radial5"/>
    <dgm:cxn modelId="{B215CE24-776F-48D2-BA92-BAEB4689C8AF}" srcId="{124D3809-359E-4949-89C1-7528C0F420E2}" destId="{D5BA71E3-E5D8-4D6E-94F6-3019C247AC4E}" srcOrd="2" destOrd="0" parTransId="{2A9D7828-C2FE-4307-BC06-881A50725916}" sibTransId="{2A0B6070-B700-4D28-8713-FAAD684D0AE7}"/>
    <dgm:cxn modelId="{0DED7025-5871-4440-BBD6-D57AB22878D1}" type="presOf" srcId="{4758E55F-7717-4D89-BEFA-0E5513922A44}" destId="{1ED97E44-6435-4FDC-A01A-5D04AF440934}" srcOrd="0" destOrd="0" presId="urn:microsoft.com/office/officeart/2005/8/layout/radial5"/>
    <dgm:cxn modelId="{567F5A2F-2302-43A9-8278-BD471309B169}" type="presOf" srcId="{D5BA71E3-E5D8-4D6E-94F6-3019C247AC4E}" destId="{8ABCFA72-E7F2-48A5-9EE9-FB6D174C9721}" srcOrd="0" destOrd="0" presId="urn:microsoft.com/office/officeart/2005/8/layout/radial5"/>
    <dgm:cxn modelId="{7B425D37-17EC-4A20-8220-32FBD339E6A8}" type="presOf" srcId="{96C916D5-9102-4FD2-9B89-0AEFF507D941}" destId="{26F7F5A7-A8EB-4EA1-ACC1-C67C589ECC08}" srcOrd="0" destOrd="0" presId="urn:microsoft.com/office/officeart/2005/8/layout/radial5"/>
    <dgm:cxn modelId="{1EF22F38-E697-4D7E-9131-1B887CE8B837}" type="presOf" srcId="{6EF8E1AA-33DD-49AD-A281-1F081A14D68E}" destId="{BD967285-5ABA-4414-834B-BBA8E4E4E193}" srcOrd="0" destOrd="0" presId="urn:microsoft.com/office/officeart/2005/8/layout/radial5"/>
    <dgm:cxn modelId="{FADB1139-D756-4A5F-974F-E94C14054697}" type="presOf" srcId="{DF527124-22E1-4BFD-ABFC-400506FDBD89}" destId="{D3D4D354-5042-4C63-9109-730B9D52B7DC}" srcOrd="1" destOrd="0" presId="urn:microsoft.com/office/officeart/2005/8/layout/radial5"/>
    <dgm:cxn modelId="{4E65733D-22D2-4265-A975-F6B2A3075983}" type="presOf" srcId="{124D3809-359E-4949-89C1-7528C0F420E2}" destId="{76B79DFD-E365-415D-8DEF-B21667D3FC6A}" srcOrd="0" destOrd="0" presId="urn:microsoft.com/office/officeart/2005/8/layout/radial5"/>
    <dgm:cxn modelId="{611E7160-0ADB-441E-A333-C76560E68B3D}" type="presOf" srcId="{4B234B21-04D6-4EBA-9AF9-1C86E44774AC}" destId="{959DDC2B-147A-4D4D-8862-A72018E95D2E}" srcOrd="0" destOrd="0" presId="urn:microsoft.com/office/officeart/2005/8/layout/radial5"/>
    <dgm:cxn modelId="{83E6F163-6578-460F-B65A-88700D67265F}" srcId="{124D3809-359E-4949-89C1-7528C0F420E2}" destId="{6EF8E1AA-33DD-49AD-A281-1F081A14D68E}" srcOrd="1" destOrd="0" parTransId="{96C916D5-9102-4FD2-9B89-0AEFF507D941}" sibTransId="{935A0BFC-6513-443F-879B-D2F982A7F80D}"/>
    <dgm:cxn modelId="{7EF1EA47-D00A-4990-B55C-F4116ADD7C9F}" type="presOf" srcId="{97E8E938-A4BB-4BFF-9E20-A2F78BA9DF32}" destId="{EF89E92C-7011-469C-8047-2ED0275856B5}" srcOrd="0" destOrd="0" presId="urn:microsoft.com/office/officeart/2005/8/layout/radial5"/>
    <dgm:cxn modelId="{42B9656A-9859-45CD-806E-59DBEE902F47}" type="presOf" srcId="{DF527124-22E1-4BFD-ABFC-400506FDBD89}" destId="{3616AAB5-62A7-4346-9B0F-22F419C447ED}" srcOrd="0" destOrd="0" presId="urn:microsoft.com/office/officeart/2005/8/layout/radial5"/>
    <dgm:cxn modelId="{F62E3D6C-D53D-4205-8BB5-4B684488E39F}" srcId="{124D3809-359E-4949-89C1-7528C0F420E2}" destId="{9F399094-89B6-4839-8475-13F3A7A30D01}" srcOrd="5" destOrd="0" parTransId="{97E8E938-A4BB-4BFF-9E20-A2F78BA9DF32}" sibTransId="{C67CF7D6-EC8B-4015-8BDD-01EB915E55CC}"/>
    <dgm:cxn modelId="{1595F86D-6C3D-4B29-8F7B-6B75B7F2E3FD}" type="presOf" srcId="{09CAF280-1A9D-42D8-BE11-1F9635502D7A}" destId="{79688900-BD9A-4EBC-BB1F-5A83D39DC603}" srcOrd="0" destOrd="0" presId="urn:microsoft.com/office/officeart/2005/8/layout/radial5"/>
    <dgm:cxn modelId="{900FFB80-7C8D-41FB-A45E-AA87AF8316B3}" type="presOf" srcId="{4B234B21-04D6-4EBA-9AF9-1C86E44774AC}" destId="{D93D7246-F1B6-45D8-97AF-FA1B7733F020}" srcOrd="1" destOrd="0" presId="urn:microsoft.com/office/officeart/2005/8/layout/radial5"/>
    <dgm:cxn modelId="{997CD087-68A4-4979-9933-C14916788794}" type="presOf" srcId="{96C916D5-9102-4FD2-9B89-0AEFF507D941}" destId="{5D453CDD-8CAC-4E61-BCF4-2721DE41C4A6}" srcOrd="1" destOrd="0" presId="urn:microsoft.com/office/officeart/2005/8/layout/radial5"/>
    <dgm:cxn modelId="{1E7DF789-8F21-451A-9835-E39CB6151006}" type="presOf" srcId="{A698FD6F-1D43-425E-B136-1BDDA0DE0841}" destId="{A57CBAD6-DD82-4B30-B39C-25CF8A05B89B}" srcOrd="0" destOrd="0" presId="urn:microsoft.com/office/officeart/2005/8/layout/radial5"/>
    <dgm:cxn modelId="{D0EC7D91-146C-4A01-AC56-3FBD89617047}" srcId="{124D3809-359E-4949-89C1-7528C0F420E2}" destId="{A698FD6F-1D43-425E-B136-1BDDA0DE0841}" srcOrd="4" destOrd="0" parTransId="{4B234B21-04D6-4EBA-9AF9-1C86E44774AC}" sibTransId="{4CF7A7D7-D95D-4F15-803D-4C2FD0A0A74D}"/>
    <dgm:cxn modelId="{2317B497-E69D-43FD-8EE0-C0FD70C9BD24}" srcId="{124D3809-359E-4949-89C1-7528C0F420E2}" destId="{1CCFCE10-07AD-4631-A5F1-10849BDDE8FF}" srcOrd="3" destOrd="0" parTransId="{4758E55F-7717-4D89-BEFA-0E5513922A44}" sibTransId="{19FDC3CF-3C65-4B2F-A9D2-D173232857F9}"/>
    <dgm:cxn modelId="{3FF9F89D-9958-44A4-A325-DDDD6B8D9581}" type="presOf" srcId="{2A9D7828-C2FE-4307-BC06-881A50725916}" destId="{DE0B8D01-EDB2-46B8-B977-55496B584BE7}" srcOrd="0" destOrd="0" presId="urn:microsoft.com/office/officeart/2005/8/layout/radial5"/>
    <dgm:cxn modelId="{11D04CAB-AD20-4681-9DC6-E359672FA918}" type="presOf" srcId="{2A9D7828-C2FE-4307-BC06-881A50725916}" destId="{A83D78A7-FC23-437C-A666-F841077E3DA9}" srcOrd="1" destOrd="0" presId="urn:microsoft.com/office/officeart/2005/8/layout/radial5"/>
    <dgm:cxn modelId="{528FB2C0-64F2-4426-AA51-5506763008AC}" type="presOf" srcId="{9F399094-89B6-4839-8475-13F3A7A30D01}" destId="{013BB6C0-404F-4571-985D-782F525009BF}" srcOrd="0" destOrd="0" presId="urn:microsoft.com/office/officeart/2005/8/layout/radial5"/>
    <dgm:cxn modelId="{5F3483C7-6C18-44E2-8063-289BEFAEDA7E}" type="presOf" srcId="{1CCFCE10-07AD-4631-A5F1-10849BDDE8FF}" destId="{15CED6D6-45AA-49BB-8729-99E3CBB7FCF5}" srcOrd="0" destOrd="0" presId="urn:microsoft.com/office/officeart/2005/8/layout/radial5"/>
    <dgm:cxn modelId="{C83193C7-A111-498F-AFD4-9372F5E0C02E}" srcId="{09CAF280-1A9D-42D8-BE11-1F9635502D7A}" destId="{124D3809-359E-4949-89C1-7528C0F420E2}" srcOrd="0" destOrd="0" parTransId="{A63DB632-85FE-4D19-B527-7A43B0E996F2}" sibTransId="{CF77FAF5-2DCC-458E-A523-756052005DCC}"/>
    <dgm:cxn modelId="{D6103ACF-8627-4B66-8598-14473716FBB1}" type="presOf" srcId="{E7493678-CF5C-46E6-8529-26897644FF59}" destId="{CA6792F3-8242-4770-B8F5-C5DC06D9FE9E}" srcOrd="0" destOrd="0" presId="urn:microsoft.com/office/officeart/2005/8/layout/radial5"/>
    <dgm:cxn modelId="{8ECCB8D4-BA73-428F-B0F7-C7298E0A3A06}" type="presOf" srcId="{4758E55F-7717-4D89-BEFA-0E5513922A44}" destId="{43ACA952-4BE7-41ED-B084-DB624DAF3DE4}" srcOrd="1" destOrd="0" presId="urn:microsoft.com/office/officeart/2005/8/layout/radial5"/>
    <dgm:cxn modelId="{15D20136-2B53-4E77-AC06-FD67802457C3}" type="presParOf" srcId="{79688900-BD9A-4EBC-BB1F-5A83D39DC603}" destId="{76B79DFD-E365-415D-8DEF-B21667D3FC6A}" srcOrd="0" destOrd="0" presId="urn:microsoft.com/office/officeart/2005/8/layout/radial5"/>
    <dgm:cxn modelId="{803764D3-D88D-4942-A784-C4285BE8E25F}" type="presParOf" srcId="{79688900-BD9A-4EBC-BB1F-5A83D39DC603}" destId="{3616AAB5-62A7-4346-9B0F-22F419C447ED}" srcOrd="1" destOrd="0" presId="urn:microsoft.com/office/officeart/2005/8/layout/radial5"/>
    <dgm:cxn modelId="{66EE4E2A-425E-45F3-978E-C9B0B0038E1A}" type="presParOf" srcId="{3616AAB5-62A7-4346-9B0F-22F419C447ED}" destId="{D3D4D354-5042-4C63-9109-730B9D52B7DC}" srcOrd="0" destOrd="0" presId="urn:microsoft.com/office/officeart/2005/8/layout/radial5"/>
    <dgm:cxn modelId="{8C465569-ADD8-4024-91B0-57CFA676B95B}" type="presParOf" srcId="{79688900-BD9A-4EBC-BB1F-5A83D39DC603}" destId="{CA6792F3-8242-4770-B8F5-C5DC06D9FE9E}" srcOrd="2" destOrd="0" presId="urn:microsoft.com/office/officeart/2005/8/layout/radial5"/>
    <dgm:cxn modelId="{9E905993-A268-4B3F-BE53-43ED2565927B}" type="presParOf" srcId="{79688900-BD9A-4EBC-BB1F-5A83D39DC603}" destId="{26F7F5A7-A8EB-4EA1-ACC1-C67C589ECC08}" srcOrd="3" destOrd="0" presId="urn:microsoft.com/office/officeart/2005/8/layout/radial5"/>
    <dgm:cxn modelId="{9851973D-42B4-41CD-A340-52465D9D184D}" type="presParOf" srcId="{26F7F5A7-A8EB-4EA1-ACC1-C67C589ECC08}" destId="{5D453CDD-8CAC-4E61-BCF4-2721DE41C4A6}" srcOrd="0" destOrd="0" presId="urn:microsoft.com/office/officeart/2005/8/layout/radial5"/>
    <dgm:cxn modelId="{C470D3F4-EC7F-4CCA-9956-13D364495B48}" type="presParOf" srcId="{79688900-BD9A-4EBC-BB1F-5A83D39DC603}" destId="{BD967285-5ABA-4414-834B-BBA8E4E4E193}" srcOrd="4" destOrd="0" presId="urn:microsoft.com/office/officeart/2005/8/layout/radial5"/>
    <dgm:cxn modelId="{8899F425-2A7D-46F0-A597-A0424ABEC53C}" type="presParOf" srcId="{79688900-BD9A-4EBC-BB1F-5A83D39DC603}" destId="{DE0B8D01-EDB2-46B8-B977-55496B584BE7}" srcOrd="5" destOrd="0" presId="urn:microsoft.com/office/officeart/2005/8/layout/radial5"/>
    <dgm:cxn modelId="{ECA2D9F2-045E-4963-8214-8625E5C4D6AF}" type="presParOf" srcId="{DE0B8D01-EDB2-46B8-B977-55496B584BE7}" destId="{A83D78A7-FC23-437C-A666-F841077E3DA9}" srcOrd="0" destOrd="0" presId="urn:microsoft.com/office/officeart/2005/8/layout/radial5"/>
    <dgm:cxn modelId="{FF4B8F34-3D77-4931-B2D5-40A1821738F3}" type="presParOf" srcId="{79688900-BD9A-4EBC-BB1F-5A83D39DC603}" destId="{8ABCFA72-E7F2-48A5-9EE9-FB6D174C9721}" srcOrd="6" destOrd="0" presId="urn:microsoft.com/office/officeart/2005/8/layout/radial5"/>
    <dgm:cxn modelId="{6611E5A6-6CB9-46D8-A076-30727914D427}" type="presParOf" srcId="{79688900-BD9A-4EBC-BB1F-5A83D39DC603}" destId="{1ED97E44-6435-4FDC-A01A-5D04AF440934}" srcOrd="7" destOrd="0" presId="urn:microsoft.com/office/officeart/2005/8/layout/radial5"/>
    <dgm:cxn modelId="{3BCB6181-1DD2-4135-831E-90C04898B1BB}" type="presParOf" srcId="{1ED97E44-6435-4FDC-A01A-5D04AF440934}" destId="{43ACA952-4BE7-41ED-B084-DB624DAF3DE4}" srcOrd="0" destOrd="0" presId="urn:microsoft.com/office/officeart/2005/8/layout/radial5"/>
    <dgm:cxn modelId="{6935A661-0348-435C-8108-C33D88789C51}" type="presParOf" srcId="{79688900-BD9A-4EBC-BB1F-5A83D39DC603}" destId="{15CED6D6-45AA-49BB-8729-99E3CBB7FCF5}" srcOrd="8" destOrd="0" presId="urn:microsoft.com/office/officeart/2005/8/layout/radial5"/>
    <dgm:cxn modelId="{DA2D4857-D9D4-47F5-810E-FE65FAE09B97}" type="presParOf" srcId="{79688900-BD9A-4EBC-BB1F-5A83D39DC603}" destId="{959DDC2B-147A-4D4D-8862-A72018E95D2E}" srcOrd="9" destOrd="0" presId="urn:microsoft.com/office/officeart/2005/8/layout/radial5"/>
    <dgm:cxn modelId="{1B0D8343-8534-412A-A239-4D1D95AEEDB1}" type="presParOf" srcId="{959DDC2B-147A-4D4D-8862-A72018E95D2E}" destId="{D93D7246-F1B6-45D8-97AF-FA1B7733F020}" srcOrd="0" destOrd="0" presId="urn:microsoft.com/office/officeart/2005/8/layout/radial5"/>
    <dgm:cxn modelId="{3B9E42E1-841D-45D8-B917-52E59BABEFB6}" type="presParOf" srcId="{79688900-BD9A-4EBC-BB1F-5A83D39DC603}" destId="{A57CBAD6-DD82-4B30-B39C-25CF8A05B89B}" srcOrd="10" destOrd="0" presId="urn:microsoft.com/office/officeart/2005/8/layout/radial5"/>
    <dgm:cxn modelId="{3E475A76-EA55-443A-B0C0-B372BB876655}" type="presParOf" srcId="{79688900-BD9A-4EBC-BB1F-5A83D39DC603}" destId="{EF89E92C-7011-469C-8047-2ED0275856B5}" srcOrd="11" destOrd="0" presId="urn:microsoft.com/office/officeart/2005/8/layout/radial5"/>
    <dgm:cxn modelId="{8439DA5C-8C7F-4614-A166-B575F2EC291A}" type="presParOf" srcId="{EF89E92C-7011-469C-8047-2ED0275856B5}" destId="{1EDF5DA3-80B5-406F-96FC-4694EAB2102C}" srcOrd="0" destOrd="0" presId="urn:microsoft.com/office/officeart/2005/8/layout/radial5"/>
    <dgm:cxn modelId="{BB6552F7-A7CA-4A67-9967-6D17F8762DE9}" type="presParOf" srcId="{79688900-BD9A-4EBC-BB1F-5A83D39DC603}" destId="{013BB6C0-404F-4571-985D-782F525009BF}"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51E88-2811-4448-8943-A6AFB02DF8A7}">
      <dsp:nvSpPr>
        <dsp:cNvPr id="0" name=""/>
        <dsp:cNvSpPr/>
      </dsp:nvSpPr>
      <dsp:spPr>
        <a:xfrm>
          <a:off x="-4012966" y="-635296"/>
          <a:ext cx="4782190" cy="4782190"/>
        </a:xfrm>
        <a:prstGeom prst="blockArc">
          <a:avLst>
            <a:gd name="adj1" fmla="val 18900000"/>
            <a:gd name="adj2" fmla="val 2700000"/>
            <a:gd name="adj3" fmla="val 452"/>
          </a:avLst>
        </a:prstGeom>
        <a:noFill/>
        <a:ln w="12700" cap="flat" cmpd="sng" algn="ctr">
          <a:solidFill>
            <a:srgbClr val="E94D36"/>
          </a:solidFill>
          <a:prstDash val="solid"/>
          <a:miter lim="800000"/>
        </a:ln>
        <a:effectLst/>
      </dsp:spPr>
      <dsp:style>
        <a:lnRef idx="2">
          <a:scrgbClr r="0" g="0" b="0"/>
        </a:lnRef>
        <a:fillRef idx="0">
          <a:scrgbClr r="0" g="0" b="0"/>
        </a:fillRef>
        <a:effectRef idx="0">
          <a:scrgbClr r="0" g="0" b="0"/>
        </a:effectRef>
        <a:fontRef idx="minor"/>
      </dsp:style>
    </dsp:sp>
    <dsp:sp modelId="{3BDA0E1C-562F-45A3-A2BE-17F922715EDB}">
      <dsp:nvSpPr>
        <dsp:cNvPr id="0" name=""/>
        <dsp:cNvSpPr/>
      </dsp:nvSpPr>
      <dsp:spPr>
        <a:xfrm>
          <a:off x="494680" y="355014"/>
          <a:ext cx="4558568" cy="710028"/>
        </a:xfrm>
        <a:prstGeom prst="rect">
          <a:avLst/>
        </a:prstGeom>
        <a:solidFill>
          <a:srgbClr val="E94D36"/>
        </a:solidFill>
        <a:ln w="12700" cap="flat" cmpd="sng" algn="ctr">
          <a:solidFill>
            <a:srgbClr val="E94D3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3585"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a:solidFill>
                <a:srgbClr val="FFFFFF"/>
              </a:solidFill>
            </a:rPr>
            <a:t>As a funder supporting talent across the research and innovation landscape</a:t>
          </a:r>
        </a:p>
      </dsp:txBody>
      <dsp:txXfrm>
        <a:off x="494680" y="355014"/>
        <a:ext cx="4558568" cy="710028"/>
      </dsp:txXfrm>
    </dsp:sp>
    <dsp:sp modelId="{0CF42ED5-D053-477C-940F-1177EBA39B5B}">
      <dsp:nvSpPr>
        <dsp:cNvPr id="0" name=""/>
        <dsp:cNvSpPr/>
      </dsp:nvSpPr>
      <dsp:spPr>
        <a:xfrm>
          <a:off x="50913" y="266260"/>
          <a:ext cx="887535" cy="887535"/>
        </a:xfrm>
        <a:prstGeom prst="ellipse">
          <a:avLst/>
        </a:prstGeom>
        <a:solidFill>
          <a:srgbClr val="2E2D62"/>
        </a:solidFill>
        <a:ln w="12700" cap="flat" cmpd="sng" algn="ctr">
          <a:solidFill>
            <a:srgbClr val="FBBB10"/>
          </a:solidFill>
          <a:prstDash val="solid"/>
          <a:miter lim="800000"/>
        </a:ln>
        <a:effectLst/>
      </dsp:spPr>
      <dsp:style>
        <a:lnRef idx="2">
          <a:scrgbClr r="0" g="0" b="0"/>
        </a:lnRef>
        <a:fillRef idx="1">
          <a:scrgbClr r="0" g="0" b="0"/>
        </a:fillRef>
        <a:effectRef idx="0">
          <a:scrgbClr r="0" g="0" b="0"/>
        </a:effectRef>
        <a:fontRef idx="minor"/>
      </dsp:style>
    </dsp:sp>
    <dsp:sp modelId="{E7FEDF97-CC47-4851-8B8A-E06B20262B46}">
      <dsp:nvSpPr>
        <dsp:cNvPr id="0" name=""/>
        <dsp:cNvSpPr/>
      </dsp:nvSpPr>
      <dsp:spPr>
        <a:xfrm>
          <a:off x="752776" y="1420056"/>
          <a:ext cx="4300473" cy="710028"/>
        </a:xfrm>
        <a:prstGeom prst="rect">
          <a:avLst/>
        </a:prstGeom>
        <a:solidFill>
          <a:srgbClr val="E94D36"/>
        </a:solidFill>
        <a:ln w="12700" cap="flat" cmpd="sng" algn="ctr">
          <a:solidFill>
            <a:srgbClr val="E94D3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3585" tIns="40640" rIns="40640" bIns="40640" numCol="1" spcCol="1270" anchor="ctr" anchorCtr="0">
          <a:noAutofit/>
        </a:bodyPr>
        <a:lstStyle/>
        <a:p>
          <a:pPr marL="0" lvl="0" indent="0" algn="l" defTabSz="711200">
            <a:lnSpc>
              <a:spcPct val="90000"/>
            </a:lnSpc>
            <a:spcBef>
              <a:spcPct val="0"/>
            </a:spcBef>
            <a:spcAft>
              <a:spcPct val="35000"/>
            </a:spcAft>
            <a:buFont typeface="+mj-lt"/>
            <a:buNone/>
          </a:pPr>
          <a:r>
            <a:rPr lang="en-GB" sz="1600" kern="1200">
              <a:solidFill>
                <a:srgbClr val="FFFFFF"/>
              </a:solidFill>
            </a:rPr>
            <a:t>By showing leadership through policy and practice.</a:t>
          </a:r>
        </a:p>
      </dsp:txBody>
      <dsp:txXfrm>
        <a:off x="752776" y="1420056"/>
        <a:ext cx="4300473" cy="710028"/>
      </dsp:txXfrm>
    </dsp:sp>
    <dsp:sp modelId="{C4A581AA-3ADA-4E51-8B95-B60678BE0B28}">
      <dsp:nvSpPr>
        <dsp:cNvPr id="0" name=""/>
        <dsp:cNvSpPr/>
      </dsp:nvSpPr>
      <dsp:spPr>
        <a:xfrm>
          <a:off x="309008" y="1331303"/>
          <a:ext cx="887535" cy="887535"/>
        </a:xfrm>
        <a:prstGeom prst="ellipse">
          <a:avLst/>
        </a:prstGeom>
        <a:solidFill>
          <a:srgbClr val="2E2D62"/>
        </a:solidFill>
        <a:ln w="12700" cap="flat" cmpd="sng" algn="ctr">
          <a:solidFill>
            <a:srgbClr val="FBBB10"/>
          </a:solidFill>
          <a:prstDash val="solid"/>
          <a:miter lim="800000"/>
        </a:ln>
        <a:effectLst/>
      </dsp:spPr>
      <dsp:style>
        <a:lnRef idx="2">
          <a:scrgbClr r="0" g="0" b="0"/>
        </a:lnRef>
        <a:fillRef idx="1">
          <a:scrgbClr r="0" g="0" b="0"/>
        </a:fillRef>
        <a:effectRef idx="0">
          <a:scrgbClr r="0" g="0" b="0"/>
        </a:effectRef>
        <a:fontRef idx="minor"/>
      </dsp:style>
    </dsp:sp>
    <dsp:sp modelId="{27224C59-4B1D-442A-94ED-89501234C493}">
      <dsp:nvSpPr>
        <dsp:cNvPr id="0" name=""/>
        <dsp:cNvSpPr/>
      </dsp:nvSpPr>
      <dsp:spPr>
        <a:xfrm>
          <a:off x="494680" y="2485099"/>
          <a:ext cx="4558568" cy="710028"/>
        </a:xfrm>
        <a:prstGeom prst="rect">
          <a:avLst/>
        </a:prstGeom>
        <a:solidFill>
          <a:srgbClr val="E94D36"/>
        </a:solidFill>
        <a:ln w="12700" cap="flat" cmpd="sng" algn="ctr">
          <a:solidFill>
            <a:srgbClr val="E94D3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3585" tIns="40640" rIns="40640" bIns="40640" numCol="1" spcCol="1270" anchor="ctr" anchorCtr="0">
          <a:noAutofit/>
        </a:bodyPr>
        <a:lstStyle/>
        <a:p>
          <a:pPr marL="0" lvl="0" indent="0" algn="l" defTabSz="711200">
            <a:lnSpc>
              <a:spcPct val="90000"/>
            </a:lnSpc>
            <a:spcBef>
              <a:spcPct val="0"/>
            </a:spcBef>
            <a:spcAft>
              <a:spcPct val="35000"/>
            </a:spcAft>
            <a:buFont typeface="+mj-lt"/>
            <a:buNone/>
          </a:pPr>
          <a:r>
            <a:rPr lang="en-GB" sz="1600" kern="1200">
              <a:solidFill>
                <a:srgbClr val="FFFFFF"/>
              </a:solidFill>
            </a:rPr>
            <a:t>As an employer, including the institutes and facilities it manages.</a:t>
          </a:r>
        </a:p>
      </dsp:txBody>
      <dsp:txXfrm>
        <a:off x="494680" y="2485099"/>
        <a:ext cx="4558568" cy="710028"/>
      </dsp:txXfrm>
    </dsp:sp>
    <dsp:sp modelId="{7EA0ED72-2234-41DB-8277-D652C6F930A6}">
      <dsp:nvSpPr>
        <dsp:cNvPr id="0" name=""/>
        <dsp:cNvSpPr/>
      </dsp:nvSpPr>
      <dsp:spPr>
        <a:xfrm>
          <a:off x="50913" y="2396345"/>
          <a:ext cx="887535" cy="887535"/>
        </a:xfrm>
        <a:prstGeom prst="ellipse">
          <a:avLst/>
        </a:prstGeom>
        <a:solidFill>
          <a:srgbClr val="2E2D62"/>
        </a:solidFill>
        <a:ln w="12700" cap="flat" cmpd="sng" algn="ctr">
          <a:solidFill>
            <a:srgbClr val="FBBB1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79DFD-E365-415D-8DEF-B21667D3FC6A}">
      <dsp:nvSpPr>
        <dsp:cNvPr id="0" name=""/>
        <dsp:cNvSpPr/>
      </dsp:nvSpPr>
      <dsp:spPr>
        <a:xfrm>
          <a:off x="5043676" y="2543149"/>
          <a:ext cx="710187" cy="689659"/>
        </a:xfrm>
        <a:prstGeom prst="ellipse">
          <a:avLst/>
        </a:prstGeom>
        <a:solidFill>
          <a:srgbClr val="00308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a:t>R4RI</a:t>
          </a:r>
        </a:p>
      </dsp:txBody>
      <dsp:txXfrm>
        <a:off x="5147680" y="2644147"/>
        <a:ext cx="502179" cy="487663"/>
      </dsp:txXfrm>
    </dsp:sp>
    <dsp:sp modelId="{3616AAB5-62A7-4346-9B0F-22F419C447ED}">
      <dsp:nvSpPr>
        <dsp:cNvPr id="0" name=""/>
        <dsp:cNvSpPr/>
      </dsp:nvSpPr>
      <dsp:spPr>
        <a:xfrm rot="16183012">
          <a:off x="5233011" y="1987468"/>
          <a:ext cx="325168" cy="516257"/>
        </a:xfrm>
        <a:prstGeom prst="rightArrow">
          <a:avLst>
            <a:gd name="adj1" fmla="val 60000"/>
            <a:gd name="adj2" fmla="val 50000"/>
          </a:avLst>
        </a:prstGeom>
        <a:solidFill>
          <a:srgbClr val="676767">
            <a:alpha val="4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10800000">
        <a:off x="5282027" y="2139493"/>
        <a:ext cx="227618" cy="309755"/>
      </dsp:txXfrm>
    </dsp:sp>
    <dsp:sp modelId="{CA6792F3-8242-4770-B8F5-C5DC06D9FE9E}">
      <dsp:nvSpPr>
        <dsp:cNvPr id="0" name=""/>
        <dsp:cNvSpPr/>
      </dsp:nvSpPr>
      <dsp:spPr>
        <a:xfrm>
          <a:off x="4261136" y="-403331"/>
          <a:ext cx="2254268" cy="2332982"/>
        </a:xfrm>
        <a:prstGeom prst="ellipse">
          <a:avLst/>
        </a:prstGeom>
        <a:solidFill>
          <a:srgbClr val="E94D3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GB" sz="2000" b="1" kern="1200"/>
        </a:p>
        <a:p>
          <a:pPr marL="0" lvl="0" indent="0" algn="ctr" defTabSz="889000">
            <a:lnSpc>
              <a:spcPct val="90000"/>
            </a:lnSpc>
            <a:spcBef>
              <a:spcPct val="0"/>
            </a:spcBef>
            <a:spcAft>
              <a:spcPct val="35000"/>
            </a:spcAft>
            <a:buNone/>
          </a:pPr>
          <a:endParaRPr lang="en-GB" sz="2000" b="1" kern="1200"/>
        </a:p>
        <a:p>
          <a:pPr marL="0" lvl="0" indent="0" algn="ctr" defTabSz="889000">
            <a:lnSpc>
              <a:spcPct val="90000"/>
            </a:lnSpc>
            <a:spcBef>
              <a:spcPct val="0"/>
            </a:spcBef>
            <a:spcAft>
              <a:spcPct val="35000"/>
            </a:spcAft>
            <a:buNone/>
          </a:pPr>
          <a:r>
            <a:rPr lang="en-GB" sz="2000" b="1" kern="1200"/>
            <a:t>Saving Applicants’ Time</a:t>
          </a:r>
        </a:p>
      </dsp:txBody>
      <dsp:txXfrm>
        <a:off x="4591266" y="-61674"/>
        <a:ext cx="1594008" cy="1649668"/>
      </dsp:txXfrm>
    </dsp:sp>
    <dsp:sp modelId="{26F7F5A7-A8EB-4EA1-ACC1-C67C589ECC08}">
      <dsp:nvSpPr>
        <dsp:cNvPr id="0" name=""/>
        <dsp:cNvSpPr/>
      </dsp:nvSpPr>
      <dsp:spPr>
        <a:xfrm rot="19718640">
          <a:off x="5796952" y="2281779"/>
          <a:ext cx="346070" cy="516257"/>
        </a:xfrm>
        <a:prstGeom prst="rightArrow">
          <a:avLst>
            <a:gd name="adj1" fmla="val 60000"/>
            <a:gd name="adj2" fmla="val 50000"/>
          </a:avLst>
        </a:prstGeom>
        <a:solidFill>
          <a:srgbClr val="676767">
            <a:alpha val="4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5804533" y="2412042"/>
        <a:ext cx="242249" cy="309755"/>
      </dsp:txXfrm>
    </dsp:sp>
    <dsp:sp modelId="{BD967285-5ABA-4414-834B-BBA8E4E4E193}">
      <dsp:nvSpPr>
        <dsp:cNvPr id="0" name=""/>
        <dsp:cNvSpPr/>
      </dsp:nvSpPr>
      <dsp:spPr>
        <a:xfrm>
          <a:off x="6101296" y="606586"/>
          <a:ext cx="2254268" cy="2332982"/>
        </a:xfrm>
        <a:prstGeom prst="ellipse">
          <a:avLst/>
        </a:prstGeom>
        <a:solidFill>
          <a:srgbClr val="FBBB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GB" sz="2000" b="1" kern="1200"/>
        </a:p>
        <a:p>
          <a:pPr marL="0" lvl="0" indent="0" algn="ctr" defTabSz="889000">
            <a:lnSpc>
              <a:spcPct val="90000"/>
            </a:lnSpc>
            <a:spcBef>
              <a:spcPct val="0"/>
            </a:spcBef>
            <a:spcAft>
              <a:spcPct val="35000"/>
            </a:spcAft>
            <a:buNone/>
          </a:pPr>
          <a:endParaRPr lang="en-GB" sz="2000" b="1" kern="1200"/>
        </a:p>
        <a:p>
          <a:pPr marL="0" lvl="0" indent="0" algn="ctr" defTabSz="889000">
            <a:lnSpc>
              <a:spcPct val="90000"/>
            </a:lnSpc>
            <a:spcBef>
              <a:spcPct val="0"/>
            </a:spcBef>
            <a:spcAft>
              <a:spcPct val="35000"/>
            </a:spcAft>
            <a:buNone/>
          </a:pPr>
          <a:r>
            <a:rPr lang="en-GB" sz="2000" b="1" kern="1200"/>
            <a:t>Creating an inclusive process</a:t>
          </a:r>
        </a:p>
      </dsp:txBody>
      <dsp:txXfrm>
        <a:off x="6431426" y="948243"/>
        <a:ext cx="1594008" cy="1649668"/>
      </dsp:txXfrm>
    </dsp:sp>
    <dsp:sp modelId="{DE0B8D01-EDB2-46B8-B977-55496B584BE7}">
      <dsp:nvSpPr>
        <dsp:cNvPr id="0" name=""/>
        <dsp:cNvSpPr/>
      </dsp:nvSpPr>
      <dsp:spPr>
        <a:xfrm rot="1733850">
          <a:off x="5803450" y="2941174"/>
          <a:ext cx="318680" cy="516257"/>
        </a:xfrm>
        <a:prstGeom prst="rightArrow">
          <a:avLst>
            <a:gd name="adj1" fmla="val 60000"/>
            <a:gd name="adj2" fmla="val 50000"/>
          </a:avLst>
        </a:prstGeom>
        <a:solidFill>
          <a:srgbClr val="676767">
            <a:alpha val="4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5809402" y="3021325"/>
        <a:ext cx="223076" cy="309755"/>
      </dsp:txXfrm>
    </dsp:sp>
    <dsp:sp modelId="{8ABCFA72-E7F2-48A5-9EE9-FB6D174C9721}">
      <dsp:nvSpPr>
        <dsp:cNvPr id="0" name=""/>
        <dsp:cNvSpPr/>
      </dsp:nvSpPr>
      <dsp:spPr>
        <a:xfrm>
          <a:off x="6101284" y="2731404"/>
          <a:ext cx="2254268" cy="2332982"/>
        </a:xfrm>
        <a:prstGeom prst="ellipse">
          <a:avLst/>
        </a:prstGeom>
        <a:solidFill>
          <a:srgbClr val="008AA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GB" sz="2000" b="1" kern="1200"/>
        </a:p>
        <a:p>
          <a:pPr marL="0" lvl="0" indent="0" algn="ctr" defTabSz="889000">
            <a:lnSpc>
              <a:spcPct val="90000"/>
            </a:lnSpc>
            <a:spcBef>
              <a:spcPct val="0"/>
            </a:spcBef>
            <a:spcAft>
              <a:spcPct val="35000"/>
            </a:spcAft>
            <a:buNone/>
          </a:pPr>
          <a:endParaRPr lang="en-GB" sz="2000" b="1" kern="1200"/>
        </a:p>
        <a:p>
          <a:pPr marL="0" lvl="0" indent="0" algn="ctr" defTabSz="889000">
            <a:lnSpc>
              <a:spcPct val="90000"/>
            </a:lnSpc>
            <a:spcBef>
              <a:spcPct val="0"/>
            </a:spcBef>
            <a:spcAft>
              <a:spcPct val="35000"/>
            </a:spcAft>
            <a:buNone/>
          </a:pPr>
          <a:r>
            <a:rPr lang="en-GB" sz="2000" b="1" kern="1200"/>
            <a:t>Creating </a:t>
          </a:r>
          <a:br>
            <a:rPr lang="en-GB" sz="2000" b="1" kern="1200"/>
          </a:br>
          <a:r>
            <a:rPr lang="en-GB" sz="2000" b="1" kern="1200"/>
            <a:t>the right incentives</a:t>
          </a:r>
        </a:p>
      </dsp:txBody>
      <dsp:txXfrm>
        <a:off x="6431414" y="3073061"/>
        <a:ext cx="1594008" cy="1649668"/>
      </dsp:txXfrm>
    </dsp:sp>
    <dsp:sp modelId="{1ED97E44-6435-4FDC-A01A-5D04AF440934}">
      <dsp:nvSpPr>
        <dsp:cNvPr id="0" name=""/>
        <dsp:cNvSpPr/>
      </dsp:nvSpPr>
      <dsp:spPr>
        <a:xfrm rot="5417424">
          <a:off x="5246967" y="3246776"/>
          <a:ext cx="297350" cy="516257"/>
        </a:xfrm>
        <a:prstGeom prst="rightArrow">
          <a:avLst>
            <a:gd name="adj1" fmla="val 60000"/>
            <a:gd name="adj2" fmla="val 50000"/>
          </a:avLst>
        </a:prstGeom>
        <a:solidFill>
          <a:srgbClr val="676767">
            <a:alpha val="4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10800000">
        <a:off x="5291796" y="3305425"/>
        <a:ext cx="208145" cy="309755"/>
      </dsp:txXfrm>
    </dsp:sp>
    <dsp:sp modelId="{15CED6D6-45AA-49BB-8729-99E3CBB7FCF5}">
      <dsp:nvSpPr>
        <dsp:cNvPr id="0" name=""/>
        <dsp:cNvSpPr/>
      </dsp:nvSpPr>
      <dsp:spPr>
        <a:xfrm>
          <a:off x="4261132" y="3793820"/>
          <a:ext cx="2254268" cy="2332982"/>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GB" sz="2000" b="1" kern="1200">
            <a:solidFill>
              <a:srgbClr val="FFFFFF"/>
            </a:solidFill>
            <a:latin typeface="Arial" panose="020B0604020202020204"/>
            <a:ea typeface="+mn-ea"/>
            <a:cs typeface="+mn-cs"/>
          </a:endParaRPr>
        </a:p>
        <a:p>
          <a:pPr marL="0" lvl="0" indent="0" algn="ctr" defTabSz="889000">
            <a:lnSpc>
              <a:spcPct val="90000"/>
            </a:lnSpc>
            <a:spcBef>
              <a:spcPct val="0"/>
            </a:spcBef>
            <a:spcAft>
              <a:spcPct val="35000"/>
            </a:spcAft>
            <a:buNone/>
          </a:pPr>
          <a:endParaRPr lang="en-GB" sz="2000" b="1" kern="1200">
            <a:solidFill>
              <a:srgbClr val="FFFFFF"/>
            </a:solidFill>
            <a:latin typeface="Arial" panose="020B0604020202020204"/>
            <a:ea typeface="+mn-ea"/>
            <a:cs typeface="+mn-cs"/>
          </a:endParaRPr>
        </a:p>
        <a:p>
          <a:pPr marL="0" lvl="0" indent="0" algn="ctr" defTabSz="889000">
            <a:lnSpc>
              <a:spcPct val="90000"/>
            </a:lnSpc>
            <a:spcBef>
              <a:spcPct val="0"/>
            </a:spcBef>
            <a:spcAft>
              <a:spcPct val="35000"/>
            </a:spcAft>
            <a:buNone/>
          </a:pPr>
          <a:r>
            <a:rPr lang="en-GB" sz="2000" b="1" kern="1200">
              <a:solidFill>
                <a:srgbClr val="FFFFFF"/>
              </a:solidFill>
              <a:latin typeface="Arial" panose="020B0604020202020204"/>
              <a:ea typeface="+mn-ea"/>
              <a:cs typeface="+mn-cs"/>
            </a:rPr>
            <a:t>Team science &amp; collegiality</a:t>
          </a:r>
        </a:p>
      </dsp:txBody>
      <dsp:txXfrm>
        <a:off x="4591262" y="4135477"/>
        <a:ext cx="1594008" cy="1649668"/>
      </dsp:txXfrm>
    </dsp:sp>
    <dsp:sp modelId="{959DDC2B-147A-4D4D-8862-A72018E95D2E}">
      <dsp:nvSpPr>
        <dsp:cNvPr id="0" name=""/>
        <dsp:cNvSpPr/>
      </dsp:nvSpPr>
      <dsp:spPr>
        <a:xfrm rot="9082692">
          <a:off x="4661091" y="2942779"/>
          <a:ext cx="328492" cy="516257"/>
        </a:xfrm>
        <a:prstGeom prst="rightArrow">
          <a:avLst>
            <a:gd name="adj1" fmla="val 60000"/>
            <a:gd name="adj2" fmla="val 50000"/>
          </a:avLst>
        </a:prstGeom>
        <a:solidFill>
          <a:srgbClr val="676767">
            <a:alpha val="4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10800000">
        <a:off x="4753618" y="3022426"/>
        <a:ext cx="229944" cy="309755"/>
      </dsp:txXfrm>
    </dsp:sp>
    <dsp:sp modelId="{A57CBAD6-DD82-4B30-B39C-25CF8A05B89B}">
      <dsp:nvSpPr>
        <dsp:cNvPr id="0" name=""/>
        <dsp:cNvSpPr/>
      </dsp:nvSpPr>
      <dsp:spPr>
        <a:xfrm>
          <a:off x="2420996" y="2731403"/>
          <a:ext cx="2254268" cy="2332982"/>
        </a:xfrm>
        <a:prstGeom prst="ellipse">
          <a:avLst/>
        </a:prstGeom>
        <a:solidFill>
          <a:srgbClr val="BE2B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GB" sz="2000" b="1" kern="1200"/>
        </a:p>
        <a:p>
          <a:pPr marL="0" lvl="0" indent="0" algn="ctr" defTabSz="889000">
            <a:lnSpc>
              <a:spcPct val="90000"/>
            </a:lnSpc>
            <a:spcBef>
              <a:spcPct val="0"/>
            </a:spcBef>
            <a:spcAft>
              <a:spcPct val="35000"/>
            </a:spcAft>
            <a:buNone/>
          </a:pPr>
          <a:endParaRPr lang="en-GB" sz="2000" b="1" kern="1200"/>
        </a:p>
        <a:p>
          <a:pPr marL="0" lvl="0" indent="0" algn="ctr" defTabSz="889000">
            <a:lnSpc>
              <a:spcPct val="90000"/>
            </a:lnSpc>
            <a:spcBef>
              <a:spcPct val="0"/>
            </a:spcBef>
            <a:spcAft>
              <a:spcPct val="35000"/>
            </a:spcAft>
            <a:buNone/>
          </a:pPr>
          <a:r>
            <a:rPr lang="en-GB" sz="1680" b="1" kern="1200" spc="0"/>
            <a:t>Reducing barriers across disciplines and sectors</a:t>
          </a:r>
        </a:p>
      </dsp:txBody>
      <dsp:txXfrm>
        <a:off x="2751126" y="3073060"/>
        <a:ext cx="1594008" cy="1649668"/>
      </dsp:txXfrm>
    </dsp:sp>
    <dsp:sp modelId="{EF89E92C-7011-469C-8047-2ED0275856B5}">
      <dsp:nvSpPr>
        <dsp:cNvPr id="0" name=""/>
        <dsp:cNvSpPr/>
      </dsp:nvSpPr>
      <dsp:spPr>
        <a:xfrm rot="12600000">
          <a:off x="4658023" y="2299453"/>
          <a:ext cx="336962" cy="516257"/>
        </a:xfrm>
        <a:prstGeom prst="rightArrow">
          <a:avLst>
            <a:gd name="adj1" fmla="val 60000"/>
            <a:gd name="adj2" fmla="val 50000"/>
          </a:avLst>
        </a:prstGeom>
        <a:solidFill>
          <a:srgbClr val="676767">
            <a:alpha val="4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10800000">
        <a:off x="4752340" y="2427976"/>
        <a:ext cx="235873" cy="309755"/>
      </dsp:txXfrm>
    </dsp:sp>
    <dsp:sp modelId="{013BB6C0-404F-4571-985D-782F525009BF}">
      <dsp:nvSpPr>
        <dsp:cNvPr id="0" name=""/>
        <dsp:cNvSpPr/>
      </dsp:nvSpPr>
      <dsp:spPr>
        <a:xfrm>
          <a:off x="2431487" y="659078"/>
          <a:ext cx="2254268" cy="23329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GB" sz="2000" b="1" kern="1200"/>
        </a:p>
        <a:p>
          <a:pPr marL="0" lvl="0" indent="0" algn="ctr" defTabSz="889000">
            <a:lnSpc>
              <a:spcPct val="90000"/>
            </a:lnSpc>
            <a:spcBef>
              <a:spcPct val="0"/>
            </a:spcBef>
            <a:spcAft>
              <a:spcPct val="35000"/>
            </a:spcAft>
            <a:buNone/>
          </a:pPr>
          <a:endParaRPr lang="en-GB" sz="2000" b="1" kern="1200"/>
        </a:p>
        <a:p>
          <a:pPr marL="0" lvl="0" indent="0" algn="ctr" defTabSz="889000">
            <a:lnSpc>
              <a:spcPct val="90000"/>
            </a:lnSpc>
            <a:spcBef>
              <a:spcPct val="0"/>
            </a:spcBef>
            <a:spcAft>
              <a:spcPct val="35000"/>
            </a:spcAft>
            <a:buNone/>
          </a:pPr>
          <a:r>
            <a:rPr lang="en-GB" sz="2000" b="1" kern="1200"/>
            <a:t>Responsible assessment</a:t>
          </a:r>
        </a:p>
      </dsp:txBody>
      <dsp:txXfrm>
        <a:off x="2761617" y="1000735"/>
        <a:ext cx="1594008" cy="164966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FE9A4A-3203-D544-A0F2-9B4A7A1B021E}" type="datetimeFigureOut">
              <a:rPr lang="en-US" smtClean="0"/>
              <a:t>9/27/2021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3BA1D-A00F-DB41-84DA-BE26C4853B35}" type="slidenum">
              <a:rPr lang="en-US" smtClean="0"/>
              <a:t>‹#›</a:t>
            </a:fld>
            <a:endParaRPr lang="en-US"/>
          </a:p>
        </p:txBody>
      </p:sp>
    </p:spTree>
    <p:extLst>
      <p:ext uri="{BB962C8B-B14F-4D97-AF65-F5344CB8AC3E}">
        <p14:creationId xmlns:p14="http://schemas.microsoft.com/office/powerpoint/2010/main" val="66186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a:t>
            </a:fld>
            <a:endParaRPr lang="en-US"/>
          </a:p>
        </p:txBody>
      </p:sp>
    </p:spTree>
    <p:extLst>
      <p:ext uri="{BB962C8B-B14F-4D97-AF65-F5344CB8AC3E}">
        <p14:creationId xmlns:p14="http://schemas.microsoft.com/office/powerpoint/2010/main" val="385064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10</a:t>
            </a:fld>
            <a:endParaRPr lang="en-US"/>
          </a:p>
        </p:txBody>
      </p:sp>
    </p:spTree>
    <p:extLst>
      <p:ext uri="{BB962C8B-B14F-4D97-AF65-F5344CB8AC3E}">
        <p14:creationId xmlns:p14="http://schemas.microsoft.com/office/powerpoint/2010/main" val="953595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11</a:t>
            </a:fld>
            <a:endParaRPr lang="en-US"/>
          </a:p>
        </p:txBody>
      </p:sp>
    </p:spTree>
    <p:extLst>
      <p:ext uri="{BB962C8B-B14F-4D97-AF65-F5344CB8AC3E}">
        <p14:creationId xmlns:p14="http://schemas.microsoft.com/office/powerpoint/2010/main" val="4173581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12</a:t>
            </a:fld>
            <a:endParaRPr lang="en-US"/>
          </a:p>
        </p:txBody>
      </p:sp>
    </p:spTree>
    <p:extLst>
      <p:ext uri="{BB962C8B-B14F-4D97-AF65-F5344CB8AC3E}">
        <p14:creationId xmlns:p14="http://schemas.microsoft.com/office/powerpoint/2010/main" val="1675040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13</a:t>
            </a:fld>
            <a:endParaRPr lang="en-US"/>
          </a:p>
        </p:txBody>
      </p:sp>
    </p:spTree>
    <p:extLst>
      <p:ext uri="{BB962C8B-B14F-4D97-AF65-F5344CB8AC3E}">
        <p14:creationId xmlns:p14="http://schemas.microsoft.com/office/powerpoint/2010/main" val="2905523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14</a:t>
            </a:fld>
            <a:endParaRPr lang="en-US"/>
          </a:p>
        </p:txBody>
      </p:sp>
    </p:spTree>
    <p:extLst>
      <p:ext uri="{BB962C8B-B14F-4D97-AF65-F5344CB8AC3E}">
        <p14:creationId xmlns:p14="http://schemas.microsoft.com/office/powerpoint/2010/main" val="2884828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15</a:t>
            </a:fld>
            <a:endParaRPr lang="en-US"/>
          </a:p>
        </p:txBody>
      </p:sp>
    </p:spTree>
    <p:extLst>
      <p:ext uri="{BB962C8B-B14F-4D97-AF65-F5344CB8AC3E}">
        <p14:creationId xmlns:p14="http://schemas.microsoft.com/office/powerpoint/2010/main" val="3397862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16</a:t>
            </a:fld>
            <a:endParaRPr lang="en-US"/>
          </a:p>
        </p:txBody>
      </p:sp>
    </p:spTree>
    <p:extLst>
      <p:ext uri="{BB962C8B-B14F-4D97-AF65-F5344CB8AC3E}">
        <p14:creationId xmlns:p14="http://schemas.microsoft.com/office/powerpoint/2010/main" val="1322957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Tx/>
              <a:buNone/>
            </a:pPr>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668797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E3A3194-CE09-40D4-BD5D-87A08CD724F5}" type="slidenum">
              <a:rPr lang="en-GB" smtClean="0"/>
              <a:t>18</a:t>
            </a:fld>
            <a:endParaRPr lang="en-GB"/>
          </a:p>
        </p:txBody>
      </p:sp>
    </p:spTree>
    <p:extLst>
      <p:ext uri="{BB962C8B-B14F-4D97-AF65-F5344CB8AC3E}">
        <p14:creationId xmlns:p14="http://schemas.microsoft.com/office/powerpoint/2010/main" val="857102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3194-CE09-40D4-BD5D-87A08CD724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442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2</a:t>
            </a:fld>
            <a:endParaRPr lang="en-US"/>
          </a:p>
        </p:txBody>
      </p:sp>
    </p:spTree>
    <p:extLst>
      <p:ext uri="{BB962C8B-B14F-4D97-AF65-F5344CB8AC3E}">
        <p14:creationId xmlns:p14="http://schemas.microsoft.com/office/powerpoint/2010/main" val="3574926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3238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21</a:t>
            </a:fld>
            <a:endParaRPr lang="en-US"/>
          </a:p>
        </p:txBody>
      </p:sp>
    </p:spTree>
    <p:extLst>
      <p:ext uri="{BB962C8B-B14F-4D97-AF65-F5344CB8AC3E}">
        <p14:creationId xmlns:p14="http://schemas.microsoft.com/office/powerpoint/2010/main" val="3504965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22</a:t>
            </a:fld>
            <a:endParaRPr lang="en-US"/>
          </a:p>
        </p:txBody>
      </p:sp>
    </p:spTree>
    <p:extLst>
      <p:ext uri="{BB962C8B-B14F-4D97-AF65-F5344CB8AC3E}">
        <p14:creationId xmlns:p14="http://schemas.microsoft.com/office/powerpoint/2010/main" val="1190749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0F3BA1D-A00F-DB41-84DA-BE26C4853B35}" type="slidenum">
              <a:rPr lang="en-US" smtClean="0"/>
              <a:t>23</a:t>
            </a:fld>
            <a:endParaRPr lang="en-US"/>
          </a:p>
        </p:txBody>
      </p:sp>
    </p:spTree>
    <p:extLst>
      <p:ext uri="{BB962C8B-B14F-4D97-AF65-F5344CB8AC3E}">
        <p14:creationId xmlns:p14="http://schemas.microsoft.com/office/powerpoint/2010/main" val="3013927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fld id="{C0F3BA1D-A00F-DB41-84DA-BE26C4853B35}" type="slidenum">
              <a:rPr lang="en-US" smtClean="0"/>
              <a:t>24</a:t>
            </a:fld>
            <a:endParaRPr lang="en-US"/>
          </a:p>
        </p:txBody>
      </p:sp>
    </p:spTree>
    <p:extLst>
      <p:ext uri="{BB962C8B-B14F-4D97-AF65-F5344CB8AC3E}">
        <p14:creationId xmlns:p14="http://schemas.microsoft.com/office/powerpoint/2010/main" val="3763245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25</a:t>
            </a:fld>
            <a:endParaRPr lang="en-US"/>
          </a:p>
        </p:txBody>
      </p:sp>
    </p:spTree>
    <p:extLst>
      <p:ext uri="{BB962C8B-B14F-4D97-AF65-F5344CB8AC3E}">
        <p14:creationId xmlns:p14="http://schemas.microsoft.com/office/powerpoint/2010/main" val="1061467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0F3BA1D-A00F-DB41-84DA-BE26C4853B35}" type="slidenum">
              <a:rPr lang="en-US" smtClean="0"/>
              <a:t>26</a:t>
            </a:fld>
            <a:endParaRPr lang="en-US"/>
          </a:p>
        </p:txBody>
      </p:sp>
    </p:spTree>
    <p:extLst>
      <p:ext uri="{BB962C8B-B14F-4D97-AF65-F5344CB8AC3E}">
        <p14:creationId xmlns:p14="http://schemas.microsoft.com/office/powerpoint/2010/main" val="28932674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27</a:t>
            </a:fld>
            <a:endParaRPr lang="en-US"/>
          </a:p>
        </p:txBody>
      </p:sp>
    </p:spTree>
    <p:extLst>
      <p:ext uri="{BB962C8B-B14F-4D97-AF65-F5344CB8AC3E}">
        <p14:creationId xmlns:p14="http://schemas.microsoft.com/office/powerpoint/2010/main" val="38665452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28</a:t>
            </a:fld>
            <a:endParaRPr lang="en-US"/>
          </a:p>
        </p:txBody>
      </p:sp>
    </p:spTree>
    <p:extLst>
      <p:ext uri="{BB962C8B-B14F-4D97-AF65-F5344CB8AC3E}">
        <p14:creationId xmlns:p14="http://schemas.microsoft.com/office/powerpoint/2010/main" val="9527113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0364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52034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C0F3BA1D-A00F-DB41-84DA-BE26C4853B35}" type="slidenum">
              <a:rPr lang="en-US" smtClean="0"/>
              <a:t>30</a:t>
            </a:fld>
            <a:endParaRPr lang="en-US"/>
          </a:p>
        </p:txBody>
      </p:sp>
    </p:spTree>
    <p:extLst>
      <p:ext uri="{BB962C8B-B14F-4D97-AF65-F5344CB8AC3E}">
        <p14:creationId xmlns:p14="http://schemas.microsoft.com/office/powerpoint/2010/main" val="471518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1428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5</a:t>
            </a:fld>
            <a:endParaRPr lang="en-US"/>
          </a:p>
        </p:txBody>
      </p:sp>
    </p:spTree>
    <p:extLst>
      <p:ext uri="{BB962C8B-B14F-4D97-AF65-F5344CB8AC3E}">
        <p14:creationId xmlns:p14="http://schemas.microsoft.com/office/powerpoint/2010/main" val="2159963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6</a:t>
            </a:fld>
            <a:endParaRPr lang="en-US"/>
          </a:p>
        </p:txBody>
      </p:sp>
    </p:spTree>
    <p:extLst>
      <p:ext uri="{BB962C8B-B14F-4D97-AF65-F5344CB8AC3E}">
        <p14:creationId xmlns:p14="http://schemas.microsoft.com/office/powerpoint/2010/main" val="2159963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7</a:t>
            </a:fld>
            <a:endParaRPr lang="en-US"/>
          </a:p>
        </p:txBody>
      </p:sp>
    </p:spTree>
    <p:extLst>
      <p:ext uri="{BB962C8B-B14F-4D97-AF65-F5344CB8AC3E}">
        <p14:creationId xmlns:p14="http://schemas.microsoft.com/office/powerpoint/2010/main" val="735626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3238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9</a:t>
            </a:fld>
            <a:endParaRPr lang="en-US"/>
          </a:p>
        </p:txBody>
      </p:sp>
    </p:spTree>
    <p:extLst>
      <p:ext uri="{BB962C8B-B14F-4D97-AF65-F5344CB8AC3E}">
        <p14:creationId xmlns:p14="http://schemas.microsoft.com/office/powerpoint/2010/main" val="4243261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20DFF-3916-0B4A-B84D-C2732ED5B0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D0D351-91F7-034E-968A-A3236723AA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CDB3A1-7179-F645-AF8C-E9B7D3272788}"/>
              </a:ext>
            </a:extLst>
          </p:cNvPr>
          <p:cNvSpPr>
            <a:spLocks noGrp="1"/>
          </p:cNvSpPr>
          <p:nvPr>
            <p:ph type="dt" sz="half" idx="10"/>
          </p:nvPr>
        </p:nvSpPr>
        <p:spPr/>
        <p:txBody>
          <a:bodyPr/>
          <a:lstStyle/>
          <a:p>
            <a:fld id="{94CEF251-E918-784C-8717-1F0B733AA660}" type="datetimeFigureOut">
              <a:rPr lang="en-US" smtClean="0"/>
              <a:t>9/27/2021</a:t>
            </a:fld>
            <a:endParaRPr lang="en-US"/>
          </a:p>
        </p:txBody>
      </p:sp>
      <p:sp>
        <p:nvSpPr>
          <p:cNvPr id="5" name="Footer Placeholder 4">
            <a:extLst>
              <a:ext uri="{FF2B5EF4-FFF2-40B4-BE49-F238E27FC236}">
                <a16:creationId xmlns:a16="http://schemas.microsoft.com/office/drawing/2014/main" id="{F1D41B01-8BA8-D244-8516-6EB84BFC2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78062-78FD-9E44-A81E-5AC98CA51B7C}"/>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830225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5EF6-5D89-7748-8596-F9E2BEE5F8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3E38CE-7FD6-404C-8276-09E2D0F8C9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D28EE1-CB37-144D-BE53-35FE26E59BED}"/>
              </a:ext>
            </a:extLst>
          </p:cNvPr>
          <p:cNvSpPr>
            <a:spLocks noGrp="1"/>
          </p:cNvSpPr>
          <p:nvPr>
            <p:ph type="dt" sz="half" idx="10"/>
          </p:nvPr>
        </p:nvSpPr>
        <p:spPr/>
        <p:txBody>
          <a:bodyPr/>
          <a:lstStyle/>
          <a:p>
            <a:fld id="{94CEF251-E918-784C-8717-1F0B733AA660}" type="datetimeFigureOut">
              <a:rPr lang="en-US" smtClean="0"/>
              <a:t>9/27/2021</a:t>
            </a:fld>
            <a:endParaRPr lang="en-US"/>
          </a:p>
        </p:txBody>
      </p:sp>
      <p:sp>
        <p:nvSpPr>
          <p:cNvPr id="5" name="Footer Placeholder 4">
            <a:extLst>
              <a:ext uri="{FF2B5EF4-FFF2-40B4-BE49-F238E27FC236}">
                <a16:creationId xmlns:a16="http://schemas.microsoft.com/office/drawing/2014/main" id="{62B4CB85-7467-EA41-A01C-8988111E26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3341E-21F0-8D49-B5F4-16F6097865D7}"/>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415632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D5F80C-7E89-704E-BEBB-76DF8087DE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0698D-BB01-DC4A-A5BE-861A384CF3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F90F05-0F2E-E840-8B45-E403A2D0F56A}"/>
              </a:ext>
            </a:extLst>
          </p:cNvPr>
          <p:cNvSpPr>
            <a:spLocks noGrp="1"/>
          </p:cNvSpPr>
          <p:nvPr>
            <p:ph type="dt" sz="half" idx="10"/>
          </p:nvPr>
        </p:nvSpPr>
        <p:spPr/>
        <p:txBody>
          <a:bodyPr/>
          <a:lstStyle/>
          <a:p>
            <a:fld id="{94CEF251-E918-784C-8717-1F0B733AA660}" type="datetimeFigureOut">
              <a:rPr lang="en-US" smtClean="0"/>
              <a:t>9/27/2021</a:t>
            </a:fld>
            <a:endParaRPr lang="en-US"/>
          </a:p>
        </p:txBody>
      </p:sp>
      <p:sp>
        <p:nvSpPr>
          <p:cNvPr id="5" name="Footer Placeholder 4">
            <a:extLst>
              <a:ext uri="{FF2B5EF4-FFF2-40B4-BE49-F238E27FC236}">
                <a16:creationId xmlns:a16="http://schemas.microsoft.com/office/drawing/2014/main" id="{B54BE417-1044-134B-ABF1-7DCB00F46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84E22-19D9-5847-BE52-92951EBFCE3E}"/>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3334130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6730D-8E43-4536-8704-1205302146B9}"/>
              </a:ext>
            </a:extLst>
          </p:cNvPr>
          <p:cNvSpPr>
            <a:spLocks noGrp="1"/>
          </p:cNvSpPr>
          <p:nvPr>
            <p:ph type="title"/>
          </p:nvPr>
        </p:nvSpPr>
        <p:spPr>
          <a:xfrm>
            <a:off x="506706" y="425037"/>
            <a:ext cx="10515600" cy="1325563"/>
          </a:xfrm>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55701B67-998A-4A1B-921A-4C71BB59198E}"/>
              </a:ext>
            </a:extLst>
          </p:cNvPr>
          <p:cNvSpPr>
            <a:spLocks noGrp="1"/>
          </p:cNvSpPr>
          <p:nvPr>
            <p:ph idx="1" hasCustomPrompt="1"/>
          </p:nvPr>
        </p:nvSpPr>
        <p:spPr>
          <a:xfrm>
            <a:off x="523693" y="1825625"/>
            <a:ext cx="10515600" cy="3775075"/>
          </a:xfrm>
        </p:spPr>
        <p:txBody>
          <a:bodyPr/>
          <a:lstStyle>
            <a:lvl1pPr marL="0" indent="0">
              <a:buNone/>
              <a:defRPr/>
            </a:lvl1pPr>
          </a:lstStyle>
          <a:p>
            <a:pPr lvl="0"/>
            <a:r>
              <a:rPr lang="en-GB"/>
              <a:t>Click to edit Master text styles</a:t>
            </a:r>
          </a:p>
        </p:txBody>
      </p:sp>
    </p:spTree>
    <p:extLst>
      <p:ext uri="{BB962C8B-B14F-4D97-AF65-F5344CB8AC3E}">
        <p14:creationId xmlns:p14="http://schemas.microsoft.com/office/powerpoint/2010/main" val="3188948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E74AAC-15D6-C347-8D92-4E63B1E04FBE}"/>
              </a:ext>
            </a:extLst>
          </p:cNvPr>
          <p:cNvSpPr txBox="1"/>
          <p:nvPr userDrawn="1"/>
        </p:nvSpPr>
        <p:spPr>
          <a:xfrm>
            <a:off x="403341" y="345182"/>
            <a:ext cx="6356456" cy="769441"/>
          </a:xfrm>
          <a:prstGeom prst="rect">
            <a:avLst/>
          </a:prstGeom>
          <a:noFill/>
        </p:spPr>
        <p:txBody>
          <a:bodyPr wrap="square" rtlCol="0" anchor="t">
            <a:spAutoFit/>
          </a:bodyPr>
          <a:lstStyle/>
          <a:p>
            <a:r>
              <a:rPr lang="en-US" sz="4400" b="1" spc="-150">
                <a:solidFill>
                  <a:srgbClr val="2E2D62"/>
                </a:solidFill>
                <a:latin typeface="Arial" panose="020B0604020202020204" pitchFamily="34" charset="0"/>
                <a:cs typeface="Arial" panose="020B0604020202020204" pitchFamily="34" charset="0"/>
              </a:rPr>
              <a:t>Headline</a:t>
            </a:r>
          </a:p>
        </p:txBody>
      </p:sp>
      <p:sp>
        <p:nvSpPr>
          <p:cNvPr id="4" name="Rectangle 3">
            <a:extLst>
              <a:ext uri="{FF2B5EF4-FFF2-40B4-BE49-F238E27FC236}">
                <a16:creationId xmlns:a16="http://schemas.microsoft.com/office/drawing/2014/main" id="{23B1331F-0BD7-CA42-AD59-82D068CA2028}"/>
              </a:ext>
            </a:extLst>
          </p:cNvPr>
          <p:cNvSpPr/>
          <p:nvPr userDrawn="1"/>
        </p:nvSpPr>
        <p:spPr>
          <a:xfrm>
            <a:off x="416314" y="1387942"/>
            <a:ext cx="8660451" cy="3416320"/>
          </a:xfrm>
          <a:prstGeom prst="rect">
            <a:avLst/>
          </a:prstGeom>
        </p:spPr>
        <p:txBody>
          <a:bodyPr wrap="square">
            <a:spAutoFit/>
          </a:bodyPr>
          <a:lstStyle/>
          <a:p>
            <a:r>
              <a:rPr lang="en-GB" sz="2400" err="1">
                <a:solidFill>
                  <a:srgbClr val="626262"/>
                </a:solidFill>
                <a:latin typeface="Arial" panose="020B0604020202020204" pitchFamily="34" charset="0"/>
                <a:cs typeface="Arial" panose="020B0604020202020204" pitchFamily="34" charset="0"/>
              </a:rPr>
              <a:t>Quisque</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sagittis</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purus</a:t>
            </a:r>
            <a:r>
              <a:rPr lang="en-GB" sz="2400">
                <a:solidFill>
                  <a:srgbClr val="626262"/>
                </a:solidFill>
                <a:latin typeface="Arial" panose="020B0604020202020204" pitchFamily="34" charset="0"/>
                <a:cs typeface="Arial" panose="020B0604020202020204" pitchFamily="34" charset="0"/>
              </a:rPr>
              <a:t> sit </a:t>
            </a:r>
            <a:r>
              <a:rPr lang="en-GB" sz="2400" err="1">
                <a:solidFill>
                  <a:srgbClr val="626262"/>
                </a:solidFill>
                <a:latin typeface="Arial" panose="020B0604020202020204" pitchFamily="34" charset="0"/>
                <a:cs typeface="Arial" panose="020B0604020202020204" pitchFamily="34" charset="0"/>
              </a:rPr>
              <a:t>amet</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volutpat</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consequat</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mauris</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nunc</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congue</a:t>
            </a:r>
            <a:r>
              <a:rPr lang="en-GB" sz="2400">
                <a:solidFill>
                  <a:srgbClr val="626262"/>
                </a:solidFill>
                <a:latin typeface="Arial" panose="020B0604020202020204" pitchFamily="34" charset="0"/>
                <a:cs typeface="Arial" panose="020B0604020202020204" pitchFamily="34" charset="0"/>
              </a:rPr>
              <a:t> nisi vitae </a:t>
            </a:r>
            <a:r>
              <a:rPr lang="en-GB" sz="2400" err="1">
                <a:solidFill>
                  <a:srgbClr val="626262"/>
                </a:solidFill>
                <a:latin typeface="Arial" panose="020B0604020202020204" pitchFamily="34" charset="0"/>
                <a:cs typeface="Arial" panose="020B0604020202020204" pitchFamily="34" charset="0"/>
              </a:rPr>
              <a:t>suscipit</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tellus</a:t>
            </a:r>
            <a:r>
              <a:rPr lang="en-GB" sz="2400">
                <a:solidFill>
                  <a:srgbClr val="626262"/>
                </a:solidFill>
                <a:latin typeface="Arial" panose="020B0604020202020204" pitchFamily="34" charset="0"/>
                <a:cs typeface="Arial" panose="020B0604020202020204" pitchFamily="34" charset="0"/>
              </a:rPr>
              <a:t> </a:t>
            </a:r>
            <a:r>
              <a:rPr lang="en-GB" sz="2400" b="1" err="1">
                <a:solidFill>
                  <a:srgbClr val="626262"/>
                </a:solidFill>
                <a:latin typeface="Arial" panose="020B0604020202020204" pitchFamily="34" charset="0"/>
                <a:cs typeface="Arial" panose="020B0604020202020204" pitchFamily="34" charset="0"/>
              </a:rPr>
              <a:t>mauris</a:t>
            </a:r>
            <a:r>
              <a:rPr lang="en-GB" sz="2400">
                <a:solidFill>
                  <a:srgbClr val="626262"/>
                </a:solidFill>
                <a:latin typeface="Arial" panose="020B0604020202020204" pitchFamily="34" charset="0"/>
                <a:cs typeface="Arial" panose="020B0604020202020204" pitchFamily="34" charset="0"/>
              </a:rPr>
              <a:t> a </a:t>
            </a:r>
            <a:r>
              <a:rPr lang="en-GB" sz="2400" err="1">
                <a:solidFill>
                  <a:srgbClr val="626262"/>
                </a:solidFill>
                <a:latin typeface="Arial" panose="020B0604020202020204" pitchFamily="34" charset="0"/>
                <a:cs typeface="Arial" panose="020B0604020202020204" pitchFamily="34" charset="0"/>
              </a:rPr>
              <a:t>diam</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maecenas</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sed</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enim</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ut</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sem</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viverra</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aliquet</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eget</a:t>
            </a:r>
            <a:r>
              <a:rPr lang="en-GB" sz="2400">
                <a:solidFill>
                  <a:srgbClr val="626262"/>
                </a:solidFill>
                <a:latin typeface="Arial" panose="020B0604020202020204" pitchFamily="34" charset="0"/>
                <a:cs typeface="Arial" panose="020B0604020202020204" pitchFamily="34" charset="0"/>
              </a:rPr>
              <a:t> sit </a:t>
            </a:r>
            <a:r>
              <a:rPr lang="en-GB" sz="2400" err="1">
                <a:solidFill>
                  <a:srgbClr val="626262"/>
                </a:solidFill>
                <a:latin typeface="Arial" panose="020B0604020202020204" pitchFamily="34" charset="0"/>
                <a:cs typeface="Arial" panose="020B0604020202020204" pitchFamily="34" charset="0"/>
              </a:rPr>
              <a:t>amet</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tellus</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cras</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adipiscing</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enim</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eu</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turpis</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egestas</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pretium</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aenean</a:t>
            </a:r>
            <a:r>
              <a:rPr lang="en-GB" sz="2400">
                <a:solidFill>
                  <a:srgbClr val="626262"/>
                </a:solidFill>
                <a:latin typeface="Arial" panose="020B0604020202020204" pitchFamily="34" charset="0"/>
                <a:cs typeface="Arial" panose="020B0604020202020204" pitchFamily="34" charset="0"/>
              </a:rPr>
              <a:t> pharetra magna ac </a:t>
            </a:r>
            <a:r>
              <a:rPr lang="en-GB" sz="2400" err="1">
                <a:solidFill>
                  <a:srgbClr val="626262"/>
                </a:solidFill>
                <a:latin typeface="Arial" panose="020B0604020202020204" pitchFamily="34" charset="0"/>
                <a:cs typeface="Arial" panose="020B0604020202020204" pitchFamily="34" charset="0"/>
              </a:rPr>
              <a:t>placerat</a:t>
            </a:r>
            <a:r>
              <a:rPr lang="en-GB" sz="2400">
                <a:solidFill>
                  <a:srgbClr val="626262"/>
                </a:solidFill>
                <a:latin typeface="Arial" panose="020B0604020202020204" pitchFamily="34" charset="0"/>
                <a:cs typeface="Arial" panose="020B0604020202020204" pitchFamily="34" charset="0"/>
              </a:rPr>
              <a:t> vestibulum </a:t>
            </a:r>
            <a:r>
              <a:rPr lang="en-GB" sz="2400" err="1">
                <a:solidFill>
                  <a:srgbClr val="626262"/>
                </a:solidFill>
                <a:latin typeface="Arial" panose="020B0604020202020204" pitchFamily="34" charset="0"/>
                <a:cs typeface="Arial" panose="020B0604020202020204" pitchFamily="34" charset="0"/>
              </a:rPr>
              <a:t>lectus</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mauris</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ultrices</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eros</a:t>
            </a:r>
            <a:r>
              <a:rPr lang="en-GB" sz="2400">
                <a:solidFill>
                  <a:srgbClr val="626262"/>
                </a:solidFill>
                <a:latin typeface="Arial" panose="020B0604020202020204" pitchFamily="34" charset="0"/>
                <a:cs typeface="Arial" panose="020B0604020202020204" pitchFamily="34" charset="0"/>
              </a:rPr>
              <a:t> in cursus </a:t>
            </a:r>
            <a:r>
              <a:rPr lang="en-GB" sz="2400" err="1">
                <a:solidFill>
                  <a:srgbClr val="626262"/>
                </a:solidFill>
                <a:latin typeface="Arial" panose="020B0604020202020204" pitchFamily="34" charset="0"/>
                <a:cs typeface="Arial" panose="020B0604020202020204" pitchFamily="34" charset="0"/>
              </a:rPr>
              <a:t>turpis</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massa</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tincidunt</a:t>
            </a:r>
            <a:r>
              <a:rPr lang="en-GB" sz="2400">
                <a:solidFill>
                  <a:srgbClr val="626262"/>
                </a:solidFill>
                <a:latin typeface="Arial" panose="020B0604020202020204" pitchFamily="34" charset="0"/>
                <a:cs typeface="Arial" panose="020B0604020202020204" pitchFamily="34" charset="0"/>
              </a:rPr>
              <a:t> dui </a:t>
            </a:r>
            <a:r>
              <a:rPr lang="en-GB" sz="2400" err="1">
                <a:solidFill>
                  <a:srgbClr val="626262"/>
                </a:solidFill>
                <a:latin typeface="Arial" panose="020B0604020202020204" pitchFamily="34" charset="0"/>
                <a:cs typeface="Arial" panose="020B0604020202020204" pitchFamily="34" charset="0"/>
              </a:rPr>
              <a:t>ut</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ornare</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lectus</a:t>
            </a:r>
            <a:r>
              <a:rPr lang="en-GB" sz="2400">
                <a:solidFill>
                  <a:srgbClr val="626262"/>
                </a:solidFill>
                <a:latin typeface="Arial" panose="020B0604020202020204" pitchFamily="34" charset="0"/>
                <a:cs typeface="Arial" panose="020B0604020202020204" pitchFamily="34" charset="0"/>
              </a:rPr>
              <a:t> sit </a:t>
            </a:r>
            <a:r>
              <a:rPr lang="en-GB" sz="2400" err="1">
                <a:solidFill>
                  <a:srgbClr val="626262"/>
                </a:solidFill>
                <a:latin typeface="Arial" panose="020B0604020202020204" pitchFamily="34" charset="0"/>
                <a:cs typeface="Arial" panose="020B0604020202020204" pitchFamily="34" charset="0"/>
              </a:rPr>
              <a:t>amet</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est</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placerat</a:t>
            </a:r>
            <a:r>
              <a:rPr lang="en-GB" sz="2400">
                <a:solidFill>
                  <a:srgbClr val="626262"/>
                </a:solidFill>
                <a:latin typeface="Arial" panose="020B0604020202020204" pitchFamily="34" charset="0"/>
                <a:cs typeface="Arial" panose="020B0604020202020204" pitchFamily="34" charset="0"/>
              </a:rPr>
              <a:t> in </a:t>
            </a:r>
            <a:r>
              <a:rPr lang="en-GB" sz="2400" err="1">
                <a:solidFill>
                  <a:srgbClr val="626262"/>
                </a:solidFill>
                <a:latin typeface="Arial" panose="020B0604020202020204" pitchFamily="34" charset="0"/>
                <a:cs typeface="Arial" panose="020B0604020202020204" pitchFamily="34" charset="0"/>
              </a:rPr>
              <a:t>egestas</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erat</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imperdiet</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sed</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euismod</a:t>
            </a:r>
            <a:r>
              <a:rPr lang="en-GB" sz="2400">
                <a:solidFill>
                  <a:srgbClr val="626262"/>
                </a:solidFill>
                <a:latin typeface="Arial" panose="020B0604020202020204" pitchFamily="34" charset="0"/>
                <a:cs typeface="Arial" panose="020B0604020202020204" pitchFamily="34" charset="0"/>
              </a:rPr>
              <a:t> nisi porta lorem </a:t>
            </a:r>
            <a:r>
              <a:rPr lang="en-GB" sz="2400" err="1">
                <a:solidFill>
                  <a:srgbClr val="626262"/>
                </a:solidFill>
                <a:latin typeface="Arial" panose="020B0604020202020204" pitchFamily="34" charset="0"/>
                <a:cs typeface="Arial" panose="020B0604020202020204" pitchFamily="34" charset="0"/>
              </a:rPr>
              <a:t>mollis</a:t>
            </a:r>
            <a:r>
              <a:rPr lang="en-GB" sz="2400">
                <a:solidFill>
                  <a:srgbClr val="626262"/>
                </a:solidFill>
                <a:latin typeface="Arial" panose="020B0604020202020204" pitchFamily="34" charset="0"/>
                <a:cs typeface="Arial" panose="020B0604020202020204" pitchFamily="34" charset="0"/>
              </a:rPr>
              <a:t> </a:t>
            </a:r>
            <a:r>
              <a:rPr lang="en-GB" sz="2400" b="1" err="1">
                <a:solidFill>
                  <a:srgbClr val="626262"/>
                </a:solidFill>
                <a:latin typeface="Arial" panose="020B0604020202020204" pitchFamily="34" charset="0"/>
                <a:cs typeface="Arial" panose="020B0604020202020204" pitchFamily="34" charset="0"/>
              </a:rPr>
              <a:t>aliquam</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ut</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porttitor</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leo</a:t>
            </a:r>
            <a:r>
              <a:rPr lang="en-GB" sz="2400">
                <a:solidFill>
                  <a:srgbClr val="626262"/>
                </a:solidFill>
                <a:latin typeface="Arial" panose="020B0604020202020204" pitchFamily="34" charset="0"/>
                <a:cs typeface="Arial" panose="020B0604020202020204" pitchFamily="34" charset="0"/>
              </a:rPr>
              <a:t> a </a:t>
            </a:r>
            <a:r>
              <a:rPr lang="en-GB" sz="2400" err="1">
                <a:solidFill>
                  <a:srgbClr val="626262"/>
                </a:solidFill>
                <a:latin typeface="Arial" panose="020B0604020202020204" pitchFamily="34" charset="0"/>
                <a:cs typeface="Arial" panose="020B0604020202020204" pitchFamily="34" charset="0"/>
              </a:rPr>
              <a:t>diam</a:t>
            </a:r>
            <a:r>
              <a:rPr lang="en-GB" sz="2400">
                <a:solidFill>
                  <a:srgbClr val="626262"/>
                </a:solidFill>
                <a:latin typeface="Arial" panose="020B0604020202020204" pitchFamily="34" charset="0"/>
                <a:cs typeface="Arial" panose="020B0604020202020204" pitchFamily="34" charset="0"/>
              </a:rPr>
              <a:t> </a:t>
            </a:r>
            <a:r>
              <a:rPr lang="en-GB" sz="2400" err="1">
                <a:solidFill>
                  <a:srgbClr val="626262"/>
                </a:solidFill>
                <a:latin typeface="Arial" panose="020B0604020202020204" pitchFamily="34" charset="0"/>
                <a:cs typeface="Arial" panose="020B0604020202020204" pitchFamily="34" charset="0"/>
              </a:rPr>
              <a:t>sollicitudin</a:t>
            </a:r>
            <a:r>
              <a:rPr lang="en-GB" sz="2400">
                <a:solidFill>
                  <a:srgbClr val="626262"/>
                </a:solidFill>
                <a:latin typeface="Arial" panose="020B0604020202020204" pitchFamily="34" charset="0"/>
                <a:cs typeface="Arial" panose="020B0604020202020204" pitchFamily="34" charset="0"/>
              </a:rPr>
              <a:t> </a:t>
            </a:r>
            <a:r>
              <a:rPr lang="en-GB" sz="2400" b="1" err="1">
                <a:solidFill>
                  <a:srgbClr val="626262"/>
                </a:solidFill>
                <a:latin typeface="Arial" panose="020B0604020202020204" pitchFamily="34" charset="0"/>
                <a:cs typeface="Arial" panose="020B0604020202020204" pitchFamily="34" charset="0"/>
              </a:rPr>
              <a:t>tempor</a:t>
            </a:r>
            <a:r>
              <a:rPr lang="en-GB" sz="2400" b="1">
                <a:solidFill>
                  <a:srgbClr val="626262"/>
                </a:solidFill>
                <a:latin typeface="Arial" panose="020B0604020202020204" pitchFamily="34" charset="0"/>
                <a:cs typeface="Arial" panose="020B0604020202020204" pitchFamily="34" charset="0"/>
              </a:rPr>
              <a:t>.</a:t>
            </a:r>
            <a:endParaRPr lang="en-GB" sz="2400">
              <a:solidFill>
                <a:srgbClr val="6262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7688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20DFF-3916-0B4A-B84D-C2732ED5B0A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DD0D351-91F7-034E-968A-A3236723AA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CCDB3A1-7179-F645-AF8C-E9B7D3272788}"/>
              </a:ext>
            </a:extLst>
          </p:cNvPr>
          <p:cNvSpPr>
            <a:spLocks noGrp="1"/>
          </p:cNvSpPr>
          <p:nvPr>
            <p:ph type="dt" sz="half" idx="10"/>
          </p:nvPr>
        </p:nvSpPr>
        <p:spPr/>
        <p:txBody>
          <a:bodyPr/>
          <a:lstStyle/>
          <a:p>
            <a:fld id="{94CEF251-E918-784C-8717-1F0B733AA660}" type="datetimeFigureOut">
              <a:rPr lang="en-US" smtClean="0"/>
              <a:t>9/27/2021</a:t>
            </a:fld>
            <a:endParaRPr lang="en-US"/>
          </a:p>
        </p:txBody>
      </p:sp>
      <p:sp>
        <p:nvSpPr>
          <p:cNvPr id="5" name="Footer Placeholder 4">
            <a:extLst>
              <a:ext uri="{FF2B5EF4-FFF2-40B4-BE49-F238E27FC236}">
                <a16:creationId xmlns:a16="http://schemas.microsoft.com/office/drawing/2014/main" id="{F1D41B01-8BA8-D244-8516-6EB84BFC2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78062-78FD-9E44-A81E-5AC98CA51B7C}"/>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462426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FD0F-BC89-3341-BEF5-1C56B0E6E5E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4930D44-0215-D248-87ED-89277D0BCA7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C3BFADF-3CB1-A44C-A2BE-79E6880DE006}"/>
              </a:ext>
            </a:extLst>
          </p:cNvPr>
          <p:cNvSpPr>
            <a:spLocks noGrp="1"/>
          </p:cNvSpPr>
          <p:nvPr>
            <p:ph type="dt" sz="half" idx="10"/>
          </p:nvPr>
        </p:nvSpPr>
        <p:spPr/>
        <p:txBody>
          <a:bodyPr/>
          <a:lstStyle/>
          <a:p>
            <a:fld id="{94CEF251-E918-784C-8717-1F0B733AA660}" type="datetimeFigureOut">
              <a:rPr lang="en-US" smtClean="0"/>
              <a:t>9/27/2021</a:t>
            </a:fld>
            <a:endParaRPr lang="en-US"/>
          </a:p>
        </p:txBody>
      </p:sp>
      <p:sp>
        <p:nvSpPr>
          <p:cNvPr id="5" name="Footer Placeholder 4">
            <a:extLst>
              <a:ext uri="{FF2B5EF4-FFF2-40B4-BE49-F238E27FC236}">
                <a16:creationId xmlns:a16="http://schemas.microsoft.com/office/drawing/2014/main" id="{3DA9675D-AB04-8348-BE44-CE18BB8F2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696C95-E4FD-8142-B065-C128516EFCA6}"/>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160035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0079-1CA4-4747-95A0-88F2B3095BA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D9DFF59-B037-E445-86E1-DC2169C35F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7C3F387-F019-4F48-9FC8-031E1F1A2454}"/>
              </a:ext>
            </a:extLst>
          </p:cNvPr>
          <p:cNvSpPr>
            <a:spLocks noGrp="1"/>
          </p:cNvSpPr>
          <p:nvPr>
            <p:ph type="dt" sz="half" idx="10"/>
          </p:nvPr>
        </p:nvSpPr>
        <p:spPr/>
        <p:txBody>
          <a:bodyPr/>
          <a:lstStyle/>
          <a:p>
            <a:fld id="{94CEF251-E918-784C-8717-1F0B733AA660}" type="datetimeFigureOut">
              <a:rPr lang="en-US" smtClean="0"/>
              <a:t>9/27/2021</a:t>
            </a:fld>
            <a:endParaRPr lang="en-US"/>
          </a:p>
        </p:txBody>
      </p:sp>
      <p:sp>
        <p:nvSpPr>
          <p:cNvPr id="5" name="Footer Placeholder 4">
            <a:extLst>
              <a:ext uri="{FF2B5EF4-FFF2-40B4-BE49-F238E27FC236}">
                <a16:creationId xmlns:a16="http://schemas.microsoft.com/office/drawing/2014/main" id="{397CF4C4-5D7A-0C45-B394-F72F7480C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34801-F295-7648-9713-ED70A1A5B5C9}"/>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777014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7DB49-3F42-BD41-B31C-4ED4614E79D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72F9892-C65C-5E4F-A21B-1F7490174EC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C2E25AB-2711-944A-86B2-1DEA345D712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178C173-458B-D340-B1B3-C76C2CB79712}"/>
              </a:ext>
            </a:extLst>
          </p:cNvPr>
          <p:cNvSpPr>
            <a:spLocks noGrp="1"/>
          </p:cNvSpPr>
          <p:nvPr>
            <p:ph type="dt" sz="half" idx="10"/>
          </p:nvPr>
        </p:nvSpPr>
        <p:spPr/>
        <p:txBody>
          <a:bodyPr/>
          <a:lstStyle/>
          <a:p>
            <a:fld id="{94CEF251-E918-784C-8717-1F0B733AA660}" type="datetimeFigureOut">
              <a:rPr lang="en-US" smtClean="0"/>
              <a:t>9/27/2021</a:t>
            </a:fld>
            <a:endParaRPr lang="en-US"/>
          </a:p>
        </p:txBody>
      </p:sp>
      <p:sp>
        <p:nvSpPr>
          <p:cNvPr id="6" name="Footer Placeholder 5">
            <a:extLst>
              <a:ext uri="{FF2B5EF4-FFF2-40B4-BE49-F238E27FC236}">
                <a16:creationId xmlns:a16="http://schemas.microsoft.com/office/drawing/2014/main" id="{FE4CA2E5-F12B-BA4A-99A2-E45BC2ADA3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294777-B486-9545-9F85-24D9787CB48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459580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095E-DBC4-CA45-BC5A-FA2506035AC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6685C2B-C1DD-4D4E-9481-F67788B529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0465ADB-0A3A-264A-B3F2-C9FE34C9E73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75BF135-216A-404E-9046-77061A75D0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2CFF0F6-2BF2-5644-BAE0-5B1D19CADBD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2BF68C1-9101-FE4C-946A-BECA5AE73D5B}"/>
              </a:ext>
            </a:extLst>
          </p:cNvPr>
          <p:cNvSpPr>
            <a:spLocks noGrp="1"/>
          </p:cNvSpPr>
          <p:nvPr>
            <p:ph type="dt" sz="half" idx="10"/>
          </p:nvPr>
        </p:nvSpPr>
        <p:spPr/>
        <p:txBody>
          <a:bodyPr/>
          <a:lstStyle/>
          <a:p>
            <a:fld id="{94CEF251-E918-784C-8717-1F0B733AA660}" type="datetimeFigureOut">
              <a:rPr lang="en-US" smtClean="0"/>
              <a:t>9/27/2021</a:t>
            </a:fld>
            <a:endParaRPr lang="en-US"/>
          </a:p>
        </p:txBody>
      </p:sp>
      <p:sp>
        <p:nvSpPr>
          <p:cNvPr id="8" name="Footer Placeholder 7">
            <a:extLst>
              <a:ext uri="{FF2B5EF4-FFF2-40B4-BE49-F238E27FC236}">
                <a16:creationId xmlns:a16="http://schemas.microsoft.com/office/drawing/2014/main" id="{F6BA5FA9-2C6B-C94B-AB41-BEA6099639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FE26E6-F856-6C4B-B612-DB42F5B961A8}"/>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22784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6DE6-A1A7-9D40-837D-43CAE9D4D6B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207D814-0F37-7045-BF9E-76EF7EF4E32D}"/>
              </a:ext>
            </a:extLst>
          </p:cNvPr>
          <p:cNvSpPr>
            <a:spLocks noGrp="1"/>
          </p:cNvSpPr>
          <p:nvPr>
            <p:ph type="dt" sz="half" idx="10"/>
          </p:nvPr>
        </p:nvSpPr>
        <p:spPr/>
        <p:txBody>
          <a:bodyPr/>
          <a:lstStyle/>
          <a:p>
            <a:fld id="{94CEF251-E918-784C-8717-1F0B733AA660}" type="datetimeFigureOut">
              <a:rPr lang="en-US" smtClean="0"/>
              <a:t>9/27/2021</a:t>
            </a:fld>
            <a:endParaRPr lang="en-US"/>
          </a:p>
        </p:txBody>
      </p:sp>
      <p:sp>
        <p:nvSpPr>
          <p:cNvPr id="4" name="Footer Placeholder 3">
            <a:extLst>
              <a:ext uri="{FF2B5EF4-FFF2-40B4-BE49-F238E27FC236}">
                <a16:creationId xmlns:a16="http://schemas.microsoft.com/office/drawing/2014/main" id="{BBBE4044-FEE8-0E48-AAC0-309063E276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F2B29F-4371-D14C-8FFB-2863B3B297D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371123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FD0F-BC89-3341-BEF5-1C56B0E6E5E7}"/>
              </a:ext>
            </a:extLst>
          </p:cNvPr>
          <p:cNvSpPr>
            <a:spLocks noGrp="1"/>
          </p:cNvSpPr>
          <p:nvPr>
            <p:ph type="title"/>
          </p:nvPr>
        </p:nvSpPr>
        <p:spPr>
          <a:xfrm>
            <a:off x="523693"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4930D44-0215-D248-87ED-89277D0BCA78}"/>
              </a:ext>
            </a:extLst>
          </p:cNvPr>
          <p:cNvSpPr>
            <a:spLocks noGrp="1"/>
          </p:cNvSpPr>
          <p:nvPr>
            <p:ph idx="1"/>
          </p:nvPr>
        </p:nvSpPr>
        <p:spPr>
          <a:xfrm>
            <a:off x="523693" y="1825625"/>
            <a:ext cx="10515600" cy="377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3BFADF-3CB1-A44C-A2BE-79E6880DE006}"/>
              </a:ext>
            </a:extLst>
          </p:cNvPr>
          <p:cNvSpPr>
            <a:spLocks noGrp="1"/>
          </p:cNvSpPr>
          <p:nvPr>
            <p:ph type="dt" sz="half" idx="10"/>
          </p:nvPr>
        </p:nvSpPr>
        <p:spPr/>
        <p:txBody>
          <a:bodyPr/>
          <a:lstStyle/>
          <a:p>
            <a:fld id="{94CEF251-E918-784C-8717-1F0B733AA660}" type="datetimeFigureOut">
              <a:rPr lang="en-US" smtClean="0"/>
              <a:t>9/27/2021</a:t>
            </a:fld>
            <a:endParaRPr lang="en-US"/>
          </a:p>
        </p:txBody>
      </p:sp>
      <p:sp>
        <p:nvSpPr>
          <p:cNvPr id="5" name="Footer Placeholder 4">
            <a:extLst>
              <a:ext uri="{FF2B5EF4-FFF2-40B4-BE49-F238E27FC236}">
                <a16:creationId xmlns:a16="http://schemas.microsoft.com/office/drawing/2014/main" id="{3DA9675D-AB04-8348-BE44-CE18BB8F2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696C95-E4FD-8142-B065-C128516EFCA6}"/>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819193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13D379-6B66-4C43-8C11-027452FEC409}"/>
              </a:ext>
            </a:extLst>
          </p:cNvPr>
          <p:cNvSpPr>
            <a:spLocks noGrp="1"/>
          </p:cNvSpPr>
          <p:nvPr>
            <p:ph type="dt" sz="half" idx="10"/>
          </p:nvPr>
        </p:nvSpPr>
        <p:spPr/>
        <p:txBody>
          <a:bodyPr/>
          <a:lstStyle/>
          <a:p>
            <a:fld id="{94CEF251-E918-784C-8717-1F0B733AA660}" type="datetimeFigureOut">
              <a:rPr lang="en-US" smtClean="0"/>
              <a:t>9/27/2021</a:t>
            </a:fld>
            <a:endParaRPr lang="en-US"/>
          </a:p>
        </p:txBody>
      </p:sp>
      <p:sp>
        <p:nvSpPr>
          <p:cNvPr id="3" name="Footer Placeholder 2">
            <a:extLst>
              <a:ext uri="{FF2B5EF4-FFF2-40B4-BE49-F238E27FC236}">
                <a16:creationId xmlns:a16="http://schemas.microsoft.com/office/drawing/2014/main" id="{C61BB4D2-2BBB-5E4B-8DBA-1407013500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1D3CEE-6069-BA46-BC1C-D1DD92649391}"/>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429483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E275-3175-8940-8941-B73F9487F0D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C8D4FF-6DB8-CB47-84EE-F800EABE25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11A7C96-7710-754F-859E-3324D5BB2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B65DE5A-17BC-A14B-BE2D-3C65DA828F95}"/>
              </a:ext>
            </a:extLst>
          </p:cNvPr>
          <p:cNvSpPr>
            <a:spLocks noGrp="1"/>
          </p:cNvSpPr>
          <p:nvPr>
            <p:ph type="dt" sz="half" idx="10"/>
          </p:nvPr>
        </p:nvSpPr>
        <p:spPr/>
        <p:txBody>
          <a:bodyPr/>
          <a:lstStyle/>
          <a:p>
            <a:fld id="{94CEF251-E918-784C-8717-1F0B733AA660}" type="datetimeFigureOut">
              <a:rPr lang="en-US" smtClean="0"/>
              <a:t>9/27/2021</a:t>
            </a:fld>
            <a:endParaRPr lang="en-US"/>
          </a:p>
        </p:txBody>
      </p:sp>
      <p:sp>
        <p:nvSpPr>
          <p:cNvPr id="6" name="Footer Placeholder 5">
            <a:extLst>
              <a:ext uri="{FF2B5EF4-FFF2-40B4-BE49-F238E27FC236}">
                <a16:creationId xmlns:a16="http://schemas.microsoft.com/office/drawing/2014/main" id="{B1998738-4EC7-1A4C-BC62-FA434DD769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9C443E-082B-F54C-A3E9-C32507B6942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460623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7BAB-D57F-5A41-9396-E5E951E94FC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B5103D9-54E1-8248-8ED4-933DC986C6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2CF96C-B930-C341-9E97-F2332D0BF1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EE1E317-DA57-D046-BED1-C068CDB5DC1B}"/>
              </a:ext>
            </a:extLst>
          </p:cNvPr>
          <p:cNvSpPr>
            <a:spLocks noGrp="1"/>
          </p:cNvSpPr>
          <p:nvPr>
            <p:ph type="dt" sz="half" idx="10"/>
          </p:nvPr>
        </p:nvSpPr>
        <p:spPr/>
        <p:txBody>
          <a:bodyPr/>
          <a:lstStyle/>
          <a:p>
            <a:fld id="{94CEF251-E918-784C-8717-1F0B733AA660}" type="datetimeFigureOut">
              <a:rPr lang="en-US" smtClean="0"/>
              <a:t>9/27/2021</a:t>
            </a:fld>
            <a:endParaRPr lang="en-US"/>
          </a:p>
        </p:txBody>
      </p:sp>
      <p:sp>
        <p:nvSpPr>
          <p:cNvPr id="6" name="Footer Placeholder 5">
            <a:extLst>
              <a:ext uri="{FF2B5EF4-FFF2-40B4-BE49-F238E27FC236}">
                <a16:creationId xmlns:a16="http://schemas.microsoft.com/office/drawing/2014/main" id="{F0ED388F-32AC-9544-AB6D-949EB044B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030145-CB91-184B-9F8E-EE37057F405C}"/>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9768996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5EF6-5D89-7748-8596-F9E2BEE5F80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B3E38CE-7FD6-404C-8276-09E2D0F8C93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D28EE1-CB37-144D-BE53-35FE26E59BED}"/>
              </a:ext>
            </a:extLst>
          </p:cNvPr>
          <p:cNvSpPr>
            <a:spLocks noGrp="1"/>
          </p:cNvSpPr>
          <p:nvPr>
            <p:ph type="dt" sz="half" idx="10"/>
          </p:nvPr>
        </p:nvSpPr>
        <p:spPr/>
        <p:txBody>
          <a:bodyPr/>
          <a:lstStyle/>
          <a:p>
            <a:fld id="{94CEF251-E918-784C-8717-1F0B733AA660}" type="datetimeFigureOut">
              <a:rPr lang="en-US" smtClean="0"/>
              <a:t>9/27/2021</a:t>
            </a:fld>
            <a:endParaRPr lang="en-US"/>
          </a:p>
        </p:txBody>
      </p:sp>
      <p:sp>
        <p:nvSpPr>
          <p:cNvPr id="5" name="Footer Placeholder 4">
            <a:extLst>
              <a:ext uri="{FF2B5EF4-FFF2-40B4-BE49-F238E27FC236}">
                <a16:creationId xmlns:a16="http://schemas.microsoft.com/office/drawing/2014/main" id="{62B4CB85-7467-EA41-A01C-8988111E26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3341E-21F0-8D49-B5F4-16F6097865D7}"/>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422448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D5F80C-7E89-704E-BEBB-76DF8087DEE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330698D-BB01-DC4A-A5BE-861A384CF36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F90F05-0F2E-E840-8B45-E403A2D0F56A}"/>
              </a:ext>
            </a:extLst>
          </p:cNvPr>
          <p:cNvSpPr>
            <a:spLocks noGrp="1"/>
          </p:cNvSpPr>
          <p:nvPr>
            <p:ph type="dt" sz="half" idx="10"/>
          </p:nvPr>
        </p:nvSpPr>
        <p:spPr/>
        <p:txBody>
          <a:bodyPr/>
          <a:lstStyle/>
          <a:p>
            <a:fld id="{94CEF251-E918-784C-8717-1F0B733AA660}" type="datetimeFigureOut">
              <a:rPr lang="en-US" smtClean="0"/>
              <a:t>9/27/2021</a:t>
            </a:fld>
            <a:endParaRPr lang="en-US"/>
          </a:p>
        </p:txBody>
      </p:sp>
      <p:sp>
        <p:nvSpPr>
          <p:cNvPr id="5" name="Footer Placeholder 4">
            <a:extLst>
              <a:ext uri="{FF2B5EF4-FFF2-40B4-BE49-F238E27FC236}">
                <a16:creationId xmlns:a16="http://schemas.microsoft.com/office/drawing/2014/main" id="{B54BE417-1044-134B-ABF1-7DCB00F46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84E22-19D9-5847-BE52-92951EBFCE3E}"/>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7737873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89487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13D379-6B66-4C43-8C11-027452FEC409}"/>
              </a:ext>
            </a:extLst>
          </p:cNvPr>
          <p:cNvSpPr>
            <a:spLocks noGrp="1"/>
          </p:cNvSpPr>
          <p:nvPr>
            <p:ph type="dt" sz="half" idx="10"/>
          </p:nvPr>
        </p:nvSpPr>
        <p:spPr/>
        <p:txBody>
          <a:bodyPr/>
          <a:lstStyle/>
          <a:p>
            <a:fld id="{94CEF251-E918-784C-8717-1F0B733AA660}" type="datetimeFigureOut">
              <a:rPr lang="en-US" smtClean="0"/>
              <a:t>9/27/2021</a:t>
            </a:fld>
            <a:endParaRPr lang="en-US"/>
          </a:p>
        </p:txBody>
      </p:sp>
      <p:sp>
        <p:nvSpPr>
          <p:cNvPr id="3" name="Footer Placeholder 2">
            <a:extLst>
              <a:ext uri="{FF2B5EF4-FFF2-40B4-BE49-F238E27FC236}">
                <a16:creationId xmlns:a16="http://schemas.microsoft.com/office/drawing/2014/main" id="{C61BB4D2-2BBB-5E4B-8DBA-1407013500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1D3CEE-6069-BA46-BC1C-D1DD92649391}"/>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922107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20DFF-3916-0B4A-B84D-C2732ED5B0A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DD0D351-91F7-034E-968A-A3236723AA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CCDB3A1-7179-F645-AF8C-E9B7D3272788}"/>
              </a:ext>
            </a:extLst>
          </p:cNvPr>
          <p:cNvSpPr>
            <a:spLocks noGrp="1"/>
          </p:cNvSpPr>
          <p:nvPr>
            <p:ph type="dt" sz="half" idx="10"/>
          </p:nvPr>
        </p:nvSpPr>
        <p:spPr/>
        <p:txBody>
          <a:bodyPr/>
          <a:lstStyle/>
          <a:p>
            <a:fld id="{94CEF251-E918-784C-8717-1F0B733AA660}" type="datetimeFigureOut">
              <a:rPr lang="en-US" smtClean="0"/>
              <a:t>9/27/2021</a:t>
            </a:fld>
            <a:endParaRPr lang="en-US"/>
          </a:p>
        </p:txBody>
      </p:sp>
      <p:sp>
        <p:nvSpPr>
          <p:cNvPr id="5" name="Footer Placeholder 4">
            <a:extLst>
              <a:ext uri="{FF2B5EF4-FFF2-40B4-BE49-F238E27FC236}">
                <a16:creationId xmlns:a16="http://schemas.microsoft.com/office/drawing/2014/main" id="{F1D41B01-8BA8-D244-8516-6EB84BFC2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78062-78FD-9E44-A81E-5AC98CA51B7C}"/>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35010872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FD0F-BC89-3341-BEF5-1C56B0E6E5E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4930D44-0215-D248-87ED-89277D0BCA7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C3BFADF-3CB1-A44C-A2BE-79E6880DE006}"/>
              </a:ext>
            </a:extLst>
          </p:cNvPr>
          <p:cNvSpPr>
            <a:spLocks noGrp="1"/>
          </p:cNvSpPr>
          <p:nvPr>
            <p:ph type="dt" sz="half" idx="10"/>
          </p:nvPr>
        </p:nvSpPr>
        <p:spPr/>
        <p:txBody>
          <a:bodyPr/>
          <a:lstStyle/>
          <a:p>
            <a:fld id="{94CEF251-E918-784C-8717-1F0B733AA660}" type="datetimeFigureOut">
              <a:rPr lang="en-US" smtClean="0"/>
              <a:t>9/27/2021</a:t>
            </a:fld>
            <a:endParaRPr lang="en-US"/>
          </a:p>
        </p:txBody>
      </p:sp>
      <p:sp>
        <p:nvSpPr>
          <p:cNvPr id="5" name="Footer Placeholder 4">
            <a:extLst>
              <a:ext uri="{FF2B5EF4-FFF2-40B4-BE49-F238E27FC236}">
                <a16:creationId xmlns:a16="http://schemas.microsoft.com/office/drawing/2014/main" id="{3DA9675D-AB04-8348-BE44-CE18BB8F2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696C95-E4FD-8142-B065-C128516EFCA6}"/>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807130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0079-1CA4-4747-95A0-88F2B3095BA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D9DFF59-B037-E445-86E1-DC2169C35FE0}"/>
              </a:ext>
            </a:extLst>
          </p:cNvPr>
          <p:cNvSpPr>
            <a:spLocks noGrp="1"/>
          </p:cNvSpPr>
          <p:nvPr>
            <p:ph type="body" idx="1"/>
          </p:nvPr>
        </p:nvSpPr>
        <p:spPr>
          <a:xfrm>
            <a:off x="831850" y="4589463"/>
            <a:ext cx="10515600" cy="10493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7C3F387-F019-4F48-9FC8-031E1F1A2454}"/>
              </a:ext>
            </a:extLst>
          </p:cNvPr>
          <p:cNvSpPr>
            <a:spLocks noGrp="1"/>
          </p:cNvSpPr>
          <p:nvPr>
            <p:ph type="dt" sz="half" idx="10"/>
          </p:nvPr>
        </p:nvSpPr>
        <p:spPr/>
        <p:txBody>
          <a:bodyPr/>
          <a:lstStyle/>
          <a:p>
            <a:fld id="{94CEF251-E918-784C-8717-1F0B733AA660}" type="datetimeFigureOut">
              <a:rPr lang="en-US" smtClean="0"/>
              <a:t>9/27/2021</a:t>
            </a:fld>
            <a:endParaRPr lang="en-US"/>
          </a:p>
        </p:txBody>
      </p:sp>
      <p:sp>
        <p:nvSpPr>
          <p:cNvPr id="5" name="Footer Placeholder 4">
            <a:extLst>
              <a:ext uri="{FF2B5EF4-FFF2-40B4-BE49-F238E27FC236}">
                <a16:creationId xmlns:a16="http://schemas.microsoft.com/office/drawing/2014/main" id="{397CF4C4-5D7A-0C45-B394-F72F7480C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34801-F295-7648-9713-ED70A1A5B5C9}"/>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3358671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0079-1CA4-4747-95A0-88F2B3095B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9DFF59-B037-E445-86E1-DC2169C35F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C3F387-F019-4F48-9FC8-031E1F1A2454}"/>
              </a:ext>
            </a:extLst>
          </p:cNvPr>
          <p:cNvSpPr>
            <a:spLocks noGrp="1"/>
          </p:cNvSpPr>
          <p:nvPr>
            <p:ph type="dt" sz="half" idx="10"/>
          </p:nvPr>
        </p:nvSpPr>
        <p:spPr/>
        <p:txBody>
          <a:bodyPr/>
          <a:lstStyle/>
          <a:p>
            <a:fld id="{94CEF251-E918-784C-8717-1F0B733AA660}" type="datetimeFigureOut">
              <a:rPr lang="en-US" smtClean="0"/>
              <a:t>9/27/2021</a:t>
            </a:fld>
            <a:endParaRPr lang="en-US"/>
          </a:p>
        </p:txBody>
      </p:sp>
      <p:sp>
        <p:nvSpPr>
          <p:cNvPr id="5" name="Footer Placeholder 4">
            <a:extLst>
              <a:ext uri="{FF2B5EF4-FFF2-40B4-BE49-F238E27FC236}">
                <a16:creationId xmlns:a16="http://schemas.microsoft.com/office/drawing/2014/main" id="{397CF4C4-5D7A-0C45-B394-F72F7480C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34801-F295-7648-9713-ED70A1A5B5C9}"/>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4365837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7DB49-3F42-BD41-B31C-4ED4614E79D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72F9892-C65C-5E4F-A21B-1F7490174EC4}"/>
              </a:ext>
            </a:extLst>
          </p:cNvPr>
          <p:cNvSpPr>
            <a:spLocks noGrp="1"/>
          </p:cNvSpPr>
          <p:nvPr>
            <p:ph sz="half" idx="1"/>
          </p:nvPr>
        </p:nvSpPr>
        <p:spPr>
          <a:xfrm>
            <a:off x="838200" y="1825625"/>
            <a:ext cx="5181600" cy="37793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C2E25AB-2711-944A-86B2-1DEA345D7121}"/>
              </a:ext>
            </a:extLst>
          </p:cNvPr>
          <p:cNvSpPr>
            <a:spLocks noGrp="1"/>
          </p:cNvSpPr>
          <p:nvPr>
            <p:ph sz="half" idx="2"/>
          </p:nvPr>
        </p:nvSpPr>
        <p:spPr>
          <a:xfrm>
            <a:off x="6172200" y="1825625"/>
            <a:ext cx="5181600" cy="37793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178C173-458B-D340-B1B3-C76C2CB79712}"/>
              </a:ext>
            </a:extLst>
          </p:cNvPr>
          <p:cNvSpPr>
            <a:spLocks noGrp="1"/>
          </p:cNvSpPr>
          <p:nvPr>
            <p:ph type="dt" sz="half" idx="10"/>
          </p:nvPr>
        </p:nvSpPr>
        <p:spPr/>
        <p:txBody>
          <a:bodyPr/>
          <a:lstStyle/>
          <a:p>
            <a:fld id="{94CEF251-E918-784C-8717-1F0B733AA660}" type="datetimeFigureOut">
              <a:rPr lang="en-US" smtClean="0"/>
              <a:t>9/27/2021</a:t>
            </a:fld>
            <a:endParaRPr lang="en-US"/>
          </a:p>
        </p:txBody>
      </p:sp>
      <p:sp>
        <p:nvSpPr>
          <p:cNvPr id="6" name="Footer Placeholder 5">
            <a:extLst>
              <a:ext uri="{FF2B5EF4-FFF2-40B4-BE49-F238E27FC236}">
                <a16:creationId xmlns:a16="http://schemas.microsoft.com/office/drawing/2014/main" id="{FE4CA2E5-F12B-BA4A-99A2-E45BC2ADA3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294777-B486-9545-9F85-24D9787CB48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34364687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095E-DBC4-CA45-BC5A-FA2506035AC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6685C2B-C1DD-4D4E-9481-F67788B529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0465ADB-0A3A-264A-B3F2-C9FE34C9E739}"/>
              </a:ext>
            </a:extLst>
          </p:cNvPr>
          <p:cNvSpPr>
            <a:spLocks noGrp="1"/>
          </p:cNvSpPr>
          <p:nvPr>
            <p:ph sz="half" idx="2"/>
          </p:nvPr>
        </p:nvSpPr>
        <p:spPr>
          <a:xfrm>
            <a:off x="839788" y="2505075"/>
            <a:ext cx="5157787" cy="320145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75BF135-216A-404E-9046-77061A75D0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2CFF0F6-2BF2-5644-BAE0-5B1D19CADBDE}"/>
              </a:ext>
            </a:extLst>
          </p:cNvPr>
          <p:cNvSpPr>
            <a:spLocks noGrp="1"/>
          </p:cNvSpPr>
          <p:nvPr>
            <p:ph sz="quarter" idx="4"/>
          </p:nvPr>
        </p:nvSpPr>
        <p:spPr>
          <a:xfrm>
            <a:off x="6172200" y="2505075"/>
            <a:ext cx="5183188" cy="320145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2BF68C1-9101-FE4C-946A-BECA5AE73D5B}"/>
              </a:ext>
            </a:extLst>
          </p:cNvPr>
          <p:cNvSpPr>
            <a:spLocks noGrp="1"/>
          </p:cNvSpPr>
          <p:nvPr>
            <p:ph type="dt" sz="half" idx="10"/>
          </p:nvPr>
        </p:nvSpPr>
        <p:spPr/>
        <p:txBody>
          <a:bodyPr/>
          <a:lstStyle/>
          <a:p>
            <a:fld id="{94CEF251-E918-784C-8717-1F0B733AA660}" type="datetimeFigureOut">
              <a:rPr lang="en-US" smtClean="0"/>
              <a:t>9/27/2021</a:t>
            </a:fld>
            <a:endParaRPr lang="en-US"/>
          </a:p>
        </p:txBody>
      </p:sp>
      <p:sp>
        <p:nvSpPr>
          <p:cNvPr id="8" name="Footer Placeholder 7">
            <a:extLst>
              <a:ext uri="{FF2B5EF4-FFF2-40B4-BE49-F238E27FC236}">
                <a16:creationId xmlns:a16="http://schemas.microsoft.com/office/drawing/2014/main" id="{F6BA5FA9-2C6B-C94B-AB41-BEA6099639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FE26E6-F856-6C4B-B612-DB42F5B961A8}"/>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1139725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6DE6-A1A7-9D40-837D-43CAE9D4D6B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207D814-0F37-7045-BF9E-76EF7EF4E32D}"/>
              </a:ext>
            </a:extLst>
          </p:cNvPr>
          <p:cNvSpPr>
            <a:spLocks noGrp="1"/>
          </p:cNvSpPr>
          <p:nvPr>
            <p:ph type="dt" sz="half" idx="10"/>
          </p:nvPr>
        </p:nvSpPr>
        <p:spPr/>
        <p:txBody>
          <a:bodyPr/>
          <a:lstStyle/>
          <a:p>
            <a:fld id="{94CEF251-E918-784C-8717-1F0B733AA660}" type="datetimeFigureOut">
              <a:rPr lang="en-US" smtClean="0"/>
              <a:t>9/27/2021</a:t>
            </a:fld>
            <a:endParaRPr lang="en-US"/>
          </a:p>
        </p:txBody>
      </p:sp>
      <p:sp>
        <p:nvSpPr>
          <p:cNvPr id="4" name="Footer Placeholder 3">
            <a:extLst>
              <a:ext uri="{FF2B5EF4-FFF2-40B4-BE49-F238E27FC236}">
                <a16:creationId xmlns:a16="http://schemas.microsoft.com/office/drawing/2014/main" id="{BBBE4044-FEE8-0E48-AAC0-309063E276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F2B29F-4371-D14C-8FFB-2863B3B297D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0269943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13D379-6B66-4C43-8C11-027452FEC409}"/>
              </a:ext>
            </a:extLst>
          </p:cNvPr>
          <p:cNvSpPr>
            <a:spLocks noGrp="1"/>
          </p:cNvSpPr>
          <p:nvPr>
            <p:ph type="dt" sz="half" idx="10"/>
          </p:nvPr>
        </p:nvSpPr>
        <p:spPr/>
        <p:txBody>
          <a:bodyPr/>
          <a:lstStyle/>
          <a:p>
            <a:fld id="{94CEF251-E918-784C-8717-1F0B733AA660}" type="datetimeFigureOut">
              <a:rPr lang="en-US" smtClean="0"/>
              <a:t>9/27/2021</a:t>
            </a:fld>
            <a:endParaRPr lang="en-US"/>
          </a:p>
        </p:txBody>
      </p:sp>
      <p:sp>
        <p:nvSpPr>
          <p:cNvPr id="3" name="Footer Placeholder 2">
            <a:extLst>
              <a:ext uri="{FF2B5EF4-FFF2-40B4-BE49-F238E27FC236}">
                <a16:creationId xmlns:a16="http://schemas.microsoft.com/office/drawing/2014/main" id="{C61BB4D2-2BBB-5E4B-8DBA-1407013500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1D3CEE-6069-BA46-BC1C-D1DD92649391}"/>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7468297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E275-3175-8940-8941-B73F9487F0D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C8D4FF-6DB8-CB47-84EE-F800EABE25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11A7C96-7710-754F-859E-3324D5BB2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B65DE5A-17BC-A14B-BE2D-3C65DA828F95}"/>
              </a:ext>
            </a:extLst>
          </p:cNvPr>
          <p:cNvSpPr>
            <a:spLocks noGrp="1"/>
          </p:cNvSpPr>
          <p:nvPr>
            <p:ph type="dt" sz="half" idx="10"/>
          </p:nvPr>
        </p:nvSpPr>
        <p:spPr/>
        <p:txBody>
          <a:bodyPr/>
          <a:lstStyle/>
          <a:p>
            <a:fld id="{94CEF251-E918-784C-8717-1F0B733AA660}" type="datetimeFigureOut">
              <a:rPr lang="en-US" smtClean="0"/>
              <a:t>9/27/2021</a:t>
            </a:fld>
            <a:endParaRPr lang="en-US"/>
          </a:p>
        </p:txBody>
      </p:sp>
      <p:sp>
        <p:nvSpPr>
          <p:cNvPr id="6" name="Footer Placeholder 5">
            <a:extLst>
              <a:ext uri="{FF2B5EF4-FFF2-40B4-BE49-F238E27FC236}">
                <a16:creationId xmlns:a16="http://schemas.microsoft.com/office/drawing/2014/main" id="{B1998738-4EC7-1A4C-BC62-FA434DD769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9C443E-082B-F54C-A3E9-C32507B6942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0400499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7BAB-D57F-5A41-9396-E5E951E94FC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B5103D9-54E1-8248-8ED4-933DC986C6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2CF96C-B930-C341-9E97-F2332D0BF1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EE1E317-DA57-D046-BED1-C068CDB5DC1B}"/>
              </a:ext>
            </a:extLst>
          </p:cNvPr>
          <p:cNvSpPr>
            <a:spLocks noGrp="1"/>
          </p:cNvSpPr>
          <p:nvPr>
            <p:ph type="dt" sz="half" idx="10"/>
          </p:nvPr>
        </p:nvSpPr>
        <p:spPr/>
        <p:txBody>
          <a:bodyPr/>
          <a:lstStyle/>
          <a:p>
            <a:fld id="{94CEF251-E918-784C-8717-1F0B733AA660}" type="datetimeFigureOut">
              <a:rPr lang="en-US" smtClean="0"/>
              <a:t>9/27/2021</a:t>
            </a:fld>
            <a:endParaRPr lang="en-US"/>
          </a:p>
        </p:txBody>
      </p:sp>
      <p:sp>
        <p:nvSpPr>
          <p:cNvPr id="6" name="Footer Placeholder 5">
            <a:extLst>
              <a:ext uri="{FF2B5EF4-FFF2-40B4-BE49-F238E27FC236}">
                <a16:creationId xmlns:a16="http://schemas.microsoft.com/office/drawing/2014/main" id="{F0ED388F-32AC-9544-AB6D-949EB044B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030145-CB91-184B-9F8E-EE37057F405C}"/>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9399952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5EF6-5D89-7748-8596-F9E2BEE5F80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B3E38CE-7FD6-404C-8276-09E2D0F8C93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D28EE1-CB37-144D-BE53-35FE26E59BED}"/>
              </a:ext>
            </a:extLst>
          </p:cNvPr>
          <p:cNvSpPr>
            <a:spLocks noGrp="1"/>
          </p:cNvSpPr>
          <p:nvPr>
            <p:ph type="dt" sz="half" idx="10"/>
          </p:nvPr>
        </p:nvSpPr>
        <p:spPr/>
        <p:txBody>
          <a:bodyPr/>
          <a:lstStyle/>
          <a:p>
            <a:fld id="{94CEF251-E918-784C-8717-1F0B733AA660}" type="datetimeFigureOut">
              <a:rPr lang="en-US" smtClean="0"/>
              <a:t>9/27/2021</a:t>
            </a:fld>
            <a:endParaRPr lang="en-US"/>
          </a:p>
        </p:txBody>
      </p:sp>
      <p:sp>
        <p:nvSpPr>
          <p:cNvPr id="5" name="Footer Placeholder 4">
            <a:extLst>
              <a:ext uri="{FF2B5EF4-FFF2-40B4-BE49-F238E27FC236}">
                <a16:creationId xmlns:a16="http://schemas.microsoft.com/office/drawing/2014/main" id="{62B4CB85-7467-EA41-A01C-8988111E26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3341E-21F0-8D49-B5F4-16F6097865D7}"/>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7054771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D5F80C-7E89-704E-BEBB-76DF8087DEE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330698D-BB01-DC4A-A5BE-861A384CF36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F90F05-0F2E-E840-8B45-E403A2D0F56A}"/>
              </a:ext>
            </a:extLst>
          </p:cNvPr>
          <p:cNvSpPr>
            <a:spLocks noGrp="1"/>
          </p:cNvSpPr>
          <p:nvPr>
            <p:ph type="dt" sz="half" idx="10"/>
          </p:nvPr>
        </p:nvSpPr>
        <p:spPr/>
        <p:txBody>
          <a:bodyPr/>
          <a:lstStyle/>
          <a:p>
            <a:fld id="{94CEF251-E918-784C-8717-1F0B733AA660}" type="datetimeFigureOut">
              <a:rPr lang="en-US" smtClean="0"/>
              <a:t>9/27/2021</a:t>
            </a:fld>
            <a:endParaRPr lang="en-US"/>
          </a:p>
        </p:txBody>
      </p:sp>
      <p:sp>
        <p:nvSpPr>
          <p:cNvPr id="5" name="Footer Placeholder 4">
            <a:extLst>
              <a:ext uri="{FF2B5EF4-FFF2-40B4-BE49-F238E27FC236}">
                <a16:creationId xmlns:a16="http://schemas.microsoft.com/office/drawing/2014/main" id="{B54BE417-1044-134B-ABF1-7DCB00F46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84E22-19D9-5847-BE52-92951EBFCE3E}"/>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2044828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13241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197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7DB49-3F42-BD41-B31C-4ED4614E79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2F9892-C65C-5E4F-A21B-1F7490174E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E25AB-2711-944A-86B2-1DEA345D71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78C173-458B-D340-B1B3-C76C2CB79712}"/>
              </a:ext>
            </a:extLst>
          </p:cNvPr>
          <p:cNvSpPr>
            <a:spLocks noGrp="1"/>
          </p:cNvSpPr>
          <p:nvPr>
            <p:ph type="dt" sz="half" idx="10"/>
          </p:nvPr>
        </p:nvSpPr>
        <p:spPr/>
        <p:txBody>
          <a:bodyPr/>
          <a:lstStyle/>
          <a:p>
            <a:fld id="{94CEF251-E918-784C-8717-1F0B733AA660}" type="datetimeFigureOut">
              <a:rPr lang="en-US" smtClean="0"/>
              <a:t>9/27/2021</a:t>
            </a:fld>
            <a:endParaRPr lang="en-US"/>
          </a:p>
        </p:txBody>
      </p:sp>
      <p:sp>
        <p:nvSpPr>
          <p:cNvPr id="6" name="Footer Placeholder 5">
            <a:extLst>
              <a:ext uri="{FF2B5EF4-FFF2-40B4-BE49-F238E27FC236}">
                <a16:creationId xmlns:a16="http://schemas.microsoft.com/office/drawing/2014/main" id="{FE4CA2E5-F12B-BA4A-99A2-E45BC2ADA3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294777-B486-9545-9F85-24D9787CB48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5899780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1975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E18380-B66A-4E83-8229-DA0842F373CE}"/>
              </a:ext>
            </a:extLst>
          </p:cNvPr>
          <p:cNvSpPr>
            <a:spLocks noGrp="1"/>
          </p:cNvSpPr>
          <p:nvPr>
            <p:ph type="dt" sz="half" idx="10"/>
          </p:nvPr>
        </p:nvSpPr>
        <p:spPr/>
        <p:txBody>
          <a:bodyPr/>
          <a:lstStyle/>
          <a:p>
            <a:fld id="{315CE9FD-FD0F-4F13-A16E-8642F9BC4392}" type="datetimeFigureOut">
              <a:rPr lang="en-GB" smtClean="0"/>
              <a:t>27/09/2021</a:t>
            </a:fld>
            <a:endParaRPr lang="en-GB"/>
          </a:p>
        </p:txBody>
      </p:sp>
      <p:sp>
        <p:nvSpPr>
          <p:cNvPr id="3" name="Footer Placeholder 2">
            <a:extLst>
              <a:ext uri="{FF2B5EF4-FFF2-40B4-BE49-F238E27FC236}">
                <a16:creationId xmlns:a16="http://schemas.microsoft.com/office/drawing/2014/main" id="{EEF21C22-A2F6-452E-A996-552D55B9F0B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9326F7A-A7D9-4A7A-B8CD-2CC8EB43ED07}"/>
              </a:ext>
            </a:extLst>
          </p:cNvPr>
          <p:cNvSpPr>
            <a:spLocks noGrp="1"/>
          </p:cNvSpPr>
          <p:nvPr>
            <p:ph type="sldNum" sz="quarter" idx="12"/>
          </p:nvPr>
        </p:nvSpPr>
        <p:spPr/>
        <p:txBody>
          <a:bodyPr/>
          <a:lstStyle/>
          <a:p>
            <a:fld id="{40F8B5F3-FA67-4244-9E25-1BF7E01312E7}" type="slidenum">
              <a:rPr lang="en-GB" smtClean="0"/>
              <a:t>‹#›</a:t>
            </a:fld>
            <a:endParaRPr lang="en-GB"/>
          </a:p>
        </p:txBody>
      </p:sp>
    </p:spTree>
    <p:extLst>
      <p:ext uri="{BB962C8B-B14F-4D97-AF65-F5344CB8AC3E}">
        <p14:creationId xmlns:p14="http://schemas.microsoft.com/office/powerpoint/2010/main" val="4497536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0B651-0575-4F1C-8C76-2FA1EF86A5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12157E-2DBF-43FF-A38B-6B37F03323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59E2A8-CD6C-46C1-ADAF-37B5335E8545}"/>
              </a:ext>
            </a:extLst>
          </p:cNvPr>
          <p:cNvSpPr>
            <a:spLocks noGrp="1"/>
          </p:cNvSpPr>
          <p:nvPr>
            <p:ph type="dt" sz="half" idx="10"/>
          </p:nvPr>
        </p:nvSpPr>
        <p:spPr/>
        <p:txBody>
          <a:bodyPr/>
          <a:lstStyle/>
          <a:p>
            <a:fld id="{56FFFA8E-9D61-46E1-8D63-CD3008221D09}" type="datetimeFigureOut">
              <a:rPr lang="en-GB" smtClean="0"/>
              <a:t>27/09/2021</a:t>
            </a:fld>
            <a:endParaRPr lang="en-GB"/>
          </a:p>
        </p:txBody>
      </p:sp>
      <p:sp>
        <p:nvSpPr>
          <p:cNvPr id="5" name="Footer Placeholder 4">
            <a:extLst>
              <a:ext uri="{FF2B5EF4-FFF2-40B4-BE49-F238E27FC236}">
                <a16:creationId xmlns:a16="http://schemas.microsoft.com/office/drawing/2014/main" id="{797A5816-1AF7-4CAA-8A21-D46C9F707F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F353DA-ECAC-430E-864B-44BB370B1D60}"/>
              </a:ext>
            </a:extLst>
          </p:cNvPr>
          <p:cNvSpPr>
            <a:spLocks noGrp="1"/>
          </p:cNvSpPr>
          <p:nvPr>
            <p:ph type="sldNum" sz="quarter" idx="12"/>
          </p:nvPr>
        </p:nvSpPr>
        <p:spPr/>
        <p:txBody>
          <a:bodyPr/>
          <a:lstStyle/>
          <a:p>
            <a:fld id="{E7BA9BEE-5508-400D-9A66-73F685EFC284}" type="slidenum">
              <a:rPr lang="en-GB" smtClean="0"/>
              <a:t>‹#›</a:t>
            </a:fld>
            <a:endParaRPr lang="en-GB"/>
          </a:p>
        </p:txBody>
      </p:sp>
    </p:spTree>
    <p:extLst>
      <p:ext uri="{BB962C8B-B14F-4D97-AF65-F5344CB8AC3E}">
        <p14:creationId xmlns:p14="http://schemas.microsoft.com/office/powerpoint/2010/main" val="33726871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p:cSld name="1_Title and Content">
    <p:bg>
      <p:bgPr>
        <a:solidFill>
          <a:srgbClr val="FFFFFF"/>
        </a:solidFill>
        <a:effectLst/>
      </p:bgPr>
    </p:bg>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380347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095E-DBC4-CA45-BC5A-FA2506035A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685C2B-C1DD-4D4E-9481-F67788B529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465ADB-0A3A-264A-B3F2-C9FE34C9E7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5BF135-216A-404E-9046-77061A75D0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CFF0F6-2BF2-5644-BAE0-5B1D19CADB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BF68C1-9101-FE4C-946A-BECA5AE73D5B}"/>
              </a:ext>
            </a:extLst>
          </p:cNvPr>
          <p:cNvSpPr>
            <a:spLocks noGrp="1"/>
          </p:cNvSpPr>
          <p:nvPr>
            <p:ph type="dt" sz="half" idx="10"/>
          </p:nvPr>
        </p:nvSpPr>
        <p:spPr/>
        <p:txBody>
          <a:bodyPr/>
          <a:lstStyle/>
          <a:p>
            <a:fld id="{94CEF251-E918-784C-8717-1F0B733AA660}" type="datetimeFigureOut">
              <a:rPr lang="en-US" smtClean="0"/>
              <a:t>9/27/2021</a:t>
            </a:fld>
            <a:endParaRPr lang="en-US"/>
          </a:p>
        </p:txBody>
      </p:sp>
      <p:sp>
        <p:nvSpPr>
          <p:cNvPr id="8" name="Footer Placeholder 7">
            <a:extLst>
              <a:ext uri="{FF2B5EF4-FFF2-40B4-BE49-F238E27FC236}">
                <a16:creationId xmlns:a16="http://schemas.microsoft.com/office/drawing/2014/main" id="{F6BA5FA9-2C6B-C94B-AB41-BEA6099639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FE26E6-F856-6C4B-B612-DB42F5B961A8}"/>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250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6DE6-A1A7-9D40-837D-43CAE9D4D6BC}"/>
              </a:ext>
            </a:extLst>
          </p:cNvPr>
          <p:cNvSpPr>
            <a:spLocks noGrp="1"/>
          </p:cNvSpPr>
          <p:nvPr>
            <p:ph type="title"/>
          </p:nvPr>
        </p:nvSpPr>
        <p:spPr>
          <a:xfrm>
            <a:off x="506706" y="425037"/>
            <a:ext cx="10515600" cy="1325563"/>
          </a:xfrm>
        </p:spPr>
        <p:txBody>
          <a:bodyPr>
            <a:normAutofit/>
          </a:bodyPr>
          <a:lstStyle>
            <a:lvl1pPr>
              <a:defRPr sz="3200"/>
            </a:lvl1pPr>
          </a:lstStyle>
          <a:p>
            <a:r>
              <a:rPr lang="en-US"/>
              <a:t>Click to edit Master title style</a:t>
            </a:r>
          </a:p>
        </p:txBody>
      </p:sp>
      <p:sp>
        <p:nvSpPr>
          <p:cNvPr id="8" name="Content Placeholder 2">
            <a:extLst>
              <a:ext uri="{FF2B5EF4-FFF2-40B4-BE49-F238E27FC236}">
                <a16:creationId xmlns:a16="http://schemas.microsoft.com/office/drawing/2014/main" id="{91D7F1A5-6600-4ADB-8F08-6AC5EF5763AF}"/>
              </a:ext>
            </a:extLst>
          </p:cNvPr>
          <p:cNvSpPr>
            <a:spLocks noGrp="1"/>
          </p:cNvSpPr>
          <p:nvPr>
            <p:ph idx="1"/>
          </p:nvPr>
        </p:nvSpPr>
        <p:spPr>
          <a:xfrm>
            <a:off x="523693" y="1825625"/>
            <a:ext cx="10515600" cy="377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2201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13D379-6B66-4C43-8C11-027452FEC409}"/>
              </a:ext>
            </a:extLst>
          </p:cNvPr>
          <p:cNvSpPr>
            <a:spLocks noGrp="1"/>
          </p:cNvSpPr>
          <p:nvPr>
            <p:ph type="dt" sz="half" idx="10"/>
          </p:nvPr>
        </p:nvSpPr>
        <p:spPr/>
        <p:txBody>
          <a:bodyPr/>
          <a:lstStyle/>
          <a:p>
            <a:fld id="{94CEF251-E918-784C-8717-1F0B733AA660}" type="datetimeFigureOut">
              <a:rPr lang="en-US" smtClean="0"/>
              <a:t>9/27/2021</a:t>
            </a:fld>
            <a:endParaRPr lang="en-US"/>
          </a:p>
        </p:txBody>
      </p:sp>
      <p:sp>
        <p:nvSpPr>
          <p:cNvPr id="3" name="Footer Placeholder 2">
            <a:extLst>
              <a:ext uri="{FF2B5EF4-FFF2-40B4-BE49-F238E27FC236}">
                <a16:creationId xmlns:a16="http://schemas.microsoft.com/office/drawing/2014/main" id="{C61BB4D2-2BBB-5E4B-8DBA-1407013500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1D3CEE-6069-BA46-BC1C-D1DD92649391}"/>
              </a:ext>
            </a:extLst>
          </p:cNvPr>
          <p:cNvSpPr>
            <a:spLocks noGrp="1"/>
          </p:cNvSpPr>
          <p:nvPr>
            <p:ph type="sldNum" sz="quarter" idx="12"/>
          </p:nvPr>
        </p:nvSpPr>
        <p:spPr/>
        <p:txBody>
          <a:bodyPr/>
          <a:lstStyle/>
          <a:p>
            <a:fld id="{5E0B49ED-3BDC-B645-964C-10CAC51D48A6}" type="slidenum">
              <a:rPr lang="en-US" smtClean="0"/>
              <a:t>‹#›</a:t>
            </a:fld>
            <a:endParaRPr lang="en-US"/>
          </a:p>
        </p:txBody>
      </p:sp>
      <p:sp>
        <p:nvSpPr>
          <p:cNvPr id="5" name="Title 1">
            <a:extLst>
              <a:ext uri="{FF2B5EF4-FFF2-40B4-BE49-F238E27FC236}">
                <a16:creationId xmlns:a16="http://schemas.microsoft.com/office/drawing/2014/main" id="{E0DC9A56-4728-4E36-B3BE-F828F61377A4}"/>
              </a:ext>
            </a:extLst>
          </p:cNvPr>
          <p:cNvSpPr>
            <a:spLocks noGrp="1"/>
          </p:cNvSpPr>
          <p:nvPr>
            <p:ph type="title"/>
          </p:nvPr>
        </p:nvSpPr>
        <p:spPr>
          <a:xfrm>
            <a:off x="506706" y="425037"/>
            <a:ext cx="10515600" cy="1325563"/>
          </a:xfrm>
        </p:spPr>
        <p:txBody>
          <a:bodyPr>
            <a:normAutofit/>
          </a:bodyPr>
          <a:lstStyle>
            <a:lvl1pPr>
              <a:defRPr sz="3200"/>
            </a:lvl1pPr>
          </a:lstStyle>
          <a:p>
            <a:r>
              <a:rPr lang="en-US"/>
              <a:t>Click to edit Master title style</a:t>
            </a:r>
          </a:p>
        </p:txBody>
      </p:sp>
      <p:sp>
        <p:nvSpPr>
          <p:cNvPr id="6" name="Content Placeholder 2">
            <a:extLst>
              <a:ext uri="{FF2B5EF4-FFF2-40B4-BE49-F238E27FC236}">
                <a16:creationId xmlns:a16="http://schemas.microsoft.com/office/drawing/2014/main" id="{61142E18-D16E-4BB7-86A4-498418F65DFB}"/>
              </a:ext>
            </a:extLst>
          </p:cNvPr>
          <p:cNvSpPr>
            <a:spLocks noGrp="1"/>
          </p:cNvSpPr>
          <p:nvPr>
            <p:ph idx="1" hasCustomPrompt="1"/>
          </p:nvPr>
        </p:nvSpPr>
        <p:spPr>
          <a:xfrm>
            <a:off x="523693" y="1825625"/>
            <a:ext cx="10515600" cy="3775075"/>
          </a:xfrm>
        </p:spPr>
        <p:txBody>
          <a:bodyPr/>
          <a:lstStyle>
            <a:lvl1pPr marL="0" indent="0">
              <a:buNone/>
              <a:defRPr/>
            </a:lvl1pPr>
          </a:lstStyle>
          <a:p>
            <a:pPr lvl="0"/>
            <a:r>
              <a:rPr lang="en-GB"/>
              <a:t>Click to edit Master text styles</a:t>
            </a:r>
          </a:p>
        </p:txBody>
      </p:sp>
    </p:spTree>
    <p:extLst>
      <p:ext uri="{BB962C8B-B14F-4D97-AF65-F5344CB8AC3E}">
        <p14:creationId xmlns:p14="http://schemas.microsoft.com/office/powerpoint/2010/main" val="1350766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E275-3175-8940-8941-B73F9487F0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C8D4FF-6DB8-CB47-84EE-F800EABE25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1A7C96-7710-754F-859E-3324D5BB2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5DE5A-17BC-A14B-BE2D-3C65DA828F95}"/>
              </a:ext>
            </a:extLst>
          </p:cNvPr>
          <p:cNvSpPr>
            <a:spLocks noGrp="1"/>
          </p:cNvSpPr>
          <p:nvPr>
            <p:ph type="dt" sz="half" idx="10"/>
          </p:nvPr>
        </p:nvSpPr>
        <p:spPr/>
        <p:txBody>
          <a:bodyPr/>
          <a:lstStyle/>
          <a:p>
            <a:fld id="{94CEF251-E918-784C-8717-1F0B733AA660}" type="datetimeFigureOut">
              <a:rPr lang="en-US" smtClean="0"/>
              <a:t>9/27/2021</a:t>
            </a:fld>
            <a:endParaRPr lang="en-US"/>
          </a:p>
        </p:txBody>
      </p:sp>
      <p:sp>
        <p:nvSpPr>
          <p:cNvPr id="6" name="Footer Placeholder 5">
            <a:extLst>
              <a:ext uri="{FF2B5EF4-FFF2-40B4-BE49-F238E27FC236}">
                <a16:creationId xmlns:a16="http://schemas.microsoft.com/office/drawing/2014/main" id="{B1998738-4EC7-1A4C-BC62-FA434DD769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9C443E-082B-F54C-A3E9-C32507B6942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4216161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7BAB-D57F-5A41-9396-E5E951E94F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5103D9-54E1-8248-8ED4-933DC986C6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B2CF96C-B930-C341-9E97-F2332D0BF1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E1E317-DA57-D046-BED1-C068CDB5DC1B}"/>
              </a:ext>
            </a:extLst>
          </p:cNvPr>
          <p:cNvSpPr>
            <a:spLocks noGrp="1"/>
          </p:cNvSpPr>
          <p:nvPr>
            <p:ph type="dt" sz="half" idx="10"/>
          </p:nvPr>
        </p:nvSpPr>
        <p:spPr/>
        <p:txBody>
          <a:bodyPr/>
          <a:lstStyle/>
          <a:p>
            <a:fld id="{94CEF251-E918-784C-8717-1F0B733AA660}" type="datetimeFigureOut">
              <a:rPr lang="en-US" smtClean="0"/>
              <a:t>9/27/2021</a:t>
            </a:fld>
            <a:endParaRPr lang="en-US"/>
          </a:p>
        </p:txBody>
      </p:sp>
      <p:sp>
        <p:nvSpPr>
          <p:cNvPr id="6" name="Footer Placeholder 5">
            <a:extLst>
              <a:ext uri="{FF2B5EF4-FFF2-40B4-BE49-F238E27FC236}">
                <a16:creationId xmlns:a16="http://schemas.microsoft.com/office/drawing/2014/main" id="{F0ED388F-32AC-9544-AB6D-949EB044B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030145-CB91-184B-9F8E-EE37057F405C}"/>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034142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1.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43.xml"/><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F8F165-EA3E-BE4D-A166-E1808E6958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E08D52-24AA-2746-B1C0-CFEBF69439B8}"/>
              </a:ext>
            </a:extLst>
          </p:cNvPr>
          <p:cNvSpPr>
            <a:spLocks noGrp="1"/>
          </p:cNvSpPr>
          <p:nvPr>
            <p:ph type="body" idx="1"/>
          </p:nvPr>
        </p:nvSpPr>
        <p:spPr>
          <a:xfrm>
            <a:off x="838200" y="1825625"/>
            <a:ext cx="10515600" cy="3775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16DB20-01DB-D84C-A74D-2C16DBBEB9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EF251-E918-784C-8717-1F0B733AA660}" type="datetimeFigureOut">
              <a:rPr lang="en-US" smtClean="0"/>
              <a:t>9/27/2021</a:t>
            </a:fld>
            <a:endParaRPr lang="en-US"/>
          </a:p>
        </p:txBody>
      </p:sp>
      <p:sp>
        <p:nvSpPr>
          <p:cNvPr id="5" name="Footer Placeholder 4">
            <a:extLst>
              <a:ext uri="{FF2B5EF4-FFF2-40B4-BE49-F238E27FC236}">
                <a16:creationId xmlns:a16="http://schemas.microsoft.com/office/drawing/2014/main" id="{7106315B-BB5B-9F4C-96E0-DAFAB644F0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8D7268-6812-EE40-A071-66B15A590D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B49ED-3BDC-B645-964C-10CAC51D48A6}" type="slidenum">
              <a:rPr lang="en-US" smtClean="0"/>
              <a:t>‹#›</a:t>
            </a:fld>
            <a:endParaRPr lang="en-US"/>
          </a:p>
        </p:txBody>
      </p:sp>
      <p:pic>
        <p:nvPicPr>
          <p:cNvPr id="7" name="Picture 6">
            <a:extLst>
              <a:ext uri="{FF2B5EF4-FFF2-40B4-BE49-F238E27FC236}">
                <a16:creationId xmlns:a16="http://schemas.microsoft.com/office/drawing/2014/main" id="{8EAD00EF-584A-B74E-9B07-9D59591082B8}"/>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515938" y="5871124"/>
            <a:ext cx="1645372" cy="484067"/>
          </a:xfrm>
          <a:prstGeom prst="rect">
            <a:avLst/>
          </a:prstGeom>
        </p:spPr>
      </p:pic>
    </p:spTree>
    <p:extLst>
      <p:ext uri="{BB962C8B-B14F-4D97-AF65-F5344CB8AC3E}">
        <p14:creationId xmlns:p14="http://schemas.microsoft.com/office/powerpoint/2010/main" val="355479291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95" r:id="rId12"/>
    <p:sldLayoutId id="2147483668" r:id="rId13"/>
  </p:sldLayoutIdLst>
  <p:txStyles>
    <p:titleStyle>
      <a:lvl1pPr algn="l" defTabSz="914400" rtl="0" eaLnBrk="1" latinLnBrk="0" hangingPunct="1">
        <a:lnSpc>
          <a:spcPct val="90000"/>
        </a:lnSpc>
        <a:spcBef>
          <a:spcPct val="0"/>
        </a:spcBef>
        <a:buNone/>
        <a:defRPr sz="4400" b="1" kern="1200">
          <a:solidFill>
            <a:schemeClr val="accent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4"/>
        </a:buClr>
        <a:buFont typeface="Wingdings" pitchFamily="2" charset="2"/>
        <a:buChar char="§"/>
        <a:defRPr sz="2800" kern="1200">
          <a:solidFill>
            <a:srgbClr val="67676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Wingdings" pitchFamily="2" charset="2"/>
        <a:buChar char="§"/>
        <a:defRPr sz="2400" kern="1200">
          <a:solidFill>
            <a:srgbClr val="67676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Wingdings" pitchFamily="2" charset="2"/>
        <a:buChar char="§"/>
        <a:defRPr sz="2000" kern="1200">
          <a:solidFill>
            <a:srgbClr val="67676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F8F165-EA3E-BE4D-A166-E1808E6958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8E08D52-24AA-2746-B1C0-CFEBF69439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16DB20-01DB-D84C-A74D-2C16DBBEB9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EF251-E918-784C-8717-1F0B733AA660}" type="datetimeFigureOut">
              <a:rPr lang="en-US" smtClean="0"/>
              <a:t>9/27/2021</a:t>
            </a:fld>
            <a:endParaRPr lang="en-US"/>
          </a:p>
        </p:txBody>
      </p:sp>
      <p:sp>
        <p:nvSpPr>
          <p:cNvPr id="5" name="Footer Placeholder 4">
            <a:extLst>
              <a:ext uri="{FF2B5EF4-FFF2-40B4-BE49-F238E27FC236}">
                <a16:creationId xmlns:a16="http://schemas.microsoft.com/office/drawing/2014/main" id="{7106315B-BB5B-9F4C-96E0-DAFAB644F0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8D7268-6812-EE40-A071-66B15A590D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B49ED-3BDC-B645-964C-10CAC51D48A6}" type="slidenum">
              <a:rPr lang="en-US" smtClean="0"/>
              <a:t>‹#›</a:t>
            </a:fld>
            <a:endParaRPr lang="en-US"/>
          </a:p>
        </p:txBody>
      </p:sp>
    </p:spTree>
    <p:extLst>
      <p:ext uri="{BB962C8B-B14F-4D97-AF65-F5344CB8AC3E}">
        <p14:creationId xmlns:p14="http://schemas.microsoft.com/office/powerpoint/2010/main" val="280424168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b="1" kern="1200">
          <a:solidFill>
            <a:schemeClr val="accent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4"/>
        </a:buClr>
        <a:buFont typeface="Wingdings" pitchFamily="2" charset="2"/>
        <a:buChar char="§"/>
        <a:defRPr sz="2800" kern="1200">
          <a:solidFill>
            <a:srgbClr val="67676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Wingdings" pitchFamily="2" charset="2"/>
        <a:buChar char="§"/>
        <a:defRPr sz="2400" kern="1200">
          <a:solidFill>
            <a:srgbClr val="67676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Wingdings" pitchFamily="2" charset="2"/>
        <a:buChar char="§"/>
        <a:defRPr sz="2000" kern="1200">
          <a:solidFill>
            <a:srgbClr val="67676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F8F165-EA3E-BE4D-A166-E1808E6958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8E08D52-24AA-2746-B1C0-CFEBF69439B8}"/>
              </a:ext>
            </a:extLst>
          </p:cNvPr>
          <p:cNvSpPr>
            <a:spLocks noGrp="1"/>
          </p:cNvSpPr>
          <p:nvPr>
            <p:ph type="body" idx="1"/>
          </p:nvPr>
        </p:nvSpPr>
        <p:spPr>
          <a:xfrm>
            <a:off x="838200" y="1825625"/>
            <a:ext cx="10515600" cy="377507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16DB20-01DB-D84C-A74D-2C16DBBEB9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EF251-E918-784C-8717-1F0B733AA660}" type="datetimeFigureOut">
              <a:rPr lang="en-US" smtClean="0"/>
              <a:t>9/27/2021</a:t>
            </a:fld>
            <a:endParaRPr lang="en-US"/>
          </a:p>
        </p:txBody>
      </p:sp>
      <p:sp>
        <p:nvSpPr>
          <p:cNvPr id="5" name="Footer Placeholder 4">
            <a:extLst>
              <a:ext uri="{FF2B5EF4-FFF2-40B4-BE49-F238E27FC236}">
                <a16:creationId xmlns:a16="http://schemas.microsoft.com/office/drawing/2014/main" id="{7106315B-BB5B-9F4C-96E0-DAFAB644F0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8D7268-6812-EE40-A071-66B15A590D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B49ED-3BDC-B645-964C-10CAC51D48A6}" type="slidenum">
              <a:rPr lang="en-US" smtClean="0"/>
              <a:t>‹#›</a:t>
            </a:fld>
            <a:endParaRPr lang="en-US"/>
          </a:p>
        </p:txBody>
      </p:sp>
      <p:pic>
        <p:nvPicPr>
          <p:cNvPr id="7" name="Picture 6">
            <a:extLst>
              <a:ext uri="{FF2B5EF4-FFF2-40B4-BE49-F238E27FC236}">
                <a16:creationId xmlns:a16="http://schemas.microsoft.com/office/drawing/2014/main" id="{8EAD00EF-584A-B74E-9B07-9D59591082B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15938" y="5871124"/>
            <a:ext cx="1645372" cy="484067"/>
          </a:xfrm>
          <a:prstGeom prst="rect">
            <a:avLst/>
          </a:prstGeom>
        </p:spPr>
      </p:pic>
    </p:spTree>
    <p:extLst>
      <p:ext uri="{BB962C8B-B14F-4D97-AF65-F5344CB8AC3E}">
        <p14:creationId xmlns:p14="http://schemas.microsoft.com/office/powerpoint/2010/main" val="3554792916"/>
      </p:ext>
    </p:extLst>
  </p:cSld>
  <p:clrMap bg1="lt1" tx1="dk1" bg2="lt2" tx2="dk2" accent1="accent1" accent2="accent2" accent3="accent3" accent4="accent4" accent5="accent5" accent6="accent6" hlink="hlink" folHlink="folHlink"/>
  <p:sldLayoutIdLst>
    <p:sldLayoutId id="2147483697" r:id="rId1"/>
    <p:sldLayoutId id="2147483718" r:id="rId2"/>
  </p:sldLayoutIdLst>
  <p:txStyles>
    <p:titleStyle>
      <a:lvl1pPr algn="l" defTabSz="914400" rtl="0" eaLnBrk="1" latinLnBrk="0" hangingPunct="1">
        <a:lnSpc>
          <a:spcPct val="90000"/>
        </a:lnSpc>
        <a:spcBef>
          <a:spcPct val="0"/>
        </a:spcBef>
        <a:buNone/>
        <a:defRPr sz="4400" b="1" kern="1200">
          <a:solidFill>
            <a:schemeClr val="accent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4"/>
        </a:buClr>
        <a:buFont typeface="Wingdings" pitchFamily="2" charset="2"/>
        <a:buChar char="§"/>
        <a:defRPr sz="2800" kern="1200">
          <a:solidFill>
            <a:srgbClr val="67676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Wingdings" pitchFamily="2" charset="2"/>
        <a:buChar char="§"/>
        <a:defRPr sz="2400" kern="1200">
          <a:solidFill>
            <a:srgbClr val="67676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Wingdings" pitchFamily="2" charset="2"/>
        <a:buChar char="§"/>
        <a:defRPr sz="2000" kern="1200">
          <a:solidFill>
            <a:srgbClr val="67676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F8F165-EA3E-BE4D-A166-E1808E6958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8E08D52-24AA-2746-B1C0-CFEBF69439B8}"/>
              </a:ext>
            </a:extLst>
          </p:cNvPr>
          <p:cNvSpPr>
            <a:spLocks noGrp="1"/>
          </p:cNvSpPr>
          <p:nvPr>
            <p:ph type="body" idx="1"/>
          </p:nvPr>
        </p:nvSpPr>
        <p:spPr>
          <a:xfrm>
            <a:off x="838200" y="1825625"/>
            <a:ext cx="10515600" cy="379624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16DB20-01DB-D84C-A74D-2C16DBBEB9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EF251-E918-784C-8717-1F0B733AA660}" type="datetimeFigureOut">
              <a:rPr lang="en-US" smtClean="0"/>
              <a:t>9/27/2021</a:t>
            </a:fld>
            <a:endParaRPr lang="en-US"/>
          </a:p>
        </p:txBody>
      </p:sp>
      <p:sp>
        <p:nvSpPr>
          <p:cNvPr id="5" name="Footer Placeholder 4">
            <a:extLst>
              <a:ext uri="{FF2B5EF4-FFF2-40B4-BE49-F238E27FC236}">
                <a16:creationId xmlns:a16="http://schemas.microsoft.com/office/drawing/2014/main" id="{7106315B-BB5B-9F4C-96E0-DAFAB644F0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8D7268-6812-EE40-A071-66B15A590D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B49ED-3BDC-B645-964C-10CAC51D48A6}" type="slidenum">
              <a:rPr lang="en-US" smtClean="0"/>
              <a:t>‹#›</a:t>
            </a:fld>
            <a:endParaRPr lang="en-US"/>
          </a:p>
        </p:txBody>
      </p:sp>
      <p:pic>
        <p:nvPicPr>
          <p:cNvPr id="7" name="Picture 6">
            <a:extLst>
              <a:ext uri="{FF2B5EF4-FFF2-40B4-BE49-F238E27FC236}">
                <a16:creationId xmlns:a16="http://schemas.microsoft.com/office/drawing/2014/main" id="{8EAD00EF-584A-B74E-9B07-9D59591082B8}"/>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515938" y="5871124"/>
            <a:ext cx="1645372" cy="484067"/>
          </a:xfrm>
          <a:prstGeom prst="rect">
            <a:avLst/>
          </a:prstGeom>
        </p:spPr>
      </p:pic>
    </p:spTree>
    <p:extLst>
      <p:ext uri="{BB962C8B-B14F-4D97-AF65-F5344CB8AC3E}">
        <p14:creationId xmlns:p14="http://schemas.microsoft.com/office/powerpoint/2010/main" val="95072712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1" r:id="rId12"/>
  </p:sldLayoutIdLst>
  <p:txStyles>
    <p:titleStyle>
      <a:lvl1pPr algn="l" defTabSz="914400" rtl="0" eaLnBrk="1" latinLnBrk="0" hangingPunct="1">
        <a:lnSpc>
          <a:spcPct val="90000"/>
        </a:lnSpc>
        <a:spcBef>
          <a:spcPct val="0"/>
        </a:spcBef>
        <a:buNone/>
        <a:defRPr sz="4400" b="1" kern="1200">
          <a:solidFill>
            <a:schemeClr val="accent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4"/>
        </a:buClr>
        <a:buFont typeface="Wingdings" pitchFamily="2" charset="2"/>
        <a:buChar char="§"/>
        <a:defRPr sz="2800" kern="1200">
          <a:solidFill>
            <a:srgbClr val="67676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Wingdings" pitchFamily="2" charset="2"/>
        <a:buChar char="§"/>
        <a:defRPr sz="2400" kern="1200">
          <a:solidFill>
            <a:srgbClr val="67676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Wingdings" pitchFamily="2" charset="2"/>
        <a:buChar char="§"/>
        <a:defRPr sz="2000" kern="1200">
          <a:solidFill>
            <a:srgbClr val="67676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9BA9DF-E0BF-074D-899D-0A54BA3F76D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5938" y="5871124"/>
            <a:ext cx="1645372" cy="484067"/>
          </a:xfrm>
          <a:prstGeom prst="rect">
            <a:avLst/>
          </a:prstGeom>
        </p:spPr>
      </p:pic>
    </p:spTree>
    <p:extLst>
      <p:ext uri="{BB962C8B-B14F-4D97-AF65-F5344CB8AC3E}">
        <p14:creationId xmlns:p14="http://schemas.microsoft.com/office/powerpoint/2010/main" val="1685357751"/>
      </p:ext>
    </p:extLst>
  </p:cSld>
  <p:clrMap bg1="lt1" tx1="dk1" bg2="lt2" tx2="dk2" accent1="accent1" accent2="accent2" accent3="accent3" accent4="accent4" accent5="accent5" accent6="accent6" hlink="hlink" folHlink="folHlink"/>
  <p:sldLayoutIdLst>
    <p:sldLayoutId id="21474837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9BA9DF-E0BF-074D-899D-0A54BA3F76D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5938" y="5871124"/>
            <a:ext cx="1645372" cy="484067"/>
          </a:xfrm>
          <a:prstGeom prst="rect">
            <a:avLst/>
          </a:prstGeom>
        </p:spPr>
      </p:pic>
    </p:spTree>
    <p:extLst>
      <p:ext uri="{BB962C8B-B14F-4D97-AF65-F5344CB8AC3E}">
        <p14:creationId xmlns:p14="http://schemas.microsoft.com/office/powerpoint/2010/main" val="1685357751"/>
      </p:ext>
    </p:extLst>
  </p:cSld>
  <p:clrMap bg1="lt1" tx1="dk1" bg2="lt2" tx2="dk2" accent1="accent1" accent2="accent2" accent3="accent3" accent4="accent4" accent5="accent5" accent6="accent6" hlink="hlink" folHlink="folHlink"/>
  <p:sldLayoutIdLst>
    <p:sldLayoutId id="214748369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1F5602-E668-4DF2-A8BC-B32415010E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BE85A3-B5F0-4A38-A9FD-C07F4C2CBC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7187DF-7B48-4960-826C-75E7BB3A05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5CE9FD-FD0F-4F13-A16E-8642F9BC4392}" type="datetimeFigureOut">
              <a:rPr lang="en-GB" smtClean="0"/>
              <a:t>27/09/2021</a:t>
            </a:fld>
            <a:endParaRPr lang="en-GB"/>
          </a:p>
        </p:txBody>
      </p:sp>
      <p:sp>
        <p:nvSpPr>
          <p:cNvPr id="5" name="Footer Placeholder 4">
            <a:extLst>
              <a:ext uri="{FF2B5EF4-FFF2-40B4-BE49-F238E27FC236}">
                <a16:creationId xmlns:a16="http://schemas.microsoft.com/office/drawing/2014/main" id="{494595FF-3810-4928-9A8A-814AAB909A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3CD8CDB-87B4-4ECC-B587-0FEB469664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F8B5F3-FA67-4244-9E25-1BF7E01312E7}" type="slidenum">
              <a:rPr lang="en-GB" smtClean="0"/>
              <a:t>‹#›</a:t>
            </a:fld>
            <a:endParaRPr lang="en-GB"/>
          </a:p>
        </p:txBody>
      </p:sp>
    </p:spTree>
    <p:extLst>
      <p:ext uri="{BB962C8B-B14F-4D97-AF65-F5344CB8AC3E}">
        <p14:creationId xmlns:p14="http://schemas.microsoft.com/office/powerpoint/2010/main" val="4087444556"/>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469808-B38D-4105-A08B-4431BBB33C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EE8F888-C82E-40C4-8CD0-9E2E82300A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15D5A5-CC50-4554-96E6-BF2453931A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FFA8E-9D61-46E1-8D63-CD3008221D09}" type="datetimeFigureOut">
              <a:rPr lang="en-GB" smtClean="0"/>
              <a:t>27/09/2021</a:t>
            </a:fld>
            <a:endParaRPr lang="en-GB"/>
          </a:p>
        </p:txBody>
      </p:sp>
      <p:sp>
        <p:nvSpPr>
          <p:cNvPr id="5" name="Footer Placeholder 4">
            <a:extLst>
              <a:ext uri="{FF2B5EF4-FFF2-40B4-BE49-F238E27FC236}">
                <a16:creationId xmlns:a16="http://schemas.microsoft.com/office/drawing/2014/main" id="{E665756A-C731-47F5-A7F0-CEA86F6620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1C0C940-4FB7-4234-A0D5-BB25D046F3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BA9BEE-5508-400D-9A66-73F685EFC284}" type="slidenum">
              <a:rPr lang="en-GB" smtClean="0"/>
              <a:t>‹#›</a:t>
            </a:fld>
            <a:endParaRPr lang="en-GB"/>
          </a:p>
        </p:txBody>
      </p:sp>
    </p:spTree>
    <p:extLst>
      <p:ext uri="{BB962C8B-B14F-4D97-AF65-F5344CB8AC3E}">
        <p14:creationId xmlns:p14="http://schemas.microsoft.com/office/powerpoint/2010/main" val="2923327237"/>
      </p:ext>
    </p:extLst>
  </p:cSld>
  <p:clrMap bg1="lt1" tx1="dk1" bg2="lt2" tx2="dk2" accent1="accent1" accent2="accent2" accent3="accent3" accent4="accent4" accent5="accent5" accent6="accent6" hlink="hlink" folHlink="folHlink"/>
  <p:sldLayoutIdLst>
    <p:sldLayoutId id="2147483650" r:id="rId1"/>
    <p:sldLayoutId id="214748366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18" Type="http://schemas.openxmlformats.org/officeDocument/2006/relationships/image" Target="../media/image36.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30.png"/><Relationship Id="rId17" Type="http://schemas.openxmlformats.org/officeDocument/2006/relationships/image" Target="../media/image35.svg"/><Relationship Id="rId2" Type="http://schemas.openxmlformats.org/officeDocument/2006/relationships/notesSlide" Target="../notesSlides/notesSlide15.xml"/><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29.svg"/><Relationship Id="rId5" Type="http://schemas.openxmlformats.org/officeDocument/2006/relationships/diagramQuickStyle" Target="../diagrams/quickStyle2.xml"/><Relationship Id="rId15" Type="http://schemas.openxmlformats.org/officeDocument/2006/relationships/image" Target="../media/image33.svg"/><Relationship Id="rId10" Type="http://schemas.openxmlformats.org/officeDocument/2006/relationships/image" Target="../media/image28.png"/><Relationship Id="rId19" Type="http://schemas.openxmlformats.org/officeDocument/2006/relationships/image" Target="../media/image37.svg"/><Relationship Id="rId4" Type="http://schemas.openxmlformats.org/officeDocument/2006/relationships/diagramLayout" Target="../diagrams/layout2.xml"/><Relationship Id="rId9" Type="http://schemas.openxmlformats.org/officeDocument/2006/relationships/image" Target="../media/image27.svg"/><Relationship Id="rId1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hyperlink" Target="https://www.ukri.org/funding/funding-opportunities/involving-citizens-in-research-to-address-societal-challenge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43.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42.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4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hyperlink" Target="https://royalsociety.org/-/media/policy/Publications/2019/03-10-19-ukri-explainer.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5.xml"/><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25.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0.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D5F4A1-72C1-B64A-B6C8-5B8230A2F4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5938" y="512763"/>
            <a:ext cx="3302358" cy="971550"/>
          </a:xfrm>
          <a:prstGeom prst="rect">
            <a:avLst/>
          </a:prstGeom>
        </p:spPr>
      </p:pic>
      <p:sp>
        <p:nvSpPr>
          <p:cNvPr id="6" name="TextBox 5">
            <a:extLst>
              <a:ext uri="{FF2B5EF4-FFF2-40B4-BE49-F238E27FC236}">
                <a16:creationId xmlns:a16="http://schemas.microsoft.com/office/drawing/2014/main" id="{A8E48954-942C-1C4C-818E-BEF11B1D1890}"/>
              </a:ext>
            </a:extLst>
          </p:cNvPr>
          <p:cNvSpPr txBox="1"/>
          <p:nvPr/>
        </p:nvSpPr>
        <p:spPr>
          <a:xfrm>
            <a:off x="622169" y="2160730"/>
            <a:ext cx="10473179" cy="1200329"/>
          </a:xfrm>
          <a:prstGeom prst="rect">
            <a:avLst/>
          </a:prstGeom>
          <a:noFill/>
        </p:spPr>
        <p:txBody>
          <a:bodyPr wrap="square" rtlCol="0" anchor="t">
            <a:spAutoFit/>
          </a:bodyPr>
          <a:lstStyle/>
          <a:p>
            <a:r>
              <a:rPr lang="en-US" sz="3600" b="1" spc="-150">
                <a:solidFill>
                  <a:srgbClr val="002060"/>
                </a:solidFill>
                <a:latin typeface="Arial" panose="020B0604020202020204" pitchFamily="34" charset="0"/>
                <a:cs typeface="Arial" panose="020B0604020202020204" pitchFamily="34" charset="0"/>
              </a:rPr>
              <a:t>UKRI and researcher development:</a:t>
            </a:r>
          </a:p>
          <a:p>
            <a:r>
              <a:rPr lang="en-US" sz="3600" b="1" spc="-150">
                <a:solidFill>
                  <a:srgbClr val="002060"/>
                </a:solidFill>
                <a:latin typeface="Arial" panose="020B0604020202020204" pitchFamily="34" charset="0"/>
                <a:cs typeface="Arial" panose="020B0604020202020204" pitchFamily="34" charset="0"/>
              </a:rPr>
              <a:t>changing culture across research careers</a:t>
            </a:r>
          </a:p>
        </p:txBody>
      </p:sp>
      <p:sp>
        <p:nvSpPr>
          <p:cNvPr id="7" name="Rectangle 6">
            <a:extLst>
              <a:ext uri="{FF2B5EF4-FFF2-40B4-BE49-F238E27FC236}">
                <a16:creationId xmlns:a16="http://schemas.microsoft.com/office/drawing/2014/main" id="{9A16C876-2514-2E47-9712-09D7232D75F4}"/>
              </a:ext>
            </a:extLst>
          </p:cNvPr>
          <p:cNvSpPr/>
          <p:nvPr/>
        </p:nvSpPr>
        <p:spPr>
          <a:xfrm>
            <a:off x="1408364" y="3730390"/>
            <a:ext cx="5745669" cy="830997"/>
          </a:xfrm>
          <a:prstGeom prst="rect">
            <a:avLst/>
          </a:prstGeom>
        </p:spPr>
        <p:txBody>
          <a:bodyPr wrap="square">
            <a:spAutoFit/>
          </a:bodyPr>
          <a:lstStyle/>
          <a:p>
            <a:r>
              <a:rPr lang="en-GB" sz="2400">
                <a:solidFill>
                  <a:srgbClr val="626262"/>
                </a:solidFill>
                <a:latin typeface="Arial" panose="020B0604020202020204" pitchFamily="34" charset="0"/>
                <a:cs typeface="Arial" panose="020B0604020202020204" pitchFamily="34" charset="0"/>
              </a:rPr>
              <a:t>Ellen Meek</a:t>
            </a:r>
          </a:p>
          <a:p>
            <a:r>
              <a:rPr lang="en-GB" sz="2400">
                <a:solidFill>
                  <a:srgbClr val="626262"/>
                </a:solidFill>
                <a:latin typeface="Arial" panose="020B0604020202020204" pitchFamily="34" charset="0"/>
                <a:cs typeface="Arial" panose="020B0604020202020204" pitchFamily="34" charset="0"/>
              </a:rPr>
              <a:t>Nik Ogryzko</a:t>
            </a:r>
          </a:p>
        </p:txBody>
      </p:sp>
      <p:sp>
        <p:nvSpPr>
          <p:cNvPr id="2" name="TextBox 1">
            <a:extLst>
              <a:ext uri="{FF2B5EF4-FFF2-40B4-BE49-F238E27FC236}">
                <a16:creationId xmlns:a16="http://schemas.microsoft.com/office/drawing/2014/main" id="{DD5E3F99-89A7-874F-8681-561B34E348D4}"/>
              </a:ext>
            </a:extLst>
          </p:cNvPr>
          <p:cNvSpPr txBox="1"/>
          <p:nvPr/>
        </p:nvSpPr>
        <p:spPr>
          <a:xfrm>
            <a:off x="2530258" y="5010411"/>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224382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857BA0-0B97-E246-89DE-A836629FD62A}"/>
              </a:ext>
            </a:extLst>
          </p:cNvPr>
          <p:cNvSpPr txBox="1"/>
          <p:nvPr/>
        </p:nvSpPr>
        <p:spPr>
          <a:xfrm>
            <a:off x="403340" y="345182"/>
            <a:ext cx="11684581" cy="584775"/>
          </a:xfrm>
          <a:prstGeom prst="rect">
            <a:avLst/>
          </a:prstGeom>
          <a:noFill/>
        </p:spPr>
        <p:txBody>
          <a:bodyPr wrap="square" rtlCol="0" anchor="t">
            <a:spAutoFit/>
          </a:bodyPr>
          <a:lstStyle/>
          <a:p>
            <a:r>
              <a:rPr lang="en-US" sz="3200" b="1" spc="-150">
                <a:solidFill>
                  <a:srgbClr val="2E2D62"/>
                </a:solidFill>
                <a:latin typeface="Arial" panose="020B0604020202020204" pitchFamily="34" charset="0"/>
                <a:cs typeface="Arial" panose="020B0604020202020204" pitchFamily="34" charset="0"/>
              </a:rPr>
              <a:t>Why problems are we trying to address?</a:t>
            </a:r>
          </a:p>
        </p:txBody>
      </p:sp>
      <p:sp>
        <p:nvSpPr>
          <p:cNvPr id="7" name="Rectangle 6">
            <a:extLst>
              <a:ext uri="{FF2B5EF4-FFF2-40B4-BE49-F238E27FC236}">
                <a16:creationId xmlns:a16="http://schemas.microsoft.com/office/drawing/2014/main" id="{69D182F7-5C9D-4620-BBF6-E4A7311B28FC}"/>
              </a:ext>
            </a:extLst>
          </p:cNvPr>
          <p:cNvSpPr/>
          <p:nvPr/>
        </p:nvSpPr>
        <p:spPr>
          <a:xfrm>
            <a:off x="416315" y="1484313"/>
            <a:ext cx="5679685" cy="2585323"/>
          </a:xfrm>
          <a:prstGeom prst="rect">
            <a:avLst/>
          </a:prstGeom>
        </p:spPr>
        <p:txBody>
          <a:bodyPr wrap="square">
            <a:spAutoFit/>
          </a:bodyPr>
          <a:lstStyle/>
          <a:p>
            <a:pPr marL="285750" indent="-285750">
              <a:buFont typeface="Arial" panose="020B0604020202020204" pitchFamily="34" charset="0"/>
              <a:buChar char="•"/>
            </a:pPr>
            <a:r>
              <a:rPr lang="en-GB">
                <a:solidFill>
                  <a:srgbClr val="626262"/>
                </a:solidFill>
                <a:latin typeface="Arial" panose="020B0604020202020204" pitchFamily="34" charset="0"/>
                <a:cs typeface="Arial" panose="020B0604020202020204" pitchFamily="34" charset="0"/>
              </a:rPr>
              <a:t>We know most PhDs and ECRs will not follow a “traditional academic career” pathway.</a:t>
            </a:r>
          </a:p>
          <a:p>
            <a:pPr marL="285750" indent="-285750">
              <a:buFont typeface="Arial" panose="020B0604020202020204" pitchFamily="34" charset="0"/>
              <a:buChar char="•"/>
            </a:pPr>
            <a:endParaRPr lang="en-GB">
              <a:solidFill>
                <a:srgbClr val="62626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solidFill>
                  <a:srgbClr val="626262"/>
                </a:solidFill>
                <a:latin typeface="Arial" panose="020B0604020202020204" pitchFamily="34" charset="0"/>
                <a:cs typeface="Arial" panose="020B0604020202020204" pitchFamily="34" charset="0"/>
              </a:rPr>
              <a:t>We know from </a:t>
            </a:r>
            <a:r>
              <a:rPr lang="en-GB" err="1">
                <a:solidFill>
                  <a:srgbClr val="626262"/>
                </a:solidFill>
                <a:latin typeface="Arial" panose="020B0604020202020204" pitchFamily="34" charset="0"/>
                <a:cs typeface="Arial" panose="020B0604020202020204" pitchFamily="34" charset="0"/>
              </a:rPr>
              <a:t>Wellcome</a:t>
            </a:r>
            <a:r>
              <a:rPr lang="en-GB">
                <a:solidFill>
                  <a:srgbClr val="626262"/>
                </a:solidFill>
                <a:latin typeface="Arial" panose="020B0604020202020204" pitchFamily="34" charset="0"/>
                <a:cs typeface="Arial" panose="020B0604020202020204" pitchFamily="34" charset="0"/>
              </a:rPr>
              <a:t> Trust’s “Reimagine Research” that there are problems with the culture of research.</a:t>
            </a:r>
          </a:p>
          <a:p>
            <a:pPr marL="285750" indent="-285750">
              <a:buFont typeface="Arial" panose="020B0604020202020204" pitchFamily="34" charset="0"/>
              <a:buChar char="•"/>
            </a:pPr>
            <a:endParaRPr lang="en-GB">
              <a:solidFill>
                <a:srgbClr val="62626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solidFill>
                  <a:srgbClr val="626262"/>
                </a:solidFill>
                <a:latin typeface="Arial" panose="020B0604020202020204" pitchFamily="34" charset="0"/>
                <a:cs typeface="Arial" panose="020B0604020202020204" pitchFamily="34" charset="0"/>
              </a:rPr>
              <a:t>Incentives in research are geared towards a very narrow definition of success</a:t>
            </a:r>
          </a:p>
        </p:txBody>
      </p:sp>
      <p:pic>
        <p:nvPicPr>
          <p:cNvPr id="2" name="Picture 1">
            <a:extLst>
              <a:ext uri="{FF2B5EF4-FFF2-40B4-BE49-F238E27FC236}">
                <a16:creationId xmlns:a16="http://schemas.microsoft.com/office/drawing/2014/main" id="{511BA9FF-0633-4216-83EE-731E67A837D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6000" y="1484313"/>
            <a:ext cx="5579312" cy="4644454"/>
          </a:xfrm>
          <a:prstGeom prst="rect">
            <a:avLst/>
          </a:prstGeom>
        </p:spPr>
      </p:pic>
      <p:sp>
        <p:nvSpPr>
          <p:cNvPr id="4" name="TextBox 3">
            <a:extLst>
              <a:ext uri="{FF2B5EF4-FFF2-40B4-BE49-F238E27FC236}">
                <a16:creationId xmlns:a16="http://schemas.microsoft.com/office/drawing/2014/main" id="{1CCBDB83-158A-4D24-8C45-C0FA9CCA2F10}"/>
              </a:ext>
            </a:extLst>
          </p:cNvPr>
          <p:cNvSpPr txBox="1"/>
          <p:nvPr/>
        </p:nvSpPr>
        <p:spPr>
          <a:xfrm>
            <a:off x="7775059" y="5974878"/>
            <a:ext cx="3901004" cy="307777"/>
          </a:xfrm>
          <a:prstGeom prst="rect">
            <a:avLst/>
          </a:prstGeom>
          <a:noFill/>
        </p:spPr>
        <p:txBody>
          <a:bodyPr wrap="none" rtlCol="0">
            <a:spAutoFit/>
          </a:bodyPr>
          <a:lstStyle/>
          <a:p>
            <a:r>
              <a:rPr lang="en-GB" sz="1400" i="1">
                <a:solidFill>
                  <a:schemeClr val="tx2"/>
                </a:solidFill>
              </a:rPr>
              <a:t>The Royal Society, the Scientific Century, 2010</a:t>
            </a:r>
          </a:p>
        </p:txBody>
      </p:sp>
    </p:spTree>
    <p:extLst>
      <p:ext uri="{BB962C8B-B14F-4D97-AF65-F5344CB8AC3E}">
        <p14:creationId xmlns:p14="http://schemas.microsoft.com/office/powerpoint/2010/main" val="4071983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2EF011-BF39-A740-9684-B6A25873D16B}"/>
              </a:ext>
            </a:extLst>
          </p:cNvPr>
          <p:cNvSpPr/>
          <p:nvPr/>
        </p:nvSpPr>
        <p:spPr>
          <a:xfrm>
            <a:off x="1113897" y="3228945"/>
            <a:ext cx="5313536" cy="400110"/>
          </a:xfrm>
          <a:prstGeom prst="rect">
            <a:avLst/>
          </a:prstGeom>
        </p:spPr>
        <p:txBody>
          <a:bodyPr wrap="square">
            <a:spAutoFit/>
          </a:bodyPr>
          <a:lstStyle/>
          <a:p>
            <a:r>
              <a:rPr lang="en-GB" sz="2000">
                <a:solidFill>
                  <a:srgbClr val="626262"/>
                </a:solidFill>
                <a:latin typeface="Arial" panose="020B0604020202020204" pitchFamily="34" charset="0"/>
                <a:cs typeface="Arial" panose="020B0604020202020204" pitchFamily="34" charset="0"/>
              </a:rPr>
              <a:t>Does this look like an postdoc to you?</a:t>
            </a:r>
          </a:p>
        </p:txBody>
      </p:sp>
      <p:pic>
        <p:nvPicPr>
          <p:cNvPr id="2" name="Picture 1">
            <a:extLst>
              <a:ext uri="{FF2B5EF4-FFF2-40B4-BE49-F238E27FC236}">
                <a16:creationId xmlns:a16="http://schemas.microsoft.com/office/drawing/2014/main" id="{C9C4318A-9780-463B-9E02-8BC4BB504DF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319"/>
          <a:stretch/>
        </p:blipFill>
        <p:spPr>
          <a:xfrm>
            <a:off x="6042127" y="64038"/>
            <a:ext cx="6149873" cy="6354517"/>
          </a:xfrm>
          <a:prstGeom prst="rect">
            <a:avLst/>
          </a:prstGeom>
        </p:spPr>
      </p:pic>
      <p:sp>
        <p:nvSpPr>
          <p:cNvPr id="3" name="TextBox 2">
            <a:extLst>
              <a:ext uri="{FF2B5EF4-FFF2-40B4-BE49-F238E27FC236}">
                <a16:creationId xmlns:a16="http://schemas.microsoft.com/office/drawing/2014/main" id="{47941AC5-72EE-410E-984F-D74378595A8A}"/>
              </a:ext>
            </a:extLst>
          </p:cNvPr>
          <p:cNvSpPr txBox="1"/>
          <p:nvPr/>
        </p:nvSpPr>
        <p:spPr>
          <a:xfrm>
            <a:off x="7723573" y="6486185"/>
            <a:ext cx="4331635" cy="307777"/>
          </a:xfrm>
          <a:prstGeom prst="rect">
            <a:avLst/>
          </a:prstGeom>
          <a:noFill/>
        </p:spPr>
        <p:txBody>
          <a:bodyPr wrap="none" rtlCol="0">
            <a:spAutoFit/>
          </a:bodyPr>
          <a:lstStyle/>
          <a:p>
            <a:r>
              <a:rPr lang="en-GB" sz="1400" i="1">
                <a:solidFill>
                  <a:schemeClr val="tx2"/>
                </a:solidFill>
              </a:rPr>
              <a:t>Future of Jobs Report 2020, World Economic Forum</a:t>
            </a:r>
          </a:p>
        </p:txBody>
      </p:sp>
      <p:sp>
        <p:nvSpPr>
          <p:cNvPr id="7" name="TextBox 6">
            <a:extLst>
              <a:ext uri="{FF2B5EF4-FFF2-40B4-BE49-F238E27FC236}">
                <a16:creationId xmlns:a16="http://schemas.microsoft.com/office/drawing/2014/main" id="{67B54F19-1212-9345-95FF-9D2815FD6E96}"/>
              </a:ext>
            </a:extLst>
          </p:cNvPr>
          <p:cNvSpPr txBox="1"/>
          <p:nvPr/>
        </p:nvSpPr>
        <p:spPr>
          <a:xfrm>
            <a:off x="403341" y="345182"/>
            <a:ext cx="6024092" cy="1200329"/>
          </a:xfrm>
          <a:prstGeom prst="rect">
            <a:avLst/>
          </a:prstGeom>
          <a:noFill/>
        </p:spPr>
        <p:txBody>
          <a:bodyPr wrap="square" rtlCol="0" anchor="t">
            <a:spAutoFit/>
          </a:bodyPr>
          <a:lstStyle/>
          <a:p>
            <a:r>
              <a:rPr lang="en-US" sz="3600" b="1" spc="-150">
                <a:solidFill>
                  <a:srgbClr val="2E2D62"/>
                </a:solidFill>
                <a:latin typeface="Arial" panose="020B0604020202020204" pitchFamily="34" charset="0"/>
                <a:cs typeface="Arial" panose="020B0604020202020204" pitchFamily="34" charset="0"/>
              </a:rPr>
              <a:t>UK research and innovation skills needs</a:t>
            </a:r>
          </a:p>
        </p:txBody>
      </p:sp>
    </p:spTree>
    <p:extLst>
      <p:ext uri="{BB962C8B-B14F-4D97-AF65-F5344CB8AC3E}">
        <p14:creationId xmlns:p14="http://schemas.microsoft.com/office/powerpoint/2010/main" val="346293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403341" y="345182"/>
            <a:ext cx="11247654" cy="646331"/>
          </a:xfrm>
          <a:prstGeom prst="rect">
            <a:avLst/>
          </a:prstGeom>
          <a:noFill/>
        </p:spPr>
        <p:txBody>
          <a:bodyPr wrap="square" rtlCol="0" anchor="t">
            <a:spAutoFit/>
          </a:bodyPr>
          <a:lstStyle/>
          <a:p>
            <a:r>
              <a:rPr lang="en-US" sz="3600" b="1" spc="-150">
                <a:solidFill>
                  <a:srgbClr val="2E2D62"/>
                </a:solidFill>
                <a:latin typeface="Arial" panose="020B0604020202020204" pitchFamily="34" charset="0"/>
                <a:cs typeface="Arial" panose="020B0604020202020204" pitchFamily="34" charset="0"/>
              </a:rPr>
              <a:t>UK research and innovation skills needs</a:t>
            </a:r>
          </a:p>
        </p:txBody>
      </p:sp>
      <p:pic>
        <p:nvPicPr>
          <p:cNvPr id="3" name="Picture 2">
            <a:extLst>
              <a:ext uri="{FF2B5EF4-FFF2-40B4-BE49-F238E27FC236}">
                <a16:creationId xmlns:a16="http://schemas.microsoft.com/office/drawing/2014/main" id="{D732FA8C-94E1-4B15-BF1C-B091BCA984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005" y="968148"/>
            <a:ext cx="3402765" cy="4817536"/>
          </a:xfrm>
          <a:prstGeom prst="rect">
            <a:avLst/>
          </a:prstGeom>
        </p:spPr>
      </p:pic>
      <p:grpSp>
        <p:nvGrpSpPr>
          <p:cNvPr id="4" name="Group 3">
            <a:extLst>
              <a:ext uri="{FF2B5EF4-FFF2-40B4-BE49-F238E27FC236}">
                <a16:creationId xmlns:a16="http://schemas.microsoft.com/office/drawing/2014/main" id="{70F2CF26-9A2B-435C-8941-02369CE65359}"/>
              </a:ext>
            </a:extLst>
          </p:cNvPr>
          <p:cNvGrpSpPr/>
          <p:nvPr/>
        </p:nvGrpSpPr>
        <p:grpSpPr>
          <a:xfrm>
            <a:off x="4943211" y="2229793"/>
            <a:ext cx="5708342" cy="738664"/>
            <a:chOff x="5069148" y="1228649"/>
            <a:chExt cx="5708342" cy="738664"/>
          </a:xfrm>
        </p:grpSpPr>
        <p:sp>
          <p:nvSpPr>
            <p:cNvPr id="2" name="TextBox 1">
              <a:extLst>
                <a:ext uri="{FF2B5EF4-FFF2-40B4-BE49-F238E27FC236}">
                  <a16:creationId xmlns:a16="http://schemas.microsoft.com/office/drawing/2014/main" id="{DA682D74-AC08-4306-97CD-13649C274297}"/>
                </a:ext>
              </a:extLst>
            </p:cNvPr>
            <p:cNvSpPr txBox="1"/>
            <p:nvPr/>
          </p:nvSpPr>
          <p:spPr>
            <a:xfrm>
              <a:off x="5069149" y="1597981"/>
              <a:ext cx="5708341" cy="369332"/>
            </a:xfrm>
            <a:prstGeom prst="rect">
              <a:avLst/>
            </a:prstGeom>
            <a:noFill/>
          </p:spPr>
          <p:txBody>
            <a:bodyPr wrap="square" rtlCol="0">
              <a:spAutoFit/>
            </a:bodyPr>
            <a:lstStyle/>
            <a:p>
              <a:r>
                <a:rPr lang="en-GB">
                  <a:solidFill>
                    <a:srgbClr val="676767"/>
                  </a:solidFill>
                </a:rPr>
                <a:t>+ 260,000 Science Minister Chris Skidmore 2019</a:t>
              </a:r>
            </a:p>
          </p:txBody>
        </p:sp>
        <p:sp>
          <p:nvSpPr>
            <p:cNvPr id="5" name="TextBox 4">
              <a:extLst>
                <a:ext uri="{FF2B5EF4-FFF2-40B4-BE49-F238E27FC236}">
                  <a16:creationId xmlns:a16="http://schemas.microsoft.com/office/drawing/2014/main" id="{DF20BAC2-77DA-4D57-8884-9DEAFB20AE76}"/>
                </a:ext>
              </a:extLst>
            </p:cNvPr>
            <p:cNvSpPr txBox="1"/>
            <p:nvPr/>
          </p:nvSpPr>
          <p:spPr>
            <a:xfrm>
              <a:off x="5069148" y="1228649"/>
              <a:ext cx="5708341" cy="369332"/>
            </a:xfrm>
            <a:prstGeom prst="rect">
              <a:avLst/>
            </a:prstGeom>
            <a:noFill/>
          </p:spPr>
          <p:txBody>
            <a:bodyPr wrap="square" rtlCol="0">
              <a:spAutoFit/>
            </a:bodyPr>
            <a:lstStyle/>
            <a:p>
              <a:r>
                <a:rPr lang="en-GB">
                  <a:solidFill>
                    <a:srgbClr val="676767"/>
                  </a:solidFill>
                </a:rPr>
                <a:t>+ 50% UKRI Chair, Sir John Kingman 2018</a:t>
              </a:r>
            </a:p>
          </p:txBody>
        </p:sp>
      </p:grpSp>
      <p:sp>
        <p:nvSpPr>
          <p:cNvPr id="8" name="TextBox 7">
            <a:extLst>
              <a:ext uri="{FF2B5EF4-FFF2-40B4-BE49-F238E27FC236}">
                <a16:creationId xmlns:a16="http://schemas.microsoft.com/office/drawing/2014/main" id="{23607C0C-7B8B-44B5-A83E-E0AC6D92BF99}"/>
              </a:ext>
            </a:extLst>
          </p:cNvPr>
          <p:cNvSpPr txBox="1"/>
          <p:nvPr/>
        </p:nvSpPr>
        <p:spPr>
          <a:xfrm>
            <a:off x="4249005" y="1399122"/>
            <a:ext cx="7330871" cy="646331"/>
          </a:xfrm>
          <a:prstGeom prst="rect">
            <a:avLst/>
          </a:prstGeom>
          <a:noFill/>
        </p:spPr>
        <p:txBody>
          <a:bodyPr wrap="square" rtlCol="0">
            <a:spAutoFit/>
          </a:bodyPr>
          <a:lstStyle/>
          <a:p>
            <a:r>
              <a:rPr lang="en-GB">
                <a:solidFill>
                  <a:srgbClr val="676767"/>
                </a:solidFill>
              </a:rPr>
              <a:t>How many researchers do we need to meet the 2.4% R&amp;D investment target?</a:t>
            </a:r>
          </a:p>
        </p:txBody>
      </p:sp>
      <p:sp>
        <p:nvSpPr>
          <p:cNvPr id="10" name="TextBox 9">
            <a:extLst>
              <a:ext uri="{FF2B5EF4-FFF2-40B4-BE49-F238E27FC236}">
                <a16:creationId xmlns:a16="http://schemas.microsoft.com/office/drawing/2014/main" id="{C220A3EC-B787-45B2-9A86-75252588564B}"/>
              </a:ext>
            </a:extLst>
          </p:cNvPr>
          <p:cNvSpPr txBox="1"/>
          <p:nvPr/>
        </p:nvSpPr>
        <p:spPr>
          <a:xfrm>
            <a:off x="5085255" y="3059668"/>
            <a:ext cx="4101486" cy="646331"/>
          </a:xfrm>
          <a:prstGeom prst="rect">
            <a:avLst/>
          </a:prstGeom>
          <a:noFill/>
        </p:spPr>
        <p:txBody>
          <a:bodyPr wrap="square" rtlCol="0">
            <a:spAutoFit/>
          </a:bodyPr>
          <a:lstStyle/>
          <a:p>
            <a:r>
              <a:rPr lang="en-GB">
                <a:solidFill>
                  <a:srgbClr val="676767"/>
                </a:solidFill>
              </a:rPr>
              <a:t>More than we have now – the revised concordat, 2019</a:t>
            </a:r>
          </a:p>
        </p:txBody>
      </p:sp>
      <p:sp>
        <p:nvSpPr>
          <p:cNvPr id="11" name="TextBox 10">
            <a:extLst>
              <a:ext uri="{FF2B5EF4-FFF2-40B4-BE49-F238E27FC236}">
                <a16:creationId xmlns:a16="http://schemas.microsoft.com/office/drawing/2014/main" id="{26DA6089-6A4F-46DF-A5D6-09D4061432C6}"/>
              </a:ext>
            </a:extLst>
          </p:cNvPr>
          <p:cNvSpPr txBox="1"/>
          <p:nvPr/>
        </p:nvSpPr>
        <p:spPr>
          <a:xfrm>
            <a:off x="4249004" y="4401254"/>
            <a:ext cx="7330871" cy="646331"/>
          </a:xfrm>
          <a:prstGeom prst="rect">
            <a:avLst/>
          </a:prstGeom>
          <a:noFill/>
        </p:spPr>
        <p:txBody>
          <a:bodyPr wrap="square" rtlCol="0">
            <a:spAutoFit/>
          </a:bodyPr>
          <a:lstStyle/>
          <a:p>
            <a:r>
              <a:rPr lang="en-GB">
                <a:solidFill>
                  <a:srgbClr val="676767"/>
                </a:solidFill>
              </a:rPr>
              <a:t>The Royal Society analysis recently published an analysis of where we are now.</a:t>
            </a:r>
          </a:p>
        </p:txBody>
      </p:sp>
    </p:spTree>
    <p:extLst>
      <p:ext uri="{BB962C8B-B14F-4D97-AF65-F5344CB8AC3E}">
        <p14:creationId xmlns:p14="http://schemas.microsoft.com/office/powerpoint/2010/main" val="1355071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403341" y="345182"/>
            <a:ext cx="6356456" cy="646331"/>
          </a:xfrm>
          <a:prstGeom prst="rect">
            <a:avLst/>
          </a:prstGeom>
          <a:noFill/>
        </p:spPr>
        <p:txBody>
          <a:bodyPr wrap="square" rtlCol="0" anchor="t">
            <a:spAutoFit/>
          </a:bodyPr>
          <a:lstStyle/>
          <a:p>
            <a:r>
              <a:rPr lang="en-US" sz="3600" b="1" spc="-150">
                <a:solidFill>
                  <a:srgbClr val="2E2D62"/>
                </a:solidFill>
                <a:latin typeface="Arial" panose="020B0604020202020204" pitchFamily="34" charset="0"/>
                <a:cs typeface="Arial" panose="020B0604020202020204" pitchFamily="34" charset="0"/>
              </a:rPr>
              <a:t>Innovation “Valley of Death”</a:t>
            </a:r>
          </a:p>
        </p:txBody>
      </p:sp>
      <p:pic>
        <p:nvPicPr>
          <p:cNvPr id="3" name="Picture 2">
            <a:extLst>
              <a:ext uri="{FF2B5EF4-FFF2-40B4-BE49-F238E27FC236}">
                <a16:creationId xmlns:a16="http://schemas.microsoft.com/office/drawing/2014/main" id="{95461381-55D6-484C-AD6B-80A2A56BF6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77659" y="991513"/>
            <a:ext cx="7436681" cy="4865193"/>
          </a:xfrm>
          <a:prstGeom prst="rect">
            <a:avLst/>
          </a:prstGeom>
        </p:spPr>
      </p:pic>
      <p:sp>
        <p:nvSpPr>
          <p:cNvPr id="4" name="Rectangle 3">
            <a:extLst>
              <a:ext uri="{FF2B5EF4-FFF2-40B4-BE49-F238E27FC236}">
                <a16:creationId xmlns:a16="http://schemas.microsoft.com/office/drawing/2014/main" id="{6983C68C-A36F-4F88-BD10-658ACF617701}"/>
              </a:ext>
            </a:extLst>
          </p:cNvPr>
          <p:cNvSpPr/>
          <p:nvPr/>
        </p:nvSpPr>
        <p:spPr>
          <a:xfrm>
            <a:off x="7327855" y="5694785"/>
            <a:ext cx="3414126" cy="369332"/>
          </a:xfrm>
          <a:prstGeom prst="rect">
            <a:avLst/>
          </a:prstGeom>
        </p:spPr>
        <p:txBody>
          <a:bodyPr wrap="square">
            <a:spAutoFit/>
          </a:bodyPr>
          <a:lstStyle/>
          <a:p>
            <a:r>
              <a:rPr lang="en-GB" i="1">
                <a:solidFill>
                  <a:srgbClr val="626262"/>
                </a:solidFill>
                <a:latin typeface="Arial" panose="020B0604020202020204" pitchFamily="34" charset="0"/>
                <a:cs typeface="Arial" panose="020B0604020202020204" pitchFamily="34" charset="0"/>
              </a:rPr>
              <a:t>PWC</a:t>
            </a:r>
          </a:p>
        </p:txBody>
      </p:sp>
    </p:spTree>
    <p:extLst>
      <p:ext uri="{BB962C8B-B14F-4D97-AF65-F5344CB8AC3E}">
        <p14:creationId xmlns:p14="http://schemas.microsoft.com/office/powerpoint/2010/main" val="282679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4456112-68C7-BC41-9C5E-CBFBFB58B05B}"/>
              </a:ext>
            </a:extLst>
          </p:cNvPr>
          <p:cNvSpPr/>
          <p:nvPr/>
        </p:nvSpPr>
        <p:spPr>
          <a:xfrm>
            <a:off x="7749" y="-6259"/>
            <a:ext cx="12192000" cy="179520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82C2B5C-B4E0-4E43-937A-F11BF646CB75}"/>
              </a:ext>
            </a:extLst>
          </p:cNvPr>
          <p:cNvSpPr/>
          <p:nvPr/>
        </p:nvSpPr>
        <p:spPr>
          <a:xfrm>
            <a:off x="7749" y="1781039"/>
            <a:ext cx="12192000" cy="5076962"/>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859D8E85-6C52-A64D-9FE1-34EBD48A0D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4392" y="192527"/>
            <a:ext cx="3871326" cy="6387688"/>
          </a:xfrm>
          <a:prstGeom prst="rect">
            <a:avLst/>
          </a:prstGeom>
        </p:spPr>
      </p:pic>
      <p:sp>
        <p:nvSpPr>
          <p:cNvPr id="4" name="TextBox 3">
            <a:extLst>
              <a:ext uri="{FF2B5EF4-FFF2-40B4-BE49-F238E27FC236}">
                <a16:creationId xmlns:a16="http://schemas.microsoft.com/office/drawing/2014/main" id="{011DB9BF-4EFB-439C-B686-0E71C94CB113}"/>
              </a:ext>
            </a:extLst>
          </p:cNvPr>
          <p:cNvSpPr txBox="1"/>
          <p:nvPr/>
        </p:nvSpPr>
        <p:spPr>
          <a:xfrm>
            <a:off x="3512629" y="191343"/>
            <a:ext cx="1787857" cy="382138"/>
          </a:xfrm>
          <a:prstGeom prst="rect">
            <a:avLst/>
          </a:prstGeom>
          <a:noFill/>
        </p:spPr>
        <p:txBody>
          <a:bodyPr wrap="square" rtlCol="0">
            <a:spAutoFit/>
          </a:bodyPr>
          <a:lstStyle/>
          <a:p>
            <a:r>
              <a:rPr lang="en-GB" b="1">
                <a:solidFill>
                  <a:schemeClr val="accent4"/>
                </a:solidFill>
              </a:rPr>
              <a:t>Publications</a:t>
            </a:r>
          </a:p>
        </p:txBody>
      </p:sp>
      <p:sp>
        <p:nvSpPr>
          <p:cNvPr id="7" name="TextBox 6">
            <a:extLst>
              <a:ext uri="{FF2B5EF4-FFF2-40B4-BE49-F238E27FC236}">
                <a16:creationId xmlns:a16="http://schemas.microsoft.com/office/drawing/2014/main" id="{AABA381F-E053-46DC-ABF1-D643CE7258B1}"/>
              </a:ext>
            </a:extLst>
          </p:cNvPr>
          <p:cNvSpPr txBox="1"/>
          <p:nvPr/>
        </p:nvSpPr>
        <p:spPr>
          <a:xfrm>
            <a:off x="8058189" y="668984"/>
            <a:ext cx="2322488" cy="369332"/>
          </a:xfrm>
          <a:prstGeom prst="rect">
            <a:avLst/>
          </a:prstGeom>
          <a:noFill/>
        </p:spPr>
        <p:txBody>
          <a:bodyPr wrap="square" rtlCol="0">
            <a:spAutoFit/>
          </a:bodyPr>
          <a:lstStyle/>
          <a:p>
            <a:r>
              <a:rPr lang="en-GB" b="1">
                <a:solidFill>
                  <a:schemeClr val="accent4"/>
                </a:solidFill>
              </a:rPr>
              <a:t>Successful grants</a:t>
            </a:r>
          </a:p>
        </p:txBody>
      </p:sp>
      <p:sp>
        <p:nvSpPr>
          <p:cNvPr id="8" name="TextBox 7">
            <a:extLst>
              <a:ext uri="{FF2B5EF4-FFF2-40B4-BE49-F238E27FC236}">
                <a16:creationId xmlns:a16="http://schemas.microsoft.com/office/drawing/2014/main" id="{2B4F0C76-04EF-4227-A871-CB1C6BF0A190}"/>
              </a:ext>
            </a:extLst>
          </p:cNvPr>
          <p:cNvSpPr txBox="1"/>
          <p:nvPr/>
        </p:nvSpPr>
        <p:spPr>
          <a:xfrm>
            <a:off x="2684308" y="1375653"/>
            <a:ext cx="1787857" cy="382138"/>
          </a:xfrm>
          <a:prstGeom prst="rect">
            <a:avLst/>
          </a:prstGeom>
          <a:noFill/>
        </p:spPr>
        <p:txBody>
          <a:bodyPr wrap="square" rtlCol="0">
            <a:spAutoFit/>
          </a:bodyPr>
          <a:lstStyle/>
          <a:p>
            <a:r>
              <a:rPr lang="en-GB" b="1">
                <a:solidFill>
                  <a:schemeClr val="accent4"/>
                </a:solidFill>
              </a:rPr>
              <a:t>Leadership</a:t>
            </a:r>
          </a:p>
        </p:txBody>
      </p:sp>
      <p:sp>
        <p:nvSpPr>
          <p:cNvPr id="9" name="TextBox 8">
            <a:extLst>
              <a:ext uri="{FF2B5EF4-FFF2-40B4-BE49-F238E27FC236}">
                <a16:creationId xmlns:a16="http://schemas.microsoft.com/office/drawing/2014/main" id="{B748523A-EDFE-4BB4-8398-A8C58304BF35}"/>
              </a:ext>
            </a:extLst>
          </p:cNvPr>
          <p:cNvSpPr txBox="1"/>
          <p:nvPr/>
        </p:nvSpPr>
        <p:spPr>
          <a:xfrm>
            <a:off x="2819837" y="1907204"/>
            <a:ext cx="2175155" cy="646331"/>
          </a:xfrm>
          <a:prstGeom prst="rect">
            <a:avLst/>
          </a:prstGeom>
          <a:noFill/>
        </p:spPr>
        <p:txBody>
          <a:bodyPr wrap="square" rtlCol="0">
            <a:spAutoFit/>
          </a:bodyPr>
          <a:lstStyle/>
          <a:p>
            <a:r>
              <a:rPr lang="en-GB" b="1">
                <a:solidFill>
                  <a:schemeClr val="accent4"/>
                </a:solidFill>
              </a:rPr>
              <a:t>Emergent leadership</a:t>
            </a:r>
          </a:p>
        </p:txBody>
      </p:sp>
      <p:sp>
        <p:nvSpPr>
          <p:cNvPr id="10" name="TextBox 9">
            <a:extLst>
              <a:ext uri="{FF2B5EF4-FFF2-40B4-BE49-F238E27FC236}">
                <a16:creationId xmlns:a16="http://schemas.microsoft.com/office/drawing/2014/main" id="{D39CD5F6-7394-4FE4-9357-36EE04FA13EB}"/>
              </a:ext>
            </a:extLst>
          </p:cNvPr>
          <p:cNvSpPr txBox="1"/>
          <p:nvPr/>
        </p:nvSpPr>
        <p:spPr>
          <a:xfrm>
            <a:off x="6930241" y="6008672"/>
            <a:ext cx="2295444" cy="646331"/>
          </a:xfrm>
          <a:prstGeom prst="rect">
            <a:avLst/>
          </a:prstGeom>
          <a:noFill/>
        </p:spPr>
        <p:txBody>
          <a:bodyPr wrap="square" rtlCol="0">
            <a:spAutoFit/>
          </a:bodyPr>
          <a:lstStyle/>
          <a:p>
            <a:r>
              <a:rPr lang="en-GB" b="1">
                <a:solidFill>
                  <a:schemeClr val="accent4"/>
                </a:solidFill>
              </a:rPr>
              <a:t>Unsuccessful grants &amp; papers</a:t>
            </a:r>
          </a:p>
        </p:txBody>
      </p:sp>
      <p:sp>
        <p:nvSpPr>
          <p:cNvPr id="11" name="TextBox 10">
            <a:extLst>
              <a:ext uri="{FF2B5EF4-FFF2-40B4-BE49-F238E27FC236}">
                <a16:creationId xmlns:a16="http://schemas.microsoft.com/office/drawing/2014/main" id="{CBE5A32D-C42B-4483-BE59-FB8D6EEEE30A}"/>
              </a:ext>
            </a:extLst>
          </p:cNvPr>
          <p:cNvSpPr txBox="1"/>
          <p:nvPr/>
        </p:nvSpPr>
        <p:spPr>
          <a:xfrm>
            <a:off x="8626869" y="2058354"/>
            <a:ext cx="2187595" cy="646331"/>
          </a:xfrm>
          <a:prstGeom prst="rect">
            <a:avLst/>
          </a:prstGeom>
          <a:noFill/>
        </p:spPr>
        <p:txBody>
          <a:bodyPr wrap="square" rtlCol="0">
            <a:spAutoFit/>
          </a:bodyPr>
          <a:lstStyle/>
          <a:p>
            <a:r>
              <a:rPr lang="en-GB" b="1">
                <a:solidFill>
                  <a:schemeClr val="accent4"/>
                </a:solidFill>
              </a:rPr>
              <a:t>Data preparation and curation</a:t>
            </a:r>
          </a:p>
        </p:txBody>
      </p:sp>
      <p:sp>
        <p:nvSpPr>
          <p:cNvPr id="12" name="TextBox 11">
            <a:extLst>
              <a:ext uri="{FF2B5EF4-FFF2-40B4-BE49-F238E27FC236}">
                <a16:creationId xmlns:a16="http://schemas.microsoft.com/office/drawing/2014/main" id="{E7B6B25E-CC54-42DF-A0A2-88AE9EDFEC46}"/>
              </a:ext>
            </a:extLst>
          </p:cNvPr>
          <p:cNvSpPr txBox="1"/>
          <p:nvPr/>
        </p:nvSpPr>
        <p:spPr>
          <a:xfrm>
            <a:off x="8221584" y="3500715"/>
            <a:ext cx="2974032" cy="646331"/>
          </a:xfrm>
          <a:prstGeom prst="rect">
            <a:avLst/>
          </a:prstGeom>
          <a:noFill/>
        </p:spPr>
        <p:txBody>
          <a:bodyPr wrap="square" rtlCol="0">
            <a:spAutoFit/>
          </a:bodyPr>
          <a:lstStyle/>
          <a:p>
            <a:r>
              <a:rPr lang="en-GB" b="1">
                <a:solidFill>
                  <a:schemeClr val="accent4"/>
                </a:solidFill>
              </a:rPr>
              <a:t>Accessibility, inclusivity, integrity initiatives</a:t>
            </a:r>
          </a:p>
        </p:txBody>
      </p:sp>
      <p:sp>
        <p:nvSpPr>
          <p:cNvPr id="14" name="TextBox 13">
            <a:extLst>
              <a:ext uri="{FF2B5EF4-FFF2-40B4-BE49-F238E27FC236}">
                <a16:creationId xmlns:a16="http://schemas.microsoft.com/office/drawing/2014/main" id="{6F91C308-8BF1-418A-8A76-21876D1FF3E6}"/>
              </a:ext>
            </a:extLst>
          </p:cNvPr>
          <p:cNvSpPr txBox="1"/>
          <p:nvPr/>
        </p:nvSpPr>
        <p:spPr>
          <a:xfrm>
            <a:off x="2189293" y="3973591"/>
            <a:ext cx="1971844" cy="646331"/>
          </a:xfrm>
          <a:prstGeom prst="rect">
            <a:avLst/>
          </a:prstGeom>
          <a:noFill/>
        </p:spPr>
        <p:txBody>
          <a:bodyPr wrap="square" rtlCol="0">
            <a:spAutoFit/>
          </a:bodyPr>
          <a:lstStyle/>
          <a:p>
            <a:r>
              <a:rPr lang="en-GB" b="1">
                <a:solidFill>
                  <a:schemeClr val="accent4"/>
                </a:solidFill>
              </a:rPr>
              <a:t>Panels &amp; committees </a:t>
            </a:r>
          </a:p>
        </p:txBody>
      </p:sp>
      <p:sp>
        <p:nvSpPr>
          <p:cNvPr id="15" name="TextBox 14">
            <a:extLst>
              <a:ext uri="{FF2B5EF4-FFF2-40B4-BE49-F238E27FC236}">
                <a16:creationId xmlns:a16="http://schemas.microsoft.com/office/drawing/2014/main" id="{BE8CAF27-F4D9-4615-804C-AB02C988FA82}"/>
              </a:ext>
            </a:extLst>
          </p:cNvPr>
          <p:cNvSpPr txBox="1"/>
          <p:nvPr/>
        </p:nvSpPr>
        <p:spPr>
          <a:xfrm>
            <a:off x="8393627" y="1275345"/>
            <a:ext cx="1787857" cy="369332"/>
          </a:xfrm>
          <a:prstGeom prst="rect">
            <a:avLst/>
          </a:prstGeom>
          <a:noFill/>
        </p:spPr>
        <p:txBody>
          <a:bodyPr wrap="square" rtlCol="0">
            <a:spAutoFit/>
          </a:bodyPr>
          <a:lstStyle/>
          <a:p>
            <a:r>
              <a:rPr lang="en-GB" b="1">
                <a:solidFill>
                  <a:schemeClr val="accent4"/>
                </a:solidFill>
              </a:rPr>
              <a:t>Data sharing</a:t>
            </a:r>
          </a:p>
        </p:txBody>
      </p:sp>
      <p:sp>
        <p:nvSpPr>
          <p:cNvPr id="16" name="TextBox 15">
            <a:extLst>
              <a:ext uri="{FF2B5EF4-FFF2-40B4-BE49-F238E27FC236}">
                <a16:creationId xmlns:a16="http://schemas.microsoft.com/office/drawing/2014/main" id="{C9991BE8-0E66-43BC-854F-EB0BC2C37807}"/>
              </a:ext>
            </a:extLst>
          </p:cNvPr>
          <p:cNvSpPr txBox="1"/>
          <p:nvPr/>
        </p:nvSpPr>
        <p:spPr>
          <a:xfrm>
            <a:off x="2634304" y="4668118"/>
            <a:ext cx="1787857" cy="369332"/>
          </a:xfrm>
          <a:prstGeom prst="rect">
            <a:avLst/>
          </a:prstGeom>
          <a:noFill/>
        </p:spPr>
        <p:txBody>
          <a:bodyPr wrap="square" rtlCol="0">
            <a:spAutoFit/>
          </a:bodyPr>
          <a:lstStyle/>
          <a:p>
            <a:r>
              <a:rPr lang="en-GB" b="1">
                <a:solidFill>
                  <a:schemeClr val="accent4"/>
                </a:solidFill>
              </a:rPr>
              <a:t>Peer review</a:t>
            </a:r>
          </a:p>
        </p:txBody>
      </p:sp>
      <p:sp>
        <p:nvSpPr>
          <p:cNvPr id="17" name="TextBox 16">
            <a:extLst>
              <a:ext uri="{FF2B5EF4-FFF2-40B4-BE49-F238E27FC236}">
                <a16:creationId xmlns:a16="http://schemas.microsoft.com/office/drawing/2014/main" id="{DC292B8F-F097-4E89-954D-1003BCA62B5C}"/>
              </a:ext>
            </a:extLst>
          </p:cNvPr>
          <p:cNvSpPr txBox="1"/>
          <p:nvPr/>
        </p:nvSpPr>
        <p:spPr>
          <a:xfrm>
            <a:off x="3267209" y="5204687"/>
            <a:ext cx="1787857" cy="646331"/>
          </a:xfrm>
          <a:prstGeom prst="rect">
            <a:avLst/>
          </a:prstGeom>
          <a:noFill/>
        </p:spPr>
        <p:txBody>
          <a:bodyPr wrap="square" rtlCol="0">
            <a:spAutoFit/>
          </a:bodyPr>
          <a:lstStyle/>
          <a:p>
            <a:r>
              <a:rPr lang="en-GB" b="1">
                <a:solidFill>
                  <a:schemeClr val="accent4"/>
                </a:solidFill>
              </a:rPr>
              <a:t>Mentorship </a:t>
            </a:r>
            <a:br>
              <a:rPr lang="en-GB" b="1">
                <a:solidFill>
                  <a:schemeClr val="accent4"/>
                </a:solidFill>
              </a:rPr>
            </a:br>
            <a:r>
              <a:rPr lang="en-GB" b="1">
                <a:solidFill>
                  <a:schemeClr val="accent4"/>
                </a:solidFill>
              </a:rPr>
              <a:t>&amp; supervision</a:t>
            </a:r>
          </a:p>
        </p:txBody>
      </p:sp>
      <p:sp>
        <p:nvSpPr>
          <p:cNvPr id="18" name="TextBox 17">
            <a:extLst>
              <a:ext uri="{FF2B5EF4-FFF2-40B4-BE49-F238E27FC236}">
                <a16:creationId xmlns:a16="http://schemas.microsoft.com/office/drawing/2014/main" id="{A8E68FC8-8619-42C9-9F9B-119AAAA9579D}"/>
              </a:ext>
            </a:extLst>
          </p:cNvPr>
          <p:cNvSpPr txBox="1"/>
          <p:nvPr/>
        </p:nvSpPr>
        <p:spPr>
          <a:xfrm>
            <a:off x="4147696" y="5931099"/>
            <a:ext cx="1787857" cy="646331"/>
          </a:xfrm>
          <a:prstGeom prst="rect">
            <a:avLst/>
          </a:prstGeom>
          <a:noFill/>
        </p:spPr>
        <p:txBody>
          <a:bodyPr wrap="square" rtlCol="0">
            <a:spAutoFit/>
          </a:bodyPr>
          <a:lstStyle/>
          <a:p>
            <a:r>
              <a:rPr lang="en-GB" b="1">
                <a:solidFill>
                  <a:schemeClr val="accent4"/>
                </a:solidFill>
              </a:rPr>
              <a:t>Public Engagement </a:t>
            </a:r>
          </a:p>
        </p:txBody>
      </p:sp>
      <p:sp>
        <p:nvSpPr>
          <p:cNvPr id="19" name="TextBox 18">
            <a:extLst>
              <a:ext uri="{FF2B5EF4-FFF2-40B4-BE49-F238E27FC236}">
                <a16:creationId xmlns:a16="http://schemas.microsoft.com/office/drawing/2014/main" id="{444C7B54-707B-438E-A267-9F24B8E4F584}"/>
              </a:ext>
            </a:extLst>
          </p:cNvPr>
          <p:cNvSpPr txBox="1"/>
          <p:nvPr/>
        </p:nvSpPr>
        <p:spPr>
          <a:xfrm>
            <a:off x="2359839" y="3211922"/>
            <a:ext cx="1787857" cy="646331"/>
          </a:xfrm>
          <a:prstGeom prst="rect">
            <a:avLst/>
          </a:prstGeom>
          <a:noFill/>
        </p:spPr>
        <p:txBody>
          <a:bodyPr wrap="square" rtlCol="0">
            <a:spAutoFit/>
          </a:bodyPr>
          <a:lstStyle/>
          <a:p>
            <a:r>
              <a:rPr lang="en-GB" b="1">
                <a:solidFill>
                  <a:schemeClr val="accent4"/>
                </a:solidFill>
              </a:rPr>
              <a:t>Building collaborations</a:t>
            </a:r>
          </a:p>
        </p:txBody>
      </p:sp>
      <p:sp>
        <p:nvSpPr>
          <p:cNvPr id="21" name="TextBox 20">
            <a:extLst>
              <a:ext uri="{FF2B5EF4-FFF2-40B4-BE49-F238E27FC236}">
                <a16:creationId xmlns:a16="http://schemas.microsoft.com/office/drawing/2014/main" id="{5CE47A9D-942E-4D0D-8859-AEE4D76E7B28}"/>
              </a:ext>
            </a:extLst>
          </p:cNvPr>
          <p:cNvSpPr txBox="1"/>
          <p:nvPr/>
        </p:nvSpPr>
        <p:spPr>
          <a:xfrm>
            <a:off x="8221584" y="2939159"/>
            <a:ext cx="1787857" cy="369332"/>
          </a:xfrm>
          <a:prstGeom prst="rect">
            <a:avLst/>
          </a:prstGeom>
          <a:noFill/>
        </p:spPr>
        <p:txBody>
          <a:bodyPr wrap="square" rtlCol="0">
            <a:spAutoFit/>
          </a:bodyPr>
          <a:lstStyle/>
          <a:p>
            <a:r>
              <a:rPr lang="en-GB" b="1">
                <a:solidFill>
                  <a:schemeClr val="accent4"/>
                </a:solidFill>
              </a:rPr>
              <a:t>Team working</a:t>
            </a:r>
          </a:p>
        </p:txBody>
      </p:sp>
      <p:sp>
        <p:nvSpPr>
          <p:cNvPr id="22" name="TextBox 21">
            <a:extLst>
              <a:ext uri="{FF2B5EF4-FFF2-40B4-BE49-F238E27FC236}">
                <a16:creationId xmlns:a16="http://schemas.microsoft.com/office/drawing/2014/main" id="{C3813208-91E8-43B1-A197-4549A2D0BAF4}"/>
              </a:ext>
            </a:extLst>
          </p:cNvPr>
          <p:cNvSpPr txBox="1"/>
          <p:nvPr/>
        </p:nvSpPr>
        <p:spPr>
          <a:xfrm>
            <a:off x="2239433" y="2630416"/>
            <a:ext cx="1787857" cy="369332"/>
          </a:xfrm>
          <a:prstGeom prst="rect">
            <a:avLst/>
          </a:prstGeom>
          <a:noFill/>
        </p:spPr>
        <p:txBody>
          <a:bodyPr wrap="square" rtlCol="0">
            <a:spAutoFit/>
          </a:bodyPr>
          <a:lstStyle/>
          <a:p>
            <a:r>
              <a:rPr lang="en-GB" b="1">
                <a:solidFill>
                  <a:schemeClr val="accent4"/>
                </a:solidFill>
              </a:rPr>
              <a:t>Management </a:t>
            </a:r>
          </a:p>
        </p:txBody>
      </p:sp>
      <p:sp>
        <p:nvSpPr>
          <p:cNvPr id="23" name="TextBox 22">
            <a:extLst>
              <a:ext uri="{FF2B5EF4-FFF2-40B4-BE49-F238E27FC236}">
                <a16:creationId xmlns:a16="http://schemas.microsoft.com/office/drawing/2014/main" id="{C9581280-295F-4718-86AE-8A8D1A65996B}"/>
              </a:ext>
            </a:extLst>
          </p:cNvPr>
          <p:cNvSpPr txBox="1"/>
          <p:nvPr/>
        </p:nvSpPr>
        <p:spPr>
          <a:xfrm>
            <a:off x="7702793" y="5207001"/>
            <a:ext cx="3220810" cy="646331"/>
          </a:xfrm>
          <a:prstGeom prst="rect">
            <a:avLst/>
          </a:prstGeom>
          <a:noFill/>
        </p:spPr>
        <p:txBody>
          <a:bodyPr wrap="square" rtlCol="0">
            <a:spAutoFit/>
          </a:bodyPr>
          <a:lstStyle/>
          <a:p>
            <a:r>
              <a:rPr lang="en-GB" b="1">
                <a:solidFill>
                  <a:schemeClr val="accent4"/>
                </a:solidFill>
              </a:rPr>
              <a:t>Ensuring impact &amp; working with research users</a:t>
            </a:r>
          </a:p>
        </p:txBody>
      </p:sp>
      <p:sp>
        <p:nvSpPr>
          <p:cNvPr id="24" name="TextBox 23">
            <a:extLst>
              <a:ext uri="{FF2B5EF4-FFF2-40B4-BE49-F238E27FC236}">
                <a16:creationId xmlns:a16="http://schemas.microsoft.com/office/drawing/2014/main" id="{8CA7376C-4A17-4CB6-AF69-8346CB199959}"/>
              </a:ext>
            </a:extLst>
          </p:cNvPr>
          <p:cNvSpPr txBox="1"/>
          <p:nvPr/>
        </p:nvSpPr>
        <p:spPr>
          <a:xfrm>
            <a:off x="7351789" y="191343"/>
            <a:ext cx="1787857" cy="369332"/>
          </a:xfrm>
          <a:prstGeom prst="rect">
            <a:avLst/>
          </a:prstGeom>
          <a:noFill/>
        </p:spPr>
        <p:txBody>
          <a:bodyPr wrap="square" rtlCol="0">
            <a:spAutoFit/>
          </a:bodyPr>
          <a:lstStyle/>
          <a:p>
            <a:r>
              <a:rPr lang="en-GB" b="1">
                <a:solidFill>
                  <a:schemeClr val="accent4"/>
                </a:solidFill>
              </a:rPr>
              <a:t>Invited talks</a:t>
            </a:r>
          </a:p>
        </p:txBody>
      </p:sp>
      <p:sp>
        <p:nvSpPr>
          <p:cNvPr id="25" name="TextBox 24">
            <a:extLst>
              <a:ext uri="{FF2B5EF4-FFF2-40B4-BE49-F238E27FC236}">
                <a16:creationId xmlns:a16="http://schemas.microsoft.com/office/drawing/2014/main" id="{0AFB45CE-1D35-44E2-AAE0-051D8080A6A0}"/>
              </a:ext>
            </a:extLst>
          </p:cNvPr>
          <p:cNvSpPr txBox="1"/>
          <p:nvPr/>
        </p:nvSpPr>
        <p:spPr>
          <a:xfrm flipH="1">
            <a:off x="3284015" y="618951"/>
            <a:ext cx="2240478" cy="646331"/>
          </a:xfrm>
          <a:prstGeom prst="rect">
            <a:avLst/>
          </a:prstGeom>
          <a:noFill/>
        </p:spPr>
        <p:txBody>
          <a:bodyPr wrap="square" rtlCol="0">
            <a:spAutoFit/>
          </a:bodyPr>
          <a:lstStyle/>
          <a:p>
            <a:r>
              <a:rPr lang="en-GB" b="1">
                <a:solidFill>
                  <a:schemeClr val="accent4"/>
                </a:solidFill>
              </a:rPr>
              <a:t>Awards</a:t>
            </a:r>
          </a:p>
          <a:p>
            <a:r>
              <a:rPr lang="en-GB" b="1">
                <a:solidFill>
                  <a:schemeClr val="accent4"/>
                </a:solidFill>
              </a:rPr>
              <a:t>and prizes</a:t>
            </a:r>
          </a:p>
        </p:txBody>
      </p:sp>
      <p:sp>
        <p:nvSpPr>
          <p:cNvPr id="5" name="TextBox 4">
            <a:extLst>
              <a:ext uri="{FF2B5EF4-FFF2-40B4-BE49-F238E27FC236}">
                <a16:creationId xmlns:a16="http://schemas.microsoft.com/office/drawing/2014/main" id="{14A499B5-C4ED-4D0B-B73F-278F681FAC9B}"/>
              </a:ext>
            </a:extLst>
          </p:cNvPr>
          <p:cNvSpPr txBox="1"/>
          <p:nvPr/>
        </p:nvSpPr>
        <p:spPr>
          <a:xfrm>
            <a:off x="7705418" y="4453278"/>
            <a:ext cx="2753381" cy="646331"/>
          </a:xfrm>
          <a:prstGeom prst="rect">
            <a:avLst/>
          </a:prstGeom>
          <a:noFill/>
        </p:spPr>
        <p:txBody>
          <a:bodyPr wrap="square" rtlCol="0">
            <a:spAutoFit/>
          </a:bodyPr>
          <a:lstStyle/>
          <a:p>
            <a:r>
              <a:rPr lang="en-GB" b="1">
                <a:solidFill>
                  <a:schemeClr val="accent4"/>
                </a:solidFill>
              </a:rPr>
              <a:t>Co-creation of research priorities &amp; plans </a:t>
            </a:r>
          </a:p>
        </p:txBody>
      </p:sp>
      <p:pic>
        <p:nvPicPr>
          <p:cNvPr id="27" name="Picture 26">
            <a:extLst>
              <a:ext uri="{FF2B5EF4-FFF2-40B4-BE49-F238E27FC236}">
                <a16:creationId xmlns:a16="http://schemas.microsoft.com/office/drawing/2014/main" id="{7921100B-BDB4-8043-8FB6-31AB6C5D98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5938" y="5871124"/>
            <a:ext cx="1645372" cy="484067"/>
          </a:xfrm>
          <a:prstGeom prst="rect">
            <a:avLst/>
          </a:prstGeom>
        </p:spPr>
      </p:pic>
      <p:sp>
        <p:nvSpPr>
          <p:cNvPr id="28" name="Title 1">
            <a:extLst>
              <a:ext uri="{FF2B5EF4-FFF2-40B4-BE49-F238E27FC236}">
                <a16:creationId xmlns:a16="http://schemas.microsoft.com/office/drawing/2014/main" id="{EFF70A0F-B6CA-4D23-9961-101C22D3AC92}"/>
              </a:ext>
            </a:extLst>
          </p:cNvPr>
          <p:cNvSpPr>
            <a:spLocks noGrp="1"/>
          </p:cNvSpPr>
          <p:nvPr>
            <p:ph type="title"/>
          </p:nvPr>
        </p:nvSpPr>
        <p:spPr>
          <a:xfrm>
            <a:off x="7749" y="191343"/>
            <a:ext cx="3259460" cy="1095233"/>
          </a:xfrm>
        </p:spPr>
        <p:txBody>
          <a:bodyPr>
            <a:normAutofit/>
          </a:bodyPr>
          <a:lstStyle/>
          <a:p>
            <a:r>
              <a:rPr lang="en-GB" sz="3600">
                <a:solidFill>
                  <a:srgbClr val="2E2D62"/>
                </a:solidFill>
              </a:rPr>
              <a:t>Visibility of Contributions</a:t>
            </a:r>
          </a:p>
        </p:txBody>
      </p:sp>
    </p:spTree>
    <p:extLst>
      <p:ext uri="{BB962C8B-B14F-4D97-AF65-F5344CB8AC3E}">
        <p14:creationId xmlns:p14="http://schemas.microsoft.com/office/powerpoint/2010/main" val="2624577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1394A8E-A1CA-45B9-BBF0-6946664E61CD}"/>
              </a:ext>
            </a:extLst>
          </p:cNvPr>
          <p:cNvGraphicFramePr>
            <a:graphicFrameLocks noGrp="1"/>
          </p:cNvGraphicFramePr>
          <p:nvPr>
            <p:ph idx="1"/>
          </p:nvPr>
        </p:nvGraphicFramePr>
        <p:xfrm>
          <a:off x="3403126" y="403183"/>
          <a:ext cx="10797540" cy="5775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1EC556B0-57CC-4149-ADC1-56360B3A0C91}"/>
              </a:ext>
            </a:extLst>
          </p:cNvPr>
          <p:cNvSpPr txBox="1"/>
          <p:nvPr/>
        </p:nvSpPr>
        <p:spPr>
          <a:xfrm>
            <a:off x="403341" y="345184"/>
            <a:ext cx="5692659" cy="646331"/>
          </a:xfrm>
          <a:prstGeom prst="rect">
            <a:avLst/>
          </a:prstGeom>
          <a:noFill/>
        </p:spPr>
        <p:txBody>
          <a:bodyPr wrap="square" rtlCol="0" anchor="t">
            <a:spAutoFit/>
          </a:bodyPr>
          <a:lstStyle/>
          <a:p>
            <a:pPr defTabSz="914377"/>
            <a:r>
              <a:rPr lang="en-US" sz="3600" b="1" spc="-151">
                <a:solidFill>
                  <a:srgbClr val="2E2D62"/>
                </a:solidFill>
                <a:latin typeface="Arial" panose="020B0604020202020204" pitchFamily="34" charset="0"/>
                <a:cs typeface="Arial" panose="020B0604020202020204" pitchFamily="34" charset="0"/>
              </a:rPr>
              <a:t>Why are we using R4RI?</a:t>
            </a:r>
          </a:p>
        </p:txBody>
      </p:sp>
      <p:grpSp>
        <p:nvGrpSpPr>
          <p:cNvPr id="4" name="Group 3">
            <a:extLst>
              <a:ext uri="{FF2B5EF4-FFF2-40B4-BE49-F238E27FC236}">
                <a16:creationId xmlns:a16="http://schemas.microsoft.com/office/drawing/2014/main" id="{5C5FF47A-59B0-4552-9151-AE3B66A2FA89}"/>
              </a:ext>
            </a:extLst>
          </p:cNvPr>
          <p:cNvGrpSpPr/>
          <p:nvPr/>
        </p:nvGrpSpPr>
        <p:grpSpPr>
          <a:xfrm>
            <a:off x="6577018" y="74038"/>
            <a:ext cx="4470868" cy="5179932"/>
            <a:chOff x="6577018" y="74038"/>
            <a:chExt cx="4470868" cy="5179932"/>
          </a:xfrm>
        </p:grpSpPr>
        <p:pic>
          <p:nvPicPr>
            <p:cNvPr id="3" name="Graphic 2">
              <a:extLst>
                <a:ext uri="{FF2B5EF4-FFF2-40B4-BE49-F238E27FC236}">
                  <a16:creationId xmlns:a16="http://schemas.microsoft.com/office/drawing/2014/main" id="{EEFC0308-EC63-6D4C-96EB-C616B4180545}"/>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337211" y="74038"/>
              <a:ext cx="912947" cy="912947"/>
            </a:xfrm>
            <a:prstGeom prst="rect">
              <a:avLst/>
            </a:prstGeom>
          </p:spPr>
        </p:pic>
        <p:pic>
          <p:nvPicPr>
            <p:cNvPr id="8" name="Graphic 7">
              <a:extLst>
                <a:ext uri="{FF2B5EF4-FFF2-40B4-BE49-F238E27FC236}">
                  <a16:creationId xmlns:a16="http://schemas.microsoft.com/office/drawing/2014/main" id="{A03AB3DB-AAF0-AB46-B4F4-FB86A931F98E}"/>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357177" y="4380954"/>
              <a:ext cx="873016" cy="873016"/>
            </a:xfrm>
            <a:prstGeom prst="rect">
              <a:avLst/>
            </a:prstGeom>
          </p:spPr>
        </p:pic>
        <p:pic>
          <p:nvPicPr>
            <p:cNvPr id="10" name="Graphic 9">
              <a:extLst>
                <a:ext uri="{FF2B5EF4-FFF2-40B4-BE49-F238E27FC236}">
                  <a16:creationId xmlns:a16="http://schemas.microsoft.com/office/drawing/2014/main" id="{DDDD0570-AC0A-4941-B7C9-7D4B00B759CE}"/>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577018" y="3456701"/>
              <a:ext cx="669013" cy="669013"/>
            </a:xfrm>
            <a:prstGeom prst="rect">
              <a:avLst/>
            </a:prstGeom>
          </p:spPr>
        </p:pic>
        <p:pic>
          <p:nvPicPr>
            <p:cNvPr id="12" name="Graphic 11">
              <a:extLst>
                <a:ext uri="{FF2B5EF4-FFF2-40B4-BE49-F238E27FC236}">
                  <a16:creationId xmlns:a16="http://schemas.microsoft.com/office/drawing/2014/main" id="{9C638A5A-D09E-B740-8700-23F832FEABE6}"/>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577018" y="1403273"/>
              <a:ext cx="728423" cy="728423"/>
            </a:xfrm>
            <a:prstGeom prst="rect">
              <a:avLst/>
            </a:prstGeom>
          </p:spPr>
        </p:pic>
        <p:pic>
          <p:nvPicPr>
            <p:cNvPr id="14" name="Graphic 13">
              <a:extLst>
                <a:ext uri="{FF2B5EF4-FFF2-40B4-BE49-F238E27FC236}">
                  <a16:creationId xmlns:a16="http://schemas.microsoft.com/office/drawing/2014/main" id="{0AE5D9EE-0BCE-CB45-AF68-7FF80FBCE176}"/>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245816" y="3323644"/>
              <a:ext cx="802070" cy="802070"/>
            </a:xfrm>
            <a:prstGeom prst="rect">
              <a:avLst/>
            </a:prstGeom>
          </p:spPr>
        </p:pic>
      </p:grpSp>
      <p:pic>
        <p:nvPicPr>
          <p:cNvPr id="16" name="Graphic 15">
            <a:extLst>
              <a:ext uri="{FF2B5EF4-FFF2-40B4-BE49-F238E27FC236}">
                <a16:creationId xmlns:a16="http://schemas.microsoft.com/office/drawing/2014/main" id="{271D3418-1E24-2A4C-8687-A400EBBB6340}"/>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9148326" y="678858"/>
            <a:ext cx="2997050" cy="2145455"/>
          </a:xfrm>
          <a:prstGeom prst="rect">
            <a:avLst/>
          </a:prstGeom>
        </p:spPr>
      </p:pic>
      <p:sp>
        <p:nvSpPr>
          <p:cNvPr id="11" name="TextBox 10">
            <a:extLst>
              <a:ext uri="{FF2B5EF4-FFF2-40B4-BE49-F238E27FC236}">
                <a16:creationId xmlns:a16="http://schemas.microsoft.com/office/drawing/2014/main" id="{14B40C37-D189-45C6-AEF8-F97491C6A364}"/>
              </a:ext>
            </a:extLst>
          </p:cNvPr>
          <p:cNvSpPr txBox="1"/>
          <p:nvPr/>
        </p:nvSpPr>
        <p:spPr>
          <a:xfrm>
            <a:off x="216931" y="1225321"/>
            <a:ext cx="5683892" cy="4462760"/>
          </a:xfrm>
          <a:prstGeom prst="rect">
            <a:avLst/>
          </a:prstGeom>
          <a:noFill/>
        </p:spPr>
        <p:txBody>
          <a:bodyPr wrap="square" rtlCol="0">
            <a:spAutoFit/>
          </a:bodyPr>
          <a:lstStyle/>
          <a:p>
            <a:r>
              <a:rPr lang="en-GB">
                <a:solidFill>
                  <a:srgbClr val="676767"/>
                </a:solidFill>
              </a:rPr>
              <a:t>An inclusive, single format for CVs across UKRI to allow researchers to evidence a wider range of activities and contributions:</a:t>
            </a:r>
          </a:p>
          <a:p>
            <a:endParaRPr lang="en-US">
              <a:solidFill>
                <a:srgbClr val="676767"/>
              </a:solidFill>
            </a:endParaRPr>
          </a:p>
          <a:p>
            <a:pPr marL="285750" indent="-285750" fontAlgn="base">
              <a:buFont typeface="Arial" panose="020B0604020202020204" pitchFamily="34" charset="0"/>
              <a:buChar char="•"/>
            </a:pPr>
            <a:r>
              <a:rPr lang="en-US">
                <a:solidFill>
                  <a:srgbClr val="676767"/>
                </a:solidFill>
              </a:rPr>
              <a:t>How have you contributed to the generation and flow ​of new ideas, hypotheses, tools or knowledge?</a:t>
            </a:r>
          </a:p>
          <a:p>
            <a:pPr fontAlgn="base"/>
            <a:endParaRPr lang="en-US" sz="800">
              <a:solidFill>
                <a:srgbClr val="676767"/>
              </a:solidFill>
            </a:endParaRPr>
          </a:p>
          <a:p>
            <a:pPr marL="285750" indent="-285750" fontAlgn="base">
              <a:buFont typeface="Arial" panose="020B0604020202020204" pitchFamily="34" charset="0"/>
              <a:buChar char="•"/>
            </a:pPr>
            <a:r>
              <a:rPr lang="en-US" b="1">
                <a:solidFill>
                  <a:srgbClr val="676767"/>
                </a:solidFill>
              </a:rPr>
              <a:t>How have you contributed to research teams and the ​development of others?​</a:t>
            </a:r>
          </a:p>
          <a:p>
            <a:pPr fontAlgn="base"/>
            <a:endParaRPr lang="en-US" sz="800">
              <a:solidFill>
                <a:srgbClr val="676767"/>
              </a:solidFill>
            </a:endParaRPr>
          </a:p>
          <a:p>
            <a:pPr marL="285750" indent="-285750" fontAlgn="base">
              <a:buFont typeface="Arial" panose="020B0604020202020204" pitchFamily="34" charset="0"/>
              <a:buChar char="•"/>
            </a:pPr>
            <a:r>
              <a:rPr lang="en-US">
                <a:solidFill>
                  <a:srgbClr val="676767"/>
                </a:solidFill>
              </a:rPr>
              <a:t>How have you contributed to the wider research ​</a:t>
            </a:r>
          </a:p>
          <a:p>
            <a:pPr fontAlgn="base"/>
            <a:r>
              <a:rPr lang="en-US">
                <a:solidFill>
                  <a:srgbClr val="676767"/>
                </a:solidFill>
              </a:rPr>
              <a:t>     community?​</a:t>
            </a:r>
          </a:p>
          <a:p>
            <a:pPr fontAlgn="base"/>
            <a:endParaRPr lang="en-US" sz="800">
              <a:solidFill>
                <a:srgbClr val="676767"/>
              </a:solidFill>
            </a:endParaRPr>
          </a:p>
          <a:p>
            <a:pPr marL="285750" indent="-285750" fontAlgn="base">
              <a:buFont typeface="Arial" panose="020B0604020202020204" pitchFamily="34" charset="0"/>
              <a:buChar char="•"/>
            </a:pPr>
            <a:r>
              <a:rPr lang="en-US">
                <a:solidFill>
                  <a:srgbClr val="676767"/>
                </a:solidFill>
              </a:rPr>
              <a:t>How have you contributed to broader society?</a:t>
            </a:r>
          </a:p>
          <a:p>
            <a:pPr fontAlgn="base"/>
            <a:endParaRPr lang="en-US" sz="800">
              <a:solidFill>
                <a:srgbClr val="676767"/>
              </a:solidFill>
            </a:endParaRPr>
          </a:p>
          <a:p>
            <a:pPr marL="285750" indent="-285750" fontAlgn="base">
              <a:buFont typeface="Arial" panose="020B0604020202020204" pitchFamily="34" charset="0"/>
              <a:buChar char="•"/>
            </a:pPr>
            <a:r>
              <a:rPr lang="en-US">
                <a:solidFill>
                  <a:srgbClr val="676767"/>
                </a:solidFill>
              </a:rPr>
              <a:t>How will your institutional environment help to deliver the projects objectives?​</a:t>
            </a:r>
          </a:p>
          <a:p>
            <a:endParaRPr lang="en-GB">
              <a:solidFill>
                <a:srgbClr val="676767"/>
              </a:solidFill>
            </a:endParaRPr>
          </a:p>
        </p:txBody>
      </p:sp>
    </p:spTree>
    <p:extLst>
      <p:ext uri="{BB962C8B-B14F-4D97-AF65-F5344CB8AC3E}">
        <p14:creationId xmlns:p14="http://schemas.microsoft.com/office/powerpoint/2010/main" val="1565634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D168CE-765E-A64A-8884-D0D71C099A2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Text Placeholder 2">
            <a:extLst>
              <a:ext uri="{FF2B5EF4-FFF2-40B4-BE49-F238E27FC236}">
                <a16:creationId xmlns:a16="http://schemas.microsoft.com/office/drawing/2014/main" id="{13C83558-8291-4046-B39C-039AC4D16C6F}"/>
              </a:ext>
            </a:extLst>
          </p:cNvPr>
          <p:cNvSpPr txBox="1">
            <a:spLocks/>
          </p:cNvSpPr>
          <p:nvPr/>
        </p:nvSpPr>
        <p:spPr>
          <a:xfrm>
            <a:off x="242501" y="1170119"/>
            <a:ext cx="7834698" cy="5017423"/>
          </a:xfrm>
          <a:prstGeom prst="rect">
            <a:avLst/>
          </a:prstGeom>
        </p:spPr>
        <p:txBody>
          <a:bodyPr spcFirstLastPara="1" wrap="square" lIns="91425" tIns="91425" rIns="91425" bIns="91425" anchor="t" anchorCtr="0">
            <a:noAutofit/>
          </a:bodyPr>
          <a:lstStyle>
            <a:lvl1pPr marL="457200" lvl="0" indent="-342900"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914400" lvl="1" indent="-317500" algn="l" defTabSz="914400" rtl="0" eaLnBrk="1" latinLnBrk="0" hangingPunct="1">
              <a:lnSpc>
                <a:spcPct val="90000"/>
              </a:lnSpc>
              <a:spcBef>
                <a:spcPts val="160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371600" lvl="2" indent="-317500" algn="l" defTabSz="914400" rtl="0" eaLnBrk="1" latinLnBrk="0" hangingPunct="1">
              <a:lnSpc>
                <a:spcPct val="90000"/>
              </a:lnSpc>
              <a:spcBef>
                <a:spcPts val="160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1828800" lvl="3" indent="-317500" algn="l" defTabSz="914400" rtl="0" eaLnBrk="1" latinLnBrk="0" hangingPunct="1">
              <a:lnSpc>
                <a:spcPct val="90000"/>
              </a:lnSpc>
              <a:spcBef>
                <a:spcPts val="160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2286000" lvl="4" indent="-317500" algn="l" defTabSz="914400" rtl="0" eaLnBrk="1" latinLnBrk="0" hangingPunct="1">
              <a:lnSpc>
                <a:spcPct val="90000"/>
              </a:lnSpc>
              <a:spcBef>
                <a:spcPts val="160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2743200" lvl="5" indent="-317500" algn="l" defTabSz="914400" rtl="0" eaLnBrk="1" latinLnBrk="0" hangingPunct="1">
              <a:lnSpc>
                <a:spcPct val="90000"/>
              </a:lnSpc>
              <a:spcBef>
                <a:spcPts val="160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3200400" lvl="6" indent="-317500" algn="l" defTabSz="914400" rtl="0" eaLnBrk="1" latinLnBrk="0" hangingPunct="1">
              <a:lnSpc>
                <a:spcPct val="90000"/>
              </a:lnSpc>
              <a:spcBef>
                <a:spcPts val="160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3657600" lvl="7" indent="-317500" algn="l" defTabSz="914400" rtl="0" eaLnBrk="1" latinLnBrk="0" hangingPunct="1">
              <a:lnSpc>
                <a:spcPct val="90000"/>
              </a:lnSpc>
              <a:spcBef>
                <a:spcPts val="160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4114800" lvl="8" indent="-317500" algn="l" defTabSz="914400" rtl="0" eaLnBrk="1" latinLnBrk="0" hangingPunct="1">
              <a:lnSpc>
                <a:spcPct val="90000"/>
              </a:lnSpc>
              <a:spcBef>
                <a:spcPts val="1600"/>
              </a:spcBef>
              <a:spcAft>
                <a:spcPts val="1600"/>
              </a:spcAft>
              <a:buSzPts val="1400"/>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GB" sz="1700">
                <a:solidFill>
                  <a:srgbClr val="676767"/>
                </a:solidFill>
                <a:cs typeface="Arial" panose="020B0604020202020204" pitchFamily="34" charset="0"/>
              </a:rPr>
              <a:t>EPSRC New Horizons and NERC Pushing the Frontiers used narrative track records</a:t>
            </a:r>
            <a:br>
              <a:rPr lang="en-GB" sz="1700">
                <a:solidFill>
                  <a:srgbClr val="676767"/>
                </a:solidFill>
                <a:cs typeface="Arial" panose="020B0604020202020204" pitchFamily="34" charset="0"/>
              </a:rPr>
            </a:br>
            <a:r>
              <a:rPr lang="en-GB" sz="1700">
                <a:solidFill>
                  <a:srgbClr val="676767"/>
                </a:solidFill>
                <a:cs typeface="Arial" panose="020B0604020202020204" pitchFamily="34" charset="0"/>
              </a:rPr>
              <a:t> </a:t>
            </a:r>
          </a:p>
          <a:p>
            <a:pPr>
              <a:buFont typeface="Arial" panose="020B0604020202020204" pitchFamily="34" charset="0"/>
              <a:buChar char="•"/>
            </a:pPr>
            <a:r>
              <a:rPr lang="en-GB" sz="1700">
                <a:solidFill>
                  <a:srgbClr val="676767"/>
                </a:solidFill>
                <a:cs typeface="Arial" panose="020B0604020202020204" pitchFamily="34" charset="0"/>
              </a:rPr>
              <a:t>BBSRC Transformative Research Technologies, UKRI Citizen science collaboration grant, MRC-NIHR Clinical Academic Research Partnerships </a:t>
            </a:r>
            <a:br>
              <a:rPr lang="en-GB" sz="1700">
                <a:solidFill>
                  <a:srgbClr val="676767"/>
                </a:solidFill>
                <a:cs typeface="Arial" panose="020B0604020202020204" pitchFamily="34" charset="0"/>
              </a:rPr>
            </a:br>
            <a:r>
              <a:rPr lang="en-GB" sz="1700">
                <a:solidFill>
                  <a:srgbClr val="676767"/>
                </a:solidFill>
                <a:cs typeface="Arial" panose="020B0604020202020204" pitchFamily="34" charset="0"/>
              </a:rPr>
              <a:t> </a:t>
            </a:r>
          </a:p>
          <a:p>
            <a:pPr>
              <a:buFont typeface="Arial" panose="020B0604020202020204" pitchFamily="34" charset="0"/>
              <a:buChar char="•"/>
            </a:pPr>
            <a:r>
              <a:rPr lang="en-GB" sz="1700">
                <a:solidFill>
                  <a:srgbClr val="676767"/>
                </a:solidFill>
                <a:cs typeface="Arial" panose="020B0604020202020204" pitchFamily="34" charset="0"/>
              </a:rPr>
              <a:t>UKRI Innovation Scholars: Data Science Training in Health &amp; Bioscience, and EPSRC Open fellowships BBSRC Bioinformatics and Biological Resources Fund.</a:t>
            </a:r>
          </a:p>
          <a:p>
            <a:pPr>
              <a:buFont typeface="Arial" panose="020B0604020202020204" pitchFamily="34" charset="0"/>
              <a:buChar char="•"/>
            </a:pPr>
            <a:endParaRPr lang="en-GB" sz="1700"/>
          </a:p>
          <a:p>
            <a:pPr>
              <a:buFont typeface="Arial" panose="020B0604020202020204" pitchFamily="34" charset="0"/>
              <a:buChar char="•"/>
            </a:pPr>
            <a:r>
              <a:rPr lang="en-GB" sz="1700" b="1">
                <a:solidFill>
                  <a:srgbClr val="2E2D62"/>
                </a:solidFill>
              </a:rPr>
              <a:t>In a survey of Citizen Science applicants</a:t>
            </a:r>
          </a:p>
          <a:p>
            <a:pPr>
              <a:buFont typeface="Arial" panose="020B0604020202020204" pitchFamily="34" charset="0"/>
              <a:buChar char="•"/>
            </a:pPr>
            <a:endParaRPr lang="en-GB" sz="1700" b="1">
              <a:solidFill>
                <a:srgbClr val="2E2D62"/>
              </a:solidFill>
            </a:endParaRPr>
          </a:p>
          <a:p>
            <a:pPr>
              <a:buFont typeface="Arial" panose="020B0604020202020204" pitchFamily="34" charset="0"/>
              <a:buChar char="•"/>
            </a:pPr>
            <a:r>
              <a:rPr lang="en-GB" sz="1700">
                <a:solidFill>
                  <a:srgbClr val="676767"/>
                </a:solidFill>
              </a:rPr>
              <a:t>65% said they were either satisfied or very satisfied with the use </a:t>
            </a:r>
            <a:br>
              <a:rPr lang="en-GB" sz="1700">
                <a:solidFill>
                  <a:srgbClr val="676767"/>
                </a:solidFill>
              </a:rPr>
            </a:br>
            <a:r>
              <a:rPr lang="en-GB" sz="1700">
                <a:solidFill>
                  <a:srgbClr val="676767"/>
                </a:solidFill>
              </a:rPr>
              <a:t>of a narrative CV in place of the former track record section. </a:t>
            </a:r>
          </a:p>
          <a:p>
            <a:pPr>
              <a:buFont typeface="Arial" panose="020B0604020202020204" pitchFamily="34" charset="0"/>
              <a:buChar char="•"/>
            </a:pPr>
            <a:endParaRPr lang="en-GB" sz="1700">
              <a:solidFill>
                <a:srgbClr val="676767"/>
              </a:solidFill>
            </a:endParaRPr>
          </a:p>
          <a:p>
            <a:pPr>
              <a:buFont typeface="Arial" panose="020B0604020202020204" pitchFamily="34" charset="0"/>
              <a:buChar char="•"/>
            </a:pPr>
            <a:r>
              <a:rPr lang="en-GB" sz="1700">
                <a:solidFill>
                  <a:srgbClr val="676767"/>
                </a:solidFill>
              </a:rPr>
              <a:t>71% agreed it provided more flexibility to highlight specific skills, experience and achievements relevant to delivery of the project</a:t>
            </a:r>
            <a:endParaRPr lang="en-GB" sz="1700">
              <a:solidFill>
                <a:srgbClr val="676767"/>
              </a:solidFill>
              <a:cs typeface="Arial" panose="020B0604020202020204" pitchFamily="34" charset="0"/>
              <a:hlinkClick r:id="rId4">
                <a:extLst>
                  <a:ext uri="{A12FA001-AC4F-418D-AE19-62706E023703}">
                    <ahyp:hlinkClr xmlns:ahyp="http://schemas.microsoft.com/office/drawing/2018/hyperlinkcolor" val="tx"/>
                  </a:ext>
                </a:extLst>
              </a:hlinkClick>
            </a:endParaRPr>
          </a:p>
          <a:p>
            <a:pPr>
              <a:buFont typeface="Arial" panose="020B0604020202020204" pitchFamily="34" charset="0"/>
              <a:buChar char="•"/>
            </a:pPr>
            <a:endParaRPr lang="en-GB" sz="1600">
              <a:solidFill>
                <a:sysClr val="windowText" lastClr="000000"/>
              </a:solidFill>
              <a:cs typeface="Arial" panose="020B0604020202020204" pitchFamily="34" charset="0"/>
            </a:endParaRPr>
          </a:p>
          <a:p>
            <a:pPr marR="0" lvl="0" algn="l" defTabSz="914400" rtl="0" eaLnBrk="1" fontAlgn="auto" latinLnBrk="0" hangingPunct="1">
              <a:lnSpc>
                <a:spcPct val="90000"/>
              </a:lnSpc>
              <a:spcBef>
                <a:spcPts val="0"/>
              </a:spcBef>
              <a:spcAft>
                <a:spcPts val="0"/>
              </a:spcAft>
              <a:buClrTx/>
              <a:buSzPts val="1800"/>
              <a:buFont typeface="Arial" panose="020B0604020202020204" pitchFamily="34" charset="0"/>
              <a:buChar char="•"/>
              <a:tabLst/>
              <a:defRPr/>
            </a:pPr>
            <a:endParaRPr kumimoji="0" lang="en-GB" sz="2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5F4D63CD-BFD6-FD44-B9F4-E81977FFC5B5}"/>
              </a:ext>
            </a:extLst>
          </p:cNvPr>
          <p:cNvSpPr/>
          <p:nvPr/>
        </p:nvSpPr>
        <p:spPr>
          <a:xfrm>
            <a:off x="337751" y="5667632"/>
            <a:ext cx="2479590" cy="102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57D18DE1-CD43-C24F-B161-5579ADCC82A2}"/>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42501" y="5276789"/>
            <a:ext cx="7834699" cy="1527044"/>
          </a:xfrm>
          <a:prstGeom prst="rect">
            <a:avLst/>
          </a:prstGeom>
        </p:spPr>
      </p:pic>
      <p:sp>
        <p:nvSpPr>
          <p:cNvPr id="10" name="TextBox 9">
            <a:extLst>
              <a:ext uri="{FF2B5EF4-FFF2-40B4-BE49-F238E27FC236}">
                <a16:creationId xmlns:a16="http://schemas.microsoft.com/office/drawing/2014/main" id="{7AB0B01C-09D0-E945-A6E8-99545170B828}"/>
              </a:ext>
            </a:extLst>
          </p:cNvPr>
          <p:cNvSpPr txBox="1"/>
          <p:nvPr/>
        </p:nvSpPr>
        <p:spPr>
          <a:xfrm>
            <a:off x="403341" y="345184"/>
            <a:ext cx="10045584" cy="646331"/>
          </a:xfrm>
          <a:prstGeom prst="rect">
            <a:avLst/>
          </a:prstGeom>
          <a:noFill/>
        </p:spPr>
        <p:txBody>
          <a:bodyPr wrap="square" rtlCol="0" anchor="t">
            <a:spAutoFit/>
          </a:bodyPr>
          <a:lstStyle/>
          <a:p>
            <a:pPr defTabSz="914377"/>
            <a:r>
              <a:rPr lang="en-US" sz="3600" b="1" spc="-151">
                <a:solidFill>
                  <a:srgbClr val="2E2D62"/>
                </a:solidFill>
                <a:latin typeface="Arial" panose="020B0604020202020204" pitchFamily="34" charset="0"/>
                <a:cs typeface="Arial" panose="020B0604020202020204" pitchFamily="34" charset="0"/>
              </a:rPr>
              <a:t>UKRI Pilots of Résumé for Researchers</a:t>
            </a:r>
          </a:p>
        </p:txBody>
      </p:sp>
    </p:spTree>
    <p:extLst>
      <p:ext uri="{BB962C8B-B14F-4D97-AF65-F5344CB8AC3E}">
        <p14:creationId xmlns:p14="http://schemas.microsoft.com/office/powerpoint/2010/main" val="1655597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AC1364A-3E3D-4F0D-8776-78AF3A270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Funding">
            <a:extLst>
              <a:ext uri="{FF2B5EF4-FFF2-40B4-BE49-F238E27FC236}">
                <a16:creationId xmlns:a16="http://schemas.microsoft.com/office/drawing/2014/main" id="{E856F3F4-0312-42D2-A7D7-0FC3A2BB0C9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0040" y="1060084"/>
            <a:ext cx="4014216" cy="1787368"/>
          </a:xfrm>
          <a:prstGeom prst="rect">
            <a:avLst/>
          </a:prstGeom>
          <a:noFill/>
          <a:extLst>
            <a:ext uri="{909E8E84-426E-40DD-AFC4-6F175D3DCCD1}">
              <a14:hiddenFill xmlns:a14="http://schemas.microsoft.com/office/drawing/2010/main">
                <a:solidFill>
                  <a:srgbClr val="FFFFFF"/>
                </a:solidFill>
              </a14:hiddenFill>
            </a:ext>
          </a:extLst>
        </p:spPr>
      </p:pic>
      <p:sp>
        <p:nvSpPr>
          <p:cNvPr id="73"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494"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E288275-2FA5-564F-87D1-D588139B106D}"/>
              </a:ext>
            </a:extLst>
          </p:cNvPr>
          <p:cNvSpPr/>
          <p:nvPr/>
        </p:nvSpPr>
        <p:spPr>
          <a:xfrm>
            <a:off x="4797494" y="2706624"/>
            <a:ext cx="6755626" cy="3483864"/>
          </a:xfrm>
          <a:prstGeom prst="rect">
            <a:avLst/>
          </a:prstGeom>
        </p:spPr>
        <p:txBody>
          <a:bodyPr vert="horz" lIns="91440" tIns="45720" rIns="91440" bIns="45720" rtlCol="0">
            <a:normAutofit fontScale="85000" lnSpcReduction="10000"/>
          </a:bodyPr>
          <a:lstStyle/>
          <a:p>
            <a:pPr marL="342900" indent="-228600" fontAlgn="base">
              <a:lnSpc>
                <a:spcPct val="90000"/>
              </a:lnSpc>
              <a:spcAft>
                <a:spcPts val="600"/>
              </a:spcAft>
              <a:buFont typeface="Arial" panose="020B0604020202020204" pitchFamily="34" charset="0"/>
              <a:buChar char="•"/>
            </a:pPr>
            <a:r>
              <a:rPr lang="en-US" sz="2600">
                <a:solidFill>
                  <a:srgbClr val="676767"/>
                </a:solidFill>
              </a:rPr>
              <a:t>REF results used to calculate allocation of ca. £2 billion annual quality-related (QR) block grant funding</a:t>
            </a:r>
          </a:p>
          <a:p>
            <a:pPr marL="342900" indent="-228600" fontAlgn="base">
              <a:lnSpc>
                <a:spcPct val="90000"/>
              </a:lnSpc>
              <a:spcAft>
                <a:spcPts val="600"/>
              </a:spcAft>
              <a:buFont typeface="Arial" panose="020B0604020202020204" pitchFamily="34" charset="0"/>
              <a:buChar char="•"/>
            </a:pPr>
            <a:r>
              <a:rPr lang="en-US" sz="2600">
                <a:solidFill>
                  <a:srgbClr val="676767"/>
                </a:solidFill>
              </a:rPr>
              <a:t>QR funding supports the university sector at the “</a:t>
            </a:r>
            <a:r>
              <a:rPr lang="en-US" sz="2600" b="1">
                <a:solidFill>
                  <a:srgbClr val="676767"/>
                </a:solidFill>
              </a:rPr>
              <a:t>whole institution</a:t>
            </a:r>
            <a:r>
              <a:rPr lang="en-US" sz="2600">
                <a:solidFill>
                  <a:srgbClr val="676767"/>
                </a:solidFill>
              </a:rPr>
              <a:t>” level (rather than project / academic level) </a:t>
            </a:r>
          </a:p>
          <a:p>
            <a:pPr marL="342900" indent="-228600" fontAlgn="base">
              <a:lnSpc>
                <a:spcPct val="90000"/>
              </a:lnSpc>
              <a:spcAft>
                <a:spcPts val="600"/>
              </a:spcAft>
              <a:buFont typeface="Arial" panose="020B0604020202020204" pitchFamily="34" charset="0"/>
              <a:buChar char="•"/>
            </a:pPr>
            <a:r>
              <a:rPr lang="en-US" sz="2600">
                <a:solidFill>
                  <a:srgbClr val="676767"/>
                </a:solidFill>
              </a:rPr>
              <a:t>Funding can be used flexibly to support the research and knowledge exchange missions of universities </a:t>
            </a:r>
          </a:p>
          <a:p>
            <a:pPr marL="342900" indent="-228600" fontAlgn="base">
              <a:lnSpc>
                <a:spcPct val="90000"/>
              </a:lnSpc>
              <a:spcAft>
                <a:spcPts val="600"/>
              </a:spcAft>
              <a:buFont typeface="Arial" panose="020B0604020202020204" pitchFamily="34" charset="0"/>
              <a:buChar char="•"/>
            </a:pPr>
            <a:r>
              <a:rPr lang="en-US" sz="2600">
                <a:solidFill>
                  <a:srgbClr val="676767"/>
                </a:solidFill>
              </a:rPr>
              <a:t>Provides stability to universities</a:t>
            </a:r>
          </a:p>
          <a:p>
            <a:pPr marL="342900" indent="-228600" fontAlgn="base">
              <a:lnSpc>
                <a:spcPct val="90000"/>
              </a:lnSpc>
              <a:spcAft>
                <a:spcPts val="600"/>
              </a:spcAft>
              <a:buFont typeface="Arial" panose="020B0604020202020204" pitchFamily="34" charset="0"/>
              <a:buChar char="•"/>
            </a:pPr>
            <a:r>
              <a:rPr lang="en-US" sz="2600">
                <a:solidFill>
                  <a:srgbClr val="676767"/>
                </a:solidFill>
              </a:rPr>
              <a:t>Complements project-based funding provided by research councils and national academies</a:t>
            </a:r>
          </a:p>
          <a:p>
            <a:pPr marL="342900" indent="-228600" fontAlgn="base">
              <a:lnSpc>
                <a:spcPct val="90000"/>
              </a:lnSpc>
              <a:spcAft>
                <a:spcPts val="600"/>
              </a:spcAft>
              <a:buFont typeface="Arial" panose="020B0604020202020204" pitchFamily="34" charset="0"/>
              <a:buChar char="•"/>
            </a:pPr>
            <a:endParaRPr lang="en-US" sz="2000">
              <a:solidFill>
                <a:srgbClr val="676767"/>
              </a:solidFill>
            </a:endParaRPr>
          </a:p>
          <a:p>
            <a:pPr indent="-228600" fontAlgn="base">
              <a:lnSpc>
                <a:spcPct val="90000"/>
              </a:lnSpc>
              <a:spcAft>
                <a:spcPts val="600"/>
              </a:spcAft>
              <a:buFont typeface="Arial" panose="020B0604020202020204" pitchFamily="34" charset="0"/>
              <a:buChar char="•"/>
            </a:pPr>
            <a:endParaRPr lang="en-US" sz="2000">
              <a:solidFill>
                <a:srgbClr val="676767"/>
              </a:solidFill>
            </a:endParaRPr>
          </a:p>
        </p:txBody>
      </p:sp>
      <p:sp>
        <p:nvSpPr>
          <p:cNvPr id="8" name="TextBox 7">
            <a:extLst>
              <a:ext uri="{FF2B5EF4-FFF2-40B4-BE49-F238E27FC236}">
                <a16:creationId xmlns:a16="http://schemas.microsoft.com/office/drawing/2014/main" id="{7B896C19-C717-4A3A-A488-5F1CFA5387DE}"/>
              </a:ext>
            </a:extLst>
          </p:cNvPr>
          <p:cNvSpPr txBox="1"/>
          <p:nvPr/>
        </p:nvSpPr>
        <p:spPr>
          <a:xfrm>
            <a:off x="403341" y="345184"/>
            <a:ext cx="10045584" cy="646331"/>
          </a:xfrm>
          <a:prstGeom prst="rect">
            <a:avLst/>
          </a:prstGeom>
          <a:noFill/>
        </p:spPr>
        <p:txBody>
          <a:bodyPr wrap="square" rtlCol="0" anchor="t">
            <a:spAutoFit/>
          </a:bodyPr>
          <a:lstStyle/>
          <a:p>
            <a:pPr defTabSz="914377"/>
            <a:r>
              <a:rPr lang="en-US" sz="3600" b="1" spc="-151">
                <a:solidFill>
                  <a:srgbClr val="2E2D62"/>
                </a:solidFill>
                <a:latin typeface="Arial" panose="020B0604020202020204" pitchFamily="34" charset="0"/>
                <a:cs typeface="Arial" panose="020B0604020202020204" pitchFamily="34" charset="0"/>
              </a:rPr>
              <a:t>Wider incentives: REF and research funding</a:t>
            </a:r>
          </a:p>
        </p:txBody>
      </p:sp>
      <p:pic>
        <p:nvPicPr>
          <p:cNvPr id="9" name="Picture 8">
            <a:extLst>
              <a:ext uri="{FF2B5EF4-FFF2-40B4-BE49-F238E27FC236}">
                <a16:creationId xmlns:a16="http://schemas.microsoft.com/office/drawing/2014/main" id="{1EC860F1-99EE-43CB-A9AD-B3B412C044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6124" y="6096442"/>
            <a:ext cx="7429834" cy="761558"/>
          </a:xfrm>
          <a:prstGeom prst="rect">
            <a:avLst/>
          </a:prstGeom>
        </p:spPr>
      </p:pic>
    </p:spTree>
    <p:extLst>
      <p:ext uri="{BB962C8B-B14F-4D97-AF65-F5344CB8AC3E}">
        <p14:creationId xmlns:p14="http://schemas.microsoft.com/office/powerpoint/2010/main" val="530993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28A36-6843-4F1E-8E60-CE7D0E762B9F}"/>
              </a:ext>
            </a:extLst>
          </p:cNvPr>
          <p:cNvSpPr>
            <a:spLocks noGrp="1"/>
          </p:cNvSpPr>
          <p:nvPr>
            <p:ph type="title"/>
          </p:nvPr>
        </p:nvSpPr>
        <p:spPr>
          <a:xfrm>
            <a:off x="297348" y="452328"/>
            <a:ext cx="9546973" cy="979656"/>
          </a:xfrm>
        </p:spPr>
        <p:txBody>
          <a:bodyPr anchor="ctr">
            <a:normAutofit fontScale="90000"/>
          </a:bodyPr>
          <a:lstStyle/>
          <a:p>
            <a:r>
              <a:rPr lang="en-GB" sz="4800" b="1">
                <a:solidFill>
                  <a:schemeClr val="accent1">
                    <a:lumMod val="50000"/>
                  </a:schemeClr>
                </a:solidFill>
              </a:rPr>
              <a:t>Future Research Assessment Programme</a:t>
            </a:r>
          </a:p>
        </p:txBody>
      </p:sp>
      <p:sp>
        <p:nvSpPr>
          <p:cNvPr id="12" name="Rectangle 9">
            <a:extLst>
              <a:ext uri="{FF2B5EF4-FFF2-40B4-BE49-F238E27FC236}">
                <a16:creationId xmlns:a16="http://schemas.microsoft.com/office/drawing/2014/main" id="{12514009-82C0-4A68-A3CE-AE9E967925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D803BC3-0BEE-49A8-A524-8BFC35B11D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124" y="6096442"/>
            <a:ext cx="7429834" cy="761558"/>
          </a:xfrm>
          <a:prstGeom prst="rect">
            <a:avLst/>
          </a:prstGeom>
        </p:spPr>
      </p:pic>
      <p:sp>
        <p:nvSpPr>
          <p:cNvPr id="3" name="Content Placeholder 2">
            <a:extLst>
              <a:ext uri="{FF2B5EF4-FFF2-40B4-BE49-F238E27FC236}">
                <a16:creationId xmlns:a16="http://schemas.microsoft.com/office/drawing/2014/main" id="{E84AA6D8-855F-4F87-B2E1-0D623B81F00B}"/>
              </a:ext>
            </a:extLst>
          </p:cNvPr>
          <p:cNvSpPr>
            <a:spLocks noGrp="1"/>
          </p:cNvSpPr>
          <p:nvPr>
            <p:ph idx="1"/>
          </p:nvPr>
        </p:nvSpPr>
        <p:spPr>
          <a:xfrm>
            <a:off x="731605" y="1371817"/>
            <a:ext cx="8493954" cy="4544026"/>
          </a:xfrm>
        </p:spPr>
        <p:txBody>
          <a:bodyPr anchor="t">
            <a:normAutofit lnSpcReduction="10000"/>
          </a:bodyPr>
          <a:lstStyle/>
          <a:p>
            <a:r>
              <a:rPr lang="en-GB">
                <a:solidFill>
                  <a:srgbClr val="676767"/>
                </a:solidFill>
              </a:rPr>
              <a:t>Programme launched by the four UK Higher Education Funding Bodies in May 2021</a:t>
            </a:r>
          </a:p>
          <a:p>
            <a:r>
              <a:rPr lang="en-GB">
                <a:solidFill>
                  <a:srgbClr val="676767"/>
                </a:solidFill>
              </a:rPr>
              <a:t>Aims to investigate possible approaches to the evaluation of research performance in the UK that can:</a:t>
            </a:r>
          </a:p>
          <a:p>
            <a:pPr lvl="1"/>
            <a:r>
              <a:rPr lang="en-GB">
                <a:solidFill>
                  <a:srgbClr val="676767"/>
                </a:solidFill>
              </a:rPr>
              <a:t>encourage and strengthen the emphasis on delivering excellent research and impact, </a:t>
            </a:r>
          </a:p>
          <a:p>
            <a:pPr lvl="1"/>
            <a:r>
              <a:rPr lang="en-GB">
                <a:solidFill>
                  <a:srgbClr val="676767"/>
                </a:solidFill>
              </a:rPr>
              <a:t>support a positive research culture, </a:t>
            </a:r>
          </a:p>
          <a:p>
            <a:pPr lvl="1"/>
            <a:r>
              <a:rPr lang="en-GB">
                <a:solidFill>
                  <a:srgbClr val="676767"/>
                </a:solidFill>
              </a:rPr>
              <a:t>while simplifying and reducing the administrative burden on the HE sector.</a:t>
            </a:r>
          </a:p>
          <a:p>
            <a:r>
              <a:rPr lang="en-GB">
                <a:solidFill>
                  <a:srgbClr val="676767"/>
                </a:solidFill>
              </a:rPr>
              <a:t>Overseen by the four funding bodies with advice from an international advisory group, chaired by Sir Peter Gluckman</a:t>
            </a:r>
          </a:p>
        </p:txBody>
      </p:sp>
      <p:pic>
        <p:nvPicPr>
          <p:cNvPr id="3074" name="Picture 2" descr="Public consultation on EU funds in the area of values and mobility |  European Civic Forum">
            <a:extLst>
              <a:ext uri="{FF2B5EF4-FFF2-40B4-BE49-F238E27FC236}">
                <a16:creationId xmlns:a16="http://schemas.microsoft.com/office/drawing/2014/main" id="{424C3E0B-9435-4F9A-B674-BC48B8F1A9A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396783" y="500280"/>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276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0" name="Rectangle 70">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A28A36-6843-4F1E-8E60-CE7D0E762B9F}"/>
              </a:ext>
            </a:extLst>
          </p:cNvPr>
          <p:cNvSpPr>
            <a:spLocks noGrp="1"/>
          </p:cNvSpPr>
          <p:nvPr>
            <p:ph type="title"/>
          </p:nvPr>
        </p:nvSpPr>
        <p:spPr>
          <a:xfrm>
            <a:off x="640080" y="1436914"/>
            <a:ext cx="6894576" cy="675350"/>
          </a:xfrm>
        </p:spPr>
        <p:txBody>
          <a:bodyPr anchor="b">
            <a:normAutofit fontScale="90000"/>
          </a:bodyPr>
          <a:lstStyle/>
          <a:p>
            <a:r>
              <a:rPr lang="en-GB" sz="5400" b="1">
                <a:solidFill>
                  <a:srgbClr val="676767"/>
                </a:solidFill>
              </a:rPr>
              <a:t>Key questions</a:t>
            </a:r>
          </a:p>
        </p:txBody>
      </p:sp>
      <p:sp>
        <p:nvSpPr>
          <p:cNvPr id="410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4AA6D8-855F-4F87-B2E1-0D623B81F00B}"/>
              </a:ext>
            </a:extLst>
          </p:cNvPr>
          <p:cNvSpPr>
            <a:spLocks noGrp="1"/>
          </p:cNvSpPr>
          <p:nvPr>
            <p:ph idx="1"/>
          </p:nvPr>
        </p:nvSpPr>
        <p:spPr>
          <a:xfrm>
            <a:off x="640080" y="2706624"/>
            <a:ext cx="6894576" cy="3483864"/>
          </a:xfrm>
        </p:spPr>
        <p:txBody>
          <a:bodyPr>
            <a:normAutofit/>
          </a:bodyPr>
          <a:lstStyle/>
          <a:p>
            <a:r>
              <a:rPr lang="en-GB" sz="2400">
                <a:solidFill>
                  <a:srgbClr val="676767"/>
                </a:solidFill>
              </a:rPr>
              <a:t>What characterises an excellent research system? What elements are required to allow UK research and researchers to thrive? </a:t>
            </a:r>
          </a:p>
          <a:p>
            <a:r>
              <a:rPr lang="en-GB" sz="2400">
                <a:solidFill>
                  <a:srgbClr val="676767"/>
                </a:solidFill>
              </a:rPr>
              <a:t>How do we develop a definition of excellence that can recognise and reward those elements we want to see in the research system?</a:t>
            </a:r>
          </a:p>
          <a:p>
            <a:r>
              <a:rPr lang="en-GB" sz="2400">
                <a:solidFill>
                  <a:srgbClr val="676767"/>
                </a:solidFill>
              </a:rPr>
              <a:t>How do we design an assessment system that drives positive behaviours and removes perverse incentives?</a:t>
            </a:r>
          </a:p>
          <a:p>
            <a:endParaRPr lang="en-GB" sz="2400">
              <a:solidFill>
                <a:srgbClr val="676767"/>
              </a:solidFill>
            </a:endParaRPr>
          </a:p>
          <a:p>
            <a:pPr marL="0" indent="0">
              <a:buNone/>
            </a:pPr>
            <a:endParaRPr lang="en-GB" sz="2400">
              <a:solidFill>
                <a:srgbClr val="676767"/>
              </a:solidFill>
            </a:endParaRPr>
          </a:p>
          <a:p>
            <a:pPr marL="457200" lvl="1" indent="0">
              <a:buNone/>
            </a:pPr>
            <a:endParaRPr lang="en-GB">
              <a:solidFill>
                <a:srgbClr val="676767"/>
              </a:solidFill>
            </a:endParaRPr>
          </a:p>
          <a:p>
            <a:pPr lvl="1"/>
            <a:endParaRPr lang="en-GB">
              <a:solidFill>
                <a:srgbClr val="676767"/>
              </a:solidFill>
            </a:endParaRPr>
          </a:p>
        </p:txBody>
      </p:sp>
      <p:pic>
        <p:nvPicPr>
          <p:cNvPr id="4098" name="Picture 2" descr="Measuring research: what are the units of assessment? | Research | The  Guardian">
            <a:extLst>
              <a:ext uri="{FF2B5EF4-FFF2-40B4-BE49-F238E27FC236}">
                <a16:creationId xmlns:a16="http://schemas.microsoft.com/office/drawing/2014/main" id="{EE22D981-AFDE-44CC-8B7B-5715F2E56234}"/>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7863840" y="839903"/>
            <a:ext cx="4014216" cy="24085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969D8AC-7FB6-4998-99B4-32B6E39E8C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6124" y="6096442"/>
            <a:ext cx="7429834" cy="761558"/>
          </a:xfrm>
          <a:prstGeom prst="rect">
            <a:avLst/>
          </a:prstGeom>
        </p:spPr>
      </p:pic>
    </p:spTree>
    <p:extLst>
      <p:ext uri="{BB962C8B-B14F-4D97-AF65-F5344CB8AC3E}">
        <p14:creationId xmlns:p14="http://schemas.microsoft.com/office/powerpoint/2010/main" val="886338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515938" y="482138"/>
            <a:ext cx="3594423"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150" normalizeH="0" baseline="0" noProof="0">
                <a:ln>
                  <a:noFill/>
                </a:ln>
                <a:solidFill>
                  <a:srgbClr val="2E2D62"/>
                </a:solidFill>
                <a:effectLst/>
                <a:uLnTx/>
                <a:uFillTx/>
                <a:latin typeface="Arial" panose="020B0604020202020204" pitchFamily="34" charset="0"/>
                <a:ea typeface="+mn-ea"/>
                <a:cs typeface="Arial" panose="020B0604020202020204" pitchFamily="34" charset="0"/>
              </a:rPr>
              <a:t>What is UKRI?</a:t>
            </a:r>
          </a:p>
        </p:txBody>
      </p:sp>
      <p:pic>
        <p:nvPicPr>
          <p:cNvPr id="24" name="Picture 23">
            <a:extLst>
              <a:ext uri="{FF2B5EF4-FFF2-40B4-BE49-F238E27FC236}">
                <a16:creationId xmlns:a16="http://schemas.microsoft.com/office/drawing/2014/main" id="{2DC43AD2-4D1B-40E2-B1B3-B2C2967491F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905"/>
          <a:stretch/>
        </p:blipFill>
        <p:spPr>
          <a:xfrm>
            <a:off x="4227217" y="531845"/>
            <a:ext cx="7964783" cy="5794310"/>
          </a:xfrm>
          <a:prstGeom prst="rect">
            <a:avLst/>
          </a:prstGeom>
        </p:spPr>
      </p:pic>
      <p:sp>
        <p:nvSpPr>
          <p:cNvPr id="25" name="Rectangle 24">
            <a:extLst>
              <a:ext uri="{FF2B5EF4-FFF2-40B4-BE49-F238E27FC236}">
                <a16:creationId xmlns:a16="http://schemas.microsoft.com/office/drawing/2014/main" id="{8D835EFB-6FD2-456E-8A69-9C7E87BCA74A}"/>
              </a:ext>
            </a:extLst>
          </p:cNvPr>
          <p:cNvSpPr/>
          <p:nvPr/>
        </p:nvSpPr>
        <p:spPr>
          <a:xfrm>
            <a:off x="442160" y="3617559"/>
            <a:ext cx="3578737" cy="369332"/>
          </a:xfrm>
          <a:prstGeom prst="rect">
            <a:avLst/>
          </a:prstGeom>
        </p:spPr>
        <p:txBody>
          <a:bodyPr wrap="none">
            <a:spAutoFit/>
          </a:bodyPr>
          <a:lstStyle/>
          <a:p>
            <a:r>
              <a:rPr lang="en-GB">
                <a:hlinkClick r:id="rId4"/>
              </a:rPr>
              <a:t>UKRI Explainer (royalsociety.org)</a:t>
            </a:r>
            <a:endParaRPr lang="en-GB"/>
          </a:p>
        </p:txBody>
      </p:sp>
      <p:sp>
        <p:nvSpPr>
          <p:cNvPr id="26" name="Rectangle 25">
            <a:extLst>
              <a:ext uri="{FF2B5EF4-FFF2-40B4-BE49-F238E27FC236}">
                <a16:creationId xmlns:a16="http://schemas.microsoft.com/office/drawing/2014/main" id="{0C027BE7-45A3-4DB4-AD95-F44A002BE635}"/>
              </a:ext>
            </a:extLst>
          </p:cNvPr>
          <p:cNvSpPr/>
          <p:nvPr/>
        </p:nvSpPr>
        <p:spPr>
          <a:xfrm>
            <a:off x="235839" y="1885327"/>
            <a:ext cx="3991378" cy="2416046"/>
          </a:xfrm>
          <a:prstGeom prst="rect">
            <a:avLst/>
          </a:prstGeom>
        </p:spPr>
        <p:txBody>
          <a:bodyPr wrap="square">
            <a:spAutoFit/>
          </a:bodyPr>
          <a:lstStyle/>
          <a:p>
            <a:pPr marL="285750" marR="0" lvl="0" indent="-285750" algn="l" defTabSz="914400" rtl="0" eaLnBrk="1" fontAlgn="base" latinLnBrk="0" hangingPunct="1">
              <a:lnSpc>
                <a:spcPct val="100000"/>
              </a:lnSpc>
              <a:spcBef>
                <a:spcPts val="0"/>
              </a:spcBef>
              <a:spcAft>
                <a:spcPts val="1000"/>
              </a:spcAft>
              <a:buClrTx/>
              <a:buSzTx/>
              <a:buFont typeface="Arial" panose="020B0604020202020204" pitchFamily="34" charset="0"/>
              <a:buChar char="•"/>
              <a:tabLst/>
              <a:defRPr/>
            </a:pPr>
            <a:r>
              <a:rPr lang="en-GB" dirty="0">
                <a:solidFill>
                  <a:srgbClr val="626262"/>
                </a:solidFill>
                <a:latin typeface="Arial" panose="020B0604020202020204" pitchFamily="34" charset="0"/>
                <a:cs typeface="Arial" panose="020B0604020202020204" pitchFamily="34" charset="0"/>
              </a:rPr>
              <a:t>Non-departmental public body (NDPB) </a:t>
            </a:r>
          </a:p>
          <a:p>
            <a:pPr marL="285750" marR="0" lvl="0" indent="-285750" algn="l" defTabSz="914400" rtl="0" eaLnBrk="1" fontAlgn="base" latinLnBrk="0" hangingPunct="1">
              <a:lnSpc>
                <a:spcPct val="100000"/>
              </a:lnSpc>
              <a:spcBef>
                <a:spcPts val="0"/>
              </a:spcBef>
              <a:spcAft>
                <a:spcPts val="1000"/>
              </a:spcAft>
              <a:buClrTx/>
              <a:buSzTx/>
              <a:buFont typeface="Arial" panose="020B0604020202020204" pitchFamily="34" charset="0"/>
              <a:buChar char="•"/>
              <a:tabLst/>
              <a:defRPr/>
            </a:pPr>
            <a:r>
              <a:rPr lang="en-GB" dirty="0">
                <a:solidFill>
                  <a:srgbClr val="626262"/>
                </a:solidFill>
                <a:latin typeface="Arial" panose="020B0604020202020204" pitchFamily="34" charset="0"/>
                <a:cs typeface="Arial" panose="020B0604020202020204" pitchFamily="34" charset="0"/>
              </a:rPr>
              <a:t>Sponsored by the Department for Business, Energy and Industrial Strategy (BEIS)</a:t>
            </a:r>
          </a:p>
          <a:p>
            <a:pPr marR="0" lvl="0" algn="l" defTabSz="914400" rtl="0" eaLnBrk="1" fontAlgn="base" latinLnBrk="0" hangingPunct="1">
              <a:lnSpc>
                <a:spcPct val="100000"/>
              </a:lnSpc>
              <a:spcBef>
                <a:spcPts val="0"/>
              </a:spcBef>
              <a:spcAft>
                <a:spcPts val="1000"/>
              </a:spcAft>
              <a:buClrTx/>
              <a:buSzTx/>
              <a:tabLst/>
              <a:defRPr/>
            </a:pPr>
            <a:endParaRPr lang="en-GB" dirty="0">
              <a:solidFill>
                <a:srgbClr val="626262"/>
              </a:solidFill>
              <a:latin typeface="Arial" panose="020B0604020202020204" pitchFamily="34" charset="0"/>
              <a:cs typeface="Arial" panose="020B0604020202020204" pitchFamily="34" charset="0"/>
            </a:endParaRPr>
          </a:p>
          <a:p>
            <a:pPr marR="0" lvl="0" algn="l" defTabSz="914400" rtl="0" eaLnBrk="1" fontAlgn="base" latinLnBrk="0" hangingPunct="1">
              <a:lnSpc>
                <a:spcPct val="100000"/>
              </a:lnSpc>
              <a:spcBef>
                <a:spcPts val="0"/>
              </a:spcBef>
              <a:spcAft>
                <a:spcPts val="1000"/>
              </a:spcAft>
              <a:buClrTx/>
              <a:buSzTx/>
              <a:tabLst/>
              <a:defRPr/>
            </a:pPr>
            <a:endParaRPr lang="en-GB" dirty="0">
              <a:solidFill>
                <a:srgbClr val="6262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7467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3B2BC8-54BD-6F4E-93E9-973019871DE1}"/>
              </a:ext>
            </a:extLst>
          </p:cNvPr>
          <p:cNvSpPr txBox="1"/>
          <p:nvPr/>
        </p:nvSpPr>
        <p:spPr>
          <a:xfrm>
            <a:off x="403340" y="345182"/>
            <a:ext cx="11694171" cy="64633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a:ln>
                  <a:noFill/>
                </a:ln>
                <a:solidFill>
                  <a:srgbClr val="2E2D62"/>
                </a:solidFill>
                <a:effectLst/>
                <a:uLnTx/>
                <a:uFillTx/>
                <a:latin typeface="Arial" panose="020B0604020202020204" pitchFamily="34" charset="0"/>
                <a:ea typeface="+mn-ea"/>
                <a:cs typeface="Arial" panose="020B0604020202020204" pitchFamily="34" charset="0"/>
              </a:rPr>
              <a:t>The Researcher Development Concordat</a:t>
            </a:r>
          </a:p>
        </p:txBody>
      </p:sp>
      <p:pic>
        <p:nvPicPr>
          <p:cNvPr id="6" name="Picture 5">
            <a:extLst>
              <a:ext uri="{FF2B5EF4-FFF2-40B4-BE49-F238E27FC236}">
                <a16:creationId xmlns:a16="http://schemas.microsoft.com/office/drawing/2014/main" id="{5C564478-7ABC-410B-B1BE-0C5BC13385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21237" y="1110662"/>
            <a:ext cx="3287524" cy="4636676"/>
          </a:xfrm>
          <a:prstGeom prst="rect">
            <a:avLst/>
          </a:prstGeom>
        </p:spPr>
      </p:pic>
      <p:sp>
        <p:nvSpPr>
          <p:cNvPr id="22" name="Rectangle 21">
            <a:extLst>
              <a:ext uri="{FF2B5EF4-FFF2-40B4-BE49-F238E27FC236}">
                <a16:creationId xmlns:a16="http://schemas.microsoft.com/office/drawing/2014/main" id="{05E7B354-CEB7-4746-B624-D58C391572D1}"/>
              </a:ext>
            </a:extLst>
          </p:cNvPr>
          <p:cNvSpPr/>
          <p:nvPr/>
        </p:nvSpPr>
        <p:spPr>
          <a:xfrm>
            <a:off x="403340" y="1288215"/>
            <a:ext cx="7862836" cy="3354765"/>
          </a:xfrm>
          <a:prstGeom prst="rect">
            <a:avLst/>
          </a:prstGeom>
        </p:spPr>
        <p:txBody>
          <a:bodyPr wrap="square">
            <a:spAutoFit/>
          </a:bodyPr>
          <a:lstStyle/>
          <a:p>
            <a:pPr marL="342900" marR="0" lvl="0" indent="-342900" algn="l" defTabSz="914400" rtl="0" eaLnBrk="1" fontAlgn="base" latinLnBrk="0" hangingPunct="1">
              <a:lnSpc>
                <a:spcPct val="100000"/>
              </a:lnSpc>
              <a:spcBef>
                <a:spcPts val="0"/>
              </a:spcBef>
              <a:spcAft>
                <a:spcPts val="100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626262"/>
                </a:solidFill>
                <a:effectLst/>
                <a:uLnTx/>
                <a:uFillTx/>
                <a:latin typeface="Arial" panose="020B0604020202020204" pitchFamily="34" charset="0"/>
                <a:ea typeface="+mn-ea"/>
                <a:cs typeface="Arial" panose="020B0604020202020204" pitchFamily="34" charset="0"/>
              </a:rPr>
              <a:t>A sector wide agreement on how researchers in Higher Education Institutions and Research Institutes should be supported to develop their careers</a:t>
            </a:r>
          </a:p>
          <a:p>
            <a:pPr marL="342900" marR="0" lvl="0" indent="-342900" algn="l" defTabSz="914400" rtl="0" eaLnBrk="1" fontAlgn="base" latinLnBrk="0" hangingPunct="1">
              <a:lnSpc>
                <a:spcPct val="100000"/>
              </a:lnSpc>
              <a:spcBef>
                <a:spcPts val="0"/>
              </a:spcBef>
              <a:spcAft>
                <a:spcPts val="1000"/>
              </a:spcAft>
              <a:buClrTx/>
              <a:buSzTx/>
              <a:buFont typeface="Arial" panose="020B0604020202020204" pitchFamily="34" charset="0"/>
              <a:buChar char="•"/>
              <a:tabLst/>
              <a:defRPr/>
            </a:pPr>
            <a:endParaRPr lang="en-GB">
              <a:solidFill>
                <a:srgbClr val="626262"/>
              </a:solidFill>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ts val="0"/>
              </a:spcBef>
              <a:spcAft>
                <a:spcPts val="100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626262"/>
                </a:solidFill>
                <a:effectLst/>
                <a:uLnTx/>
                <a:uFillTx/>
                <a:latin typeface="Arial" panose="020B0604020202020204" pitchFamily="34" charset="0"/>
                <a:ea typeface="+mn-ea"/>
                <a:cs typeface="Arial" panose="020B0604020202020204" pitchFamily="34" charset="0"/>
              </a:rPr>
              <a:t>Recognises 4 stakeholder groups:</a:t>
            </a:r>
          </a:p>
          <a:p>
            <a:pPr marL="800100" lvl="1" indent="-342900" fontAlgn="base">
              <a:spcAft>
                <a:spcPts val="1000"/>
              </a:spcAft>
              <a:buFont typeface="Arial" panose="020B0604020202020204" pitchFamily="34" charset="0"/>
              <a:buChar char="•"/>
              <a:defRPr/>
            </a:pPr>
            <a:r>
              <a:rPr kumimoji="0" lang="en-GB" b="0" i="0" u="none" strike="noStrike" kern="1200" cap="none" spc="0" normalizeH="0" baseline="0" noProof="0">
                <a:ln>
                  <a:noFill/>
                </a:ln>
                <a:solidFill>
                  <a:srgbClr val="626262"/>
                </a:solidFill>
                <a:effectLst/>
                <a:uLnTx/>
                <a:uFillTx/>
                <a:latin typeface="Arial" panose="020B0604020202020204" pitchFamily="34" charset="0"/>
                <a:ea typeface="+mn-ea"/>
                <a:cs typeface="Arial" panose="020B0604020202020204" pitchFamily="34" charset="0"/>
              </a:rPr>
              <a:t>Research funders</a:t>
            </a:r>
          </a:p>
          <a:p>
            <a:pPr marL="800100" lvl="1" indent="-342900" fontAlgn="base">
              <a:spcAft>
                <a:spcPts val="1000"/>
              </a:spcAft>
              <a:buFont typeface="Arial" panose="020B0604020202020204" pitchFamily="34" charset="0"/>
              <a:buChar char="•"/>
              <a:defRPr/>
            </a:pPr>
            <a:r>
              <a:rPr lang="en-GB">
                <a:solidFill>
                  <a:srgbClr val="626262"/>
                </a:solidFill>
                <a:latin typeface="Arial" panose="020B0604020202020204" pitchFamily="34" charset="0"/>
                <a:cs typeface="Arial" panose="020B0604020202020204" pitchFamily="34" charset="0"/>
              </a:rPr>
              <a:t>Research Organisations (employers)</a:t>
            </a:r>
          </a:p>
          <a:p>
            <a:pPr marL="800100" lvl="1" indent="-342900" fontAlgn="base">
              <a:spcAft>
                <a:spcPts val="1000"/>
              </a:spcAft>
              <a:buFont typeface="Arial" panose="020B0604020202020204" pitchFamily="34" charset="0"/>
              <a:buChar char="•"/>
              <a:defRPr/>
            </a:pPr>
            <a:r>
              <a:rPr lang="en-GB">
                <a:solidFill>
                  <a:srgbClr val="626262"/>
                </a:solidFill>
                <a:latin typeface="Arial" panose="020B0604020202020204" pitchFamily="34" charset="0"/>
                <a:cs typeface="Arial" panose="020B0604020202020204" pitchFamily="34" charset="0"/>
              </a:rPr>
              <a:t>Principal Investigators (managers)</a:t>
            </a:r>
          </a:p>
          <a:p>
            <a:pPr marL="800100" lvl="1" indent="-342900" fontAlgn="base">
              <a:spcAft>
                <a:spcPts val="1000"/>
              </a:spcAft>
              <a:buFont typeface="Arial" panose="020B0604020202020204" pitchFamily="34" charset="0"/>
              <a:buChar char="•"/>
              <a:defRPr/>
            </a:pPr>
            <a:r>
              <a:rPr kumimoji="0" lang="en-GB" b="0" i="0" u="none" strike="noStrike" kern="1200" cap="none" spc="0" normalizeH="0" baseline="0" noProof="0">
                <a:ln>
                  <a:noFill/>
                </a:ln>
                <a:solidFill>
                  <a:srgbClr val="626262"/>
                </a:solidFill>
                <a:effectLst/>
                <a:uLnTx/>
                <a:uFillTx/>
                <a:latin typeface="Arial" panose="020B0604020202020204" pitchFamily="34" charset="0"/>
                <a:ea typeface="+mn-ea"/>
                <a:cs typeface="Arial" panose="020B0604020202020204" pitchFamily="34" charset="0"/>
              </a:rPr>
              <a:t>Researchers</a:t>
            </a:r>
          </a:p>
        </p:txBody>
      </p:sp>
    </p:spTree>
    <p:extLst>
      <p:ext uri="{BB962C8B-B14F-4D97-AF65-F5344CB8AC3E}">
        <p14:creationId xmlns:p14="http://schemas.microsoft.com/office/powerpoint/2010/main" val="3344488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403341" y="345182"/>
            <a:ext cx="11212926" cy="1077218"/>
          </a:xfrm>
          <a:prstGeom prst="rect">
            <a:avLst/>
          </a:prstGeom>
          <a:noFill/>
        </p:spPr>
        <p:txBody>
          <a:bodyPr wrap="square" rtlCol="0" anchor="t">
            <a:spAutoFit/>
          </a:bodyPr>
          <a:lstStyle/>
          <a:p>
            <a:r>
              <a:rPr lang="en-US" sz="3200" b="1" spc="-150">
                <a:solidFill>
                  <a:srgbClr val="2E2D62"/>
                </a:solidFill>
                <a:latin typeface="Arial" panose="020B0604020202020204" pitchFamily="34" charset="0"/>
                <a:cs typeface="Arial" panose="020B0604020202020204" pitchFamily="34" charset="0"/>
              </a:rPr>
              <a:t>We currently prepare researchers (at all levels) for a very narrow career pathway</a:t>
            </a:r>
          </a:p>
        </p:txBody>
      </p:sp>
      <p:sp>
        <p:nvSpPr>
          <p:cNvPr id="4" name="Rectangle 3">
            <a:extLst>
              <a:ext uri="{FF2B5EF4-FFF2-40B4-BE49-F238E27FC236}">
                <a16:creationId xmlns:a16="http://schemas.microsoft.com/office/drawing/2014/main" id="{732EF011-BF39-A740-9684-B6A25873D16B}"/>
              </a:ext>
            </a:extLst>
          </p:cNvPr>
          <p:cNvSpPr/>
          <p:nvPr/>
        </p:nvSpPr>
        <p:spPr>
          <a:xfrm>
            <a:off x="7540920" y="5957055"/>
            <a:ext cx="3414126" cy="369332"/>
          </a:xfrm>
          <a:prstGeom prst="rect">
            <a:avLst/>
          </a:prstGeom>
        </p:spPr>
        <p:txBody>
          <a:bodyPr wrap="square">
            <a:spAutoFit/>
          </a:bodyPr>
          <a:lstStyle/>
          <a:p>
            <a:r>
              <a:rPr lang="en-GB" i="1">
                <a:solidFill>
                  <a:srgbClr val="626262"/>
                </a:solidFill>
                <a:latin typeface="Arial" panose="020B0604020202020204" pitchFamily="34" charset="0"/>
                <a:cs typeface="Arial" panose="020B0604020202020204" pitchFamily="34" charset="0"/>
              </a:rPr>
              <a:t>Vitae, 5 Steps Forward 2017</a:t>
            </a:r>
          </a:p>
        </p:txBody>
      </p:sp>
      <p:pic>
        <p:nvPicPr>
          <p:cNvPr id="6" name="Picture 5">
            <a:extLst>
              <a:ext uri="{FF2B5EF4-FFF2-40B4-BE49-F238E27FC236}">
                <a16:creationId xmlns:a16="http://schemas.microsoft.com/office/drawing/2014/main" id="{E094C9ED-12B3-4F30-8D00-F74D29D740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48149" y="1422400"/>
            <a:ext cx="8521832" cy="4537740"/>
          </a:xfrm>
          <a:prstGeom prst="rect">
            <a:avLst/>
          </a:prstGeom>
        </p:spPr>
      </p:pic>
      <p:sp>
        <p:nvSpPr>
          <p:cNvPr id="8" name="Rectangle 7">
            <a:extLst>
              <a:ext uri="{FF2B5EF4-FFF2-40B4-BE49-F238E27FC236}">
                <a16:creationId xmlns:a16="http://schemas.microsoft.com/office/drawing/2014/main" id="{0E5C5653-1EFF-4A62-BA78-B0A07FFF77A3}"/>
              </a:ext>
            </a:extLst>
          </p:cNvPr>
          <p:cNvSpPr/>
          <p:nvPr/>
        </p:nvSpPr>
        <p:spPr>
          <a:xfrm>
            <a:off x="3125947" y="1874255"/>
            <a:ext cx="5769205" cy="1291472"/>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31FE25E-1CB7-421B-AA82-5014176AE054}"/>
              </a:ext>
            </a:extLst>
          </p:cNvPr>
          <p:cNvSpPr/>
          <p:nvPr/>
        </p:nvSpPr>
        <p:spPr>
          <a:xfrm>
            <a:off x="4350059" y="4539036"/>
            <a:ext cx="2291644" cy="1067591"/>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43798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1154E9-8EB6-4804-9B9E-727216EB59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0071" y="1329508"/>
            <a:ext cx="7191857" cy="4689602"/>
          </a:xfrm>
          <a:prstGeom prst="rect">
            <a:avLst/>
          </a:prstGeom>
        </p:spPr>
      </p:pic>
      <p:sp>
        <p:nvSpPr>
          <p:cNvPr id="9" name="Rectangle 8">
            <a:extLst>
              <a:ext uri="{FF2B5EF4-FFF2-40B4-BE49-F238E27FC236}">
                <a16:creationId xmlns:a16="http://schemas.microsoft.com/office/drawing/2014/main" id="{4355FFDD-A9C3-4295-9C85-E977425E51A0}"/>
              </a:ext>
            </a:extLst>
          </p:cNvPr>
          <p:cNvSpPr/>
          <p:nvPr/>
        </p:nvSpPr>
        <p:spPr>
          <a:xfrm>
            <a:off x="2366128" y="2856322"/>
            <a:ext cx="7701699" cy="584775"/>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D622121-3BA2-4AD3-ADE4-7C1EA10D7D3B}"/>
              </a:ext>
            </a:extLst>
          </p:cNvPr>
          <p:cNvSpPr txBox="1"/>
          <p:nvPr/>
        </p:nvSpPr>
        <p:spPr>
          <a:xfrm>
            <a:off x="403341" y="345182"/>
            <a:ext cx="11212926" cy="584775"/>
          </a:xfrm>
          <a:prstGeom prst="rect">
            <a:avLst/>
          </a:prstGeom>
          <a:noFill/>
        </p:spPr>
        <p:txBody>
          <a:bodyPr wrap="square" rtlCol="0" anchor="t">
            <a:spAutoFit/>
          </a:bodyPr>
          <a:lstStyle/>
          <a:p>
            <a:r>
              <a:rPr lang="en-US" sz="3200" b="1" spc="-150">
                <a:solidFill>
                  <a:srgbClr val="2E2D62"/>
                </a:solidFill>
                <a:latin typeface="Arial" panose="020B0604020202020204" pitchFamily="34" charset="0"/>
                <a:cs typeface="Arial" panose="020B0604020202020204" pitchFamily="34" charset="0"/>
              </a:rPr>
              <a:t>Principal Investigators have limited experience of other sectors</a:t>
            </a:r>
          </a:p>
        </p:txBody>
      </p:sp>
    </p:spTree>
    <p:extLst>
      <p:ext uri="{BB962C8B-B14F-4D97-AF65-F5344CB8AC3E}">
        <p14:creationId xmlns:p14="http://schemas.microsoft.com/office/powerpoint/2010/main" val="1767152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515937" y="482138"/>
            <a:ext cx="11160125" cy="584775"/>
          </a:xfrm>
          <a:prstGeom prst="rect">
            <a:avLst/>
          </a:prstGeom>
          <a:noFill/>
        </p:spPr>
        <p:txBody>
          <a:bodyPr wrap="square" rtlCol="0" anchor="t">
            <a:spAutoFit/>
          </a:bodyPr>
          <a:lstStyle/>
          <a:p>
            <a:r>
              <a:rPr lang="en-US" sz="3200" b="1" spc="-150">
                <a:solidFill>
                  <a:srgbClr val="2E2D62"/>
                </a:solidFill>
                <a:latin typeface="Arial" panose="020B0604020202020204" pitchFamily="34" charset="0"/>
                <a:cs typeface="Arial" panose="020B0604020202020204" pitchFamily="34" charset="0"/>
              </a:rPr>
              <a:t>Our Concordat plan: Engaging with the community</a:t>
            </a:r>
          </a:p>
        </p:txBody>
      </p:sp>
      <p:pic>
        <p:nvPicPr>
          <p:cNvPr id="24" name="Picture 23" descr="Screenshot from UKRI website which reads 'Early Career Researcher Forum opens to applications'">
            <a:extLst>
              <a:ext uri="{FF2B5EF4-FFF2-40B4-BE49-F238E27FC236}">
                <a16:creationId xmlns:a16="http://schemas.microsoft.com/office/drawing/2014/main" id="{6D9500B8-7D7B-4674-B895-F744DA559B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92018" y="1183549"/>
            <a:ext cx="7250904" cy="4580829"/>
          </a:xfrm>
          <a:prstGeom prst="rect">
            <a:avLst/>
          </a:prstGeom>
        </p:spPr>
      </p:pic>
      <p:sp>
        <p:nvSpPr>
          <p:cNvPr id="6" name="Rectangle 5">
            <a:extLst>
              <a:ext uri="{FF2B5EF4-FFF2-40B4-BE49-F238E27FC236}">
                <a16:creationId xmlns:a16="http://schemas.microsoft.com/office/drawing/2014/main" id="{4DA174A6-73DB-4022-B09C-0887D19AB007}"/>
              </a:ext>
            </a:extLst>
          </p:cNvPr>
          <p:cNvSpPr/>
          <p:nvPr/>
        </p:nvSpPr>
        <p:spPr>
          <a:xfrm>
            <a:off x="248574" y="1183549"/>
            <a:ext cx="4843443" cy="5078313"/>
          </a:xfrm>
          <a:prstGeom prst="rect">
            <a:avLst/>
          </a:prstGeom>
        </p:spPr>
        <p:txBody>
          <a:bodyPr wrap="square">
            <a:spAutoFit/>
          </a:bodyPr>
          <a:lstStyle/>
          <a:p>
            <a:pPr>
              <a:spcAft>
                <a:spcPts val="1200"/>
              </a:spcAft>
            </a:pPr>
            <a:r>
              <a:rPr lang="en-GB">
                <a:solidFill>
                  <a:srgbClr val="626262"/>
                </a:solidFill>
                <a:latin typeface="Arial" panose="020B0604020202020204" pitchFamily="34" charset="0"/>
                <a:cs typeface="Arial" panose="020B0604020202020204" pitchFamily="34" charset="0"/>
              </a:rPr>
              <a:t>ECRs have so far contributed to:</a:t>
            </a:r>
          </a:p>
          <a:p>
            <a:pPr marL="285750" indent="-285750">
              <a:spcAft>
                <a:spcPts val="1200"/>
              </a:spcAft>
              <a:buFont typeface="Arial" panose="020B0604020202020204" pitchFamily="34" charset="0"/>
              <a:buChar char="•"/>
            </a:pPr>
            <a:r>
              <a:rPr lang="en-GB">
                <a:solidFill>
                  <a:srgbClr val="626262"/>
                </a:solidFill>
                <a:latin typeface="Arial" panose="020B0604020202020204" pitchFamily="34" charset="0"/>
                <a:cs typeface="Arial" panose="020B0604020202020204" pitchFamily="34" charset="0"/>
              </a:rPr>
              <a:t>The R&amp;D People and Culture Strategy</a:t>
            </a:r>
          </a:p>
          <a:p>
            <a:pPr marL="285750" indent="-285750">
              <a:spcAft>
                <a:spcPts val="1200"/>
              </a:spcAft>
              <a:buFont typeface="Arial" panose="020B0604020202020204" pitchFamily="34" charset="0"/>
              <a:buChar char="•"/>
            </a:pPr>
            <a:r>
              <a:rPr lang="en-GB">
                <a:solidFill>
                  <a:srgbClr val="626262"/>
                </a:solidFill>
                <a:latin typeface="Arial" panose="020B0604020202020204" pitchFamily="34" charset="0"/>
                <a:cs typeface="Arial" panose="020B0604020202020204" pitchFamily="34" charset="0"/>
              </a:rPr>
              <a:t>BBSRC Strategy development</a:t>
            </a:r>
          </a:p>
          <a:p>
            <a:pPr marL="285750" indent="-285750">
              <a:spcAft>
                <a:spcPts val="1200"/>
              </a:spcAft>
              <a:buFont typeface="Arial" panose="020B0604020202020204" pitchFamily="34" charset="0"/>
              <a:buChar char="•"/>
            </a:pPr>
            <a:r>
              <a:rPr lang="en-GB">
                <a:solidFill>
                  <a:srgbClr val="626262"/>
                </a:solidFill>
                <a:latin typeface="Arial" panose="020B0604020202020204" pitchFamily="34" charset="0"/>
                <a:cs typeface="Arial" panose="020B0604020202020204" pitchFamily="34" charset="0"/>
              </a:rPr>
              <a:t>BBSRC and EPSRC researcher advisory subgroups</a:t>
            </a:r>
          </a:p>
          <a:p>
            <a:pPr marL="285750" indent="-285750">
              <a:spcAft>
                <a:spcPts val="1200"/>
              </a:spcAft>
              <a:buFont typeface="Arial" panose="020B0604020202020204" pitchFamily="34" charset="0"/>
              <a:buChar char="•"/>
            </a:pPr>
            <a:r>
              <a:rPr lang="en-GB">
                <a:solidFill>
                  <a:srgbClr val="626262"/>
                </a:solidFill>
                <a:latin typeface="Arial" panose="020B0604020202020204" pitchFamily="34" charset="0"/>
                <a:cs typeface="Arial" panose="020B0604020202020204" pitchFamily="34" charset="0"/>
              </a:rPr>
              <a:t>AHRC focus groups on support for researchers</a:t>
            </a:r>
          </a:p>
          <a:p>
            <a:pPr marL="285750" indent="-285750">
              <a:spcAft>
                <a:spcPts val="1200"/>
              </a:spcAft>
              <a:buFont typeface="Arial" panose="020B0604020202020204" pitchFamily="34" charset="0"/>
              <a:buChar char="•"/>
            </a:pPr>
            <a:r>
              <a:rPr lang="en-GB">
                <a:solidFill>
                  <a:srgbClr val="626262"/>
                </a:solidFill>
                <a:latin typeface="Arial" panose="020B0604020202020204" pitchFamily="34" charset="0"/>
                <a:cs typeface="Arial" panose="020B0604020202020204" pitchFamily="34" charset="0"/>
              </a:rPr>
              <a:t>The Review of Research Bureaucracy</a:t>
            </a:r>
          </a:p>
          <a:p>
            <a:pPr marL="285750" indent="-285750">
              <a:spcAft>
                <a:spcPts val="1200"/>
              </a:spcAft>
              <a:buFont typeface="Arial" panose="020B0604020202020204" pitchFamily="34" charset="0"/>
              <a:buChar char="•"/>
            </a:pPr>
            <a:r>
              <a:rPr lang="en-GB">
                <a:solidFill>
                  <a:srgbClr val="626262"/>
                </a:solidFill>
                <a:latin typeface="Arial" panose="020B0604020202020204" pitchFamily="34" charset="0"/>
                <a:cs typeface="Arial" panose="020B0604020202020204" pitchFamily="34" charset="0"/>
              </a:rPr>
              <a:t>The Future of Research Assessment Programme</a:t>
            </a:r>
          </a:p>
          <a:p>
            <a:pPr marL="285750" indent="-285750">
              <a:spcAft>
                <a:spcPts val="1200"/>
              </a:spcAft>
              <a:buFont typeface="Arial" panose="020B0604020202020204" pitchFamily="34" charset="0"/>
              <a:buChar char="•"/>
            </a:pPr>
            <a:r>
              <a:rPr lang="en-GB">
                <a:solidFill>
                  <a:srgbClr val="626262"/>
                </a:solidFill>
                <a:latin typeface="Arial" panose="020B0604020202020204" pitchFamily="34" charset="0"/>
                <a:cs typeface="Arial" panose="020B0604020202020204" pitchFamily="34" charset="0"/>
              </a:rPr>
              <a:t>Funding service design</a:t>
            </a:r>
          </a:p>
          <a:p>
            <a:pPr marL="285750" indent="-285750">
              <a:spcAft>
                <a:spcPts val="1200"/>
              </a:spcAft>
              <a:buFont typeface="Arial" panose="020B0604020202020204" pitchFamily="34" charset="0"/>
              <a:buChar char="•"/>
            </a:pPr>
            <a:r>
              <a:rPr lang="en-GB">
                <a:solidFill>
                  <a:srgbClr val="626262"/>
                </a:solidFill>
                <a:latin typeface="Arial" panose="020B0604020202020204" pitchFamily="34" charset="0"/>
                <a:cs typeface="Arial" panose="020B0604020202020204" pitchFamily="34" charset="0"/>
              </a:rPr>
              <a:t>(upcoming) UKRI Strategy</a:t>
            </a:r>
          </a:p>
          <a:p>
            <a:pPr marL="285750" indent="-285750">
              <a:spcAft>
                <a:spcPts val="1200"/>
              </a:spcAft>
              <a:buFont typeface="Arial" panose="020B0604020202020204" pitchFamily="34" charset="0"/>
              <a:buChar char="•"/>
            </a:pPr>
            <a:endParaRPr lang="en-GB">
              <a:solidFill>
                <a:srgbClr val="6262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404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515937" y="482138"/>
            <a:ext cx="11160125" cy="646331"/>
          </a:xfrm>
          <a:prstGeom prst="rect">
            <a:avLst/>
          </a:prstGeom>
          <a:noFill/>
        </p:spPr>
        <p:txBody>
          <a:bodyPr wrap="square" rtlCol="0" anchor="t">
            <a:spAutoFit/>
          </a:bodyPr>
          <a:lstStyle/>
          <a:p>
            <a:r>
              <a:rPr lang="en-US" sz="3600" b="1" spc="-150">
                <a:solidFill>
                  <a:srgbClr val="2E2D62"/>
                </a:solidFill>
                <a:latin typeface="Arial" panose="020B0604020202020204" pitchFamily="34" charset="0"/>
                <a:cs typeface="Arial" panose="020B0604020202020204" pitchFamily="34" charset="0"/>
              </a:rPr>
              <a:t>Grant assessment </a:t>
            </a:r>
          </a:p>
        </p:txBody>
      </p:sp>
      <p:graphicFrame>
        <p:nvGraphicFramePr>
          <p:cNvPr id="20" name="Table 20">
            <a:extLst>
              <a:ext uri="{FF2B5EF4-FFF2-40B4-BE49-F238E27FC236}">
                <a16:creationId xmlns:a16="http://schemas.microsoft.com/office/drawing/2014/main" id="{0774E566-B1A5-40E7-87C8-4408F313EC46}"/>
              </a:ext>
            </a:extLst>
          </p:cNvPr>
          <p:cNvGraphicFramePr>
            <a:graphicFrameLocks noGrp="1"/>
          </p:cNvGraphicFramePr>
          <p:nvPr>
            <p:extLst>
              <p:ext uri="{D42A27DB-BD31-4B8C-83A1-F6EECF244321}">
                <p14:modId xmlns:p14="http://schemas.microsoft.com/office/powerpoint/2010/main" val="1125322444"/>
              </p:ext>
            </p:extLst>
          </p:nvPr>
        </p:nvGraphicFramePr>
        <p:xfrm>
          <a:off x="452437" y="1317624"/>
          <a:ext cx="5803508" cy="2111375"/>
        </p:xfrm>
        <a:graphic>
          <a:graphicData uri="http://schemas.openxmlformats.org/drawingml/2006/table">
            <a:tbl>
              <a:tblPr firstRow="1" bandRow="1">
                <a:tableStyleId>{00A15C55-8517-42AA-B614-E9B94910E393}</a:tableStyleId>
              </a:tblPr>
              <a:tblGrid>
                <a:gridCol w="5803508">
                  <a:extLst>
                    <a:ext uri="{9D8B030D-6E8A-4147-A177-3AD203B41FA5}">
                      <a16:colId xmlns:a16="http://schemas.microsoft.com/office/drawing/2014/main" val="3929367487"/>
                    </a:ext>
                  </a:extLst>
                </a:gridCol>
              </a:tblGrid>
              <a:tr h="371398">
                <a:tc>
                  <a:txBody>
                    <a:bodyPr/>
                    <a:lstStyle/>
                    <a:p>
                      <a:r>
                        <a:rPr lang="en-GB"/>
                        <a:t>Intended Outcome</a:t>
                      </a:r>
                    </a:p>
                  </a:txBody>
                  <a:tcPr/>
                </a:tc>
                <a:extLst>
                  <a:ext uri="{0D108BD9-81ED-4DB2-BD59-A6C34878D82A}">
                    <a16:rowId xmlns:a16="http://schemas.microsoft.com/office/drawing/2014/main" val="777531895"/>
                  </a:ext>
                </a:extLst>
              </a:tr>
              <a:tr h="1739977">
                <a:tc>
                  <a:txBody>
                    <a:bodyPr/>
                    <a:lstStyle/>
                    <a:p>
                      <a:pPr marL="0" indent="0">
                        <a:buFont typeface="Arial" panose="020B0604020202020204" pitchFamily="34" charset="0"/>
                        <a:buNone/>
                      </a:pPr>
                      <a:r>
                        <a:rPr lang="en-GB"/>
                        <a:t>Grant review and assessment considers:</a:t>
                      </a:r>
                    </a:p>
                    <a:p>
                      <a:pPr marL="285750" indent="-285750">
                        <a:buFont typeface="Arial" panose="020B0604020202020204" pitchFamily="34" charset="0"/>
                        <a:buChar char="•"/>
                      </a:pPr>
                      <a:r>
                        <a:rPr lang="en-GB"/>
                        <a:t>Non-traditional career paths and equality friendly ways of working.</a:t>
                      </a:r>
                    </a:p>
                    <a:p>
                      <a:pPr marL="285750" indent="-285750">
                        <a:buFont typeface="Arial" panose="020B0604020202020204" pitchFamily="34" charset="0"/>
                        <a:buChar char="•"/>
                      </a:pPr>
                      <a:r>
                        <a:rPr lang="en-GB"/>
                        <a:t>Whether applicants have given sufficient thought to the careers of staff they aim to employ.</a:t>
                      </a:r>
                    </a:p>
                    <a:p>
                      <a:pPr marL="285750" indent="-285750">
                        <a:buFont typeface="Arial" panose="020B0604020202020204" pitchFamily="34" charset="0"/>
                        <a:buChar char="•"/>
                      </a:pPr>
                      <a:r>
                        <a:rPr lang="en-GB"/>
                        <a:t>Workload expectations of researchers</a:t>
                      </a:r>
                    </a:p>
                  </a:txBody>
                  <a:tcPr>
                    <a:solidFill>
                      <a:schemeClr val="bg1">
                        <a:lumMod val="95000"/>
                      </a:schemeClr>
                    </a:solidFill>
                  </a:tcPr>
                </a:tc>
                <a:extLst>
                  <a:ext uri="{0D108BD9-81ED-4DB2-BD59-A6C34878D82A}">
                    <a16:rowId xmlns:a16="http://schemas.microsoft.com/office/drawing/2014/main" val="3581342759"/>
                  </a:ext>
                </a:extLst>
              </a:tr>
            </a:tbl>
          </a:graphicData>
        </a:graphic>
      </p:graphicFrame>
      <p:sp>
        <p:nvSpPr>
          <p:cNvPr id="12" name="TextBox 11">
            <a:extLst>
              <a:ext uri="{FF2B5EF4-FFF2-40B4-BE49-F238E27FC236}">
                <a16:creationId xmlns:a16="http://schemas.microsoft.com/office/drawing/2014/main" id="{8B8A693E-609A-47A0-BA15-B98E0D33757C}"/>
              </a:ext>
            </a:extLst>
          </p:cNvPr>
          <p:cNvSpPr txBox="1"/>
          <p:nvPr/>
        </p:nvSpPr>
        <p:spPr>
          <a:xfrm>
            <a:off x="478485" y="3687581"/>
            <a:ext cx="5683892" cy="1569660"/>
          </a:xfrm>
          <a:prstGeom prst="rect">
            <a:avLst/>
          </a:prstGeom>
          <a:noFill/>
        </p:spPr>
        <p:txBody>
          <a:bodyPr wrap="square" rtlCol="0">
            <a:spAutoFit/>
          </a:bodyPr>
          <a:lstStyle/>
          <a:p>
            <a:r>
              <a:rPr lang="en-GB" sz="2400" b="1">
                <a:solidFill>
                  <a:srgbClr val="002060"/>
                </a:solidFill>
              </a:rPr>
              <a:t>Résumé for Researchers</a:t>
            </a:r>
          </a:p>
          <a:p>
            <a:endParaRPr lang="en-GB"/>
          </a:p>
          <a:p>
            <a:r>
              <a:rPr lang="en-GB"/>
              <a:t>An inclusive, single format for CVs across UKRI to allow researchers to evidence a wider range of activities and contributions.</a:t>
            </a:r>
          </a:p>
        </p:txBody>
      </p:sp>
      <p:pic>
        <p:nvPicPr>
          <p:cNvPr id="2" name="Picture 1">
            <a:extLst>
              <a:ext uri="{FF2B5EF4-FFF2-40B4-BE49-F238E27FC236}">
                <a16:creationId xmlns:a16="http://schemas.microsoft.com/office/drawing/2014/main" id="{4DBD233C-FDC0-4F60-AD97-185F1C68C2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8257" y="0"/>
            <a:ext cx="5903743" cy="3968318"/>
          </a:xfrm>
          <a:prstGeom prst="rect">
            <a:avLst/>
          </a:prstGeom>
        </p:spPr>
      </p:pic>
      <p:pic>
        <p:nvPicPr>
          <p:cNvPr id="3" name="Picture 2">
            <a:extLst>
              <a:ext uri="{FF2B5EF4-FFF2-40B4-BE49-F238E27FC236}">
                <a16:creationId xmlns:a16="http://schemas.microsoft.com/office/drawing/2014/main" id="{ACA734DA-234F-4968-8C9B-6938BC2EC1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90252" y="4157473"/>
            <a:ext cx="6201747" cy="1821931"/>
          </a:xfrm>
          <a:prstGeom prst="rect">
            <a:avLst/>
          </a:prstGeom>
        </p:spPr>
      </p:pic>
    </p:spTree>
    <p:extLst>
      <p:ext uri="{BB962C8B-B14F-4D97-AF65-F5344CB8AC3E}">
        <p14:creationId xmlns:p14="http://schemas.microsoft.com/office/powerpoint/2010/main" val="2963229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515937" y="482138"/>
            <a:ext cx="11193709" cy="646331"/>
          </a:xfrm>
          <a:prstGeom prst="rect">
            <a:avLst/>
          </a:prstGeom>
          <a:noFill/>
        </p:spPr>
        <p:txBody>
          <a:bodyPr wrap="square" lIns="91440" tIns="45720" rIns="91440" bIns="45720" rtlCol="0" anchor="t">
            <a:spAutoFit/>
          </a:bodyPr>
          <a:lstStyle/>
          <a:p>
            <a:r>
              <a:rPr lang="en-US" sz="3600" b="1" spc="-150">
                <a:solidFill>
                  <a:srgbClr val="2E2D62"/>
                </a:solidFill>
                <a:latin typeface="Arial"/>
                <a:cs typeface="Arial"/>
              </a:rPr>
              <a:t>Sustainable research careers</a:t>
            </a:r>
            <a:endParaRPr lang="en-US" sz="3600" b="1" spc="-150">
              <a:solidFill>
                <a:srgbClr val="2E2D62"/>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D104CA79-65A1-4FBD-989E-FB957D2CAE3C}"/>
              </a:ext>
            </a:extLst>
          </p:cNvPr>
          <p:cNvGrpSpPr/>
          <p:nvPr/>
        </p:nvGrpSpPr>
        <p:grpSpPr>
          <a:xfrm>
            <a:off x="515937" y="1214267"/>
            <a:ext cx="7259021" cy="2910073"/>
            <a:chOff x="515937" y="962580"/>
            <a:chExt cx="7259021" cy="2910073"/>
          </a:xfrm>
        </p:grpSpPr>
        <p:pic>
          <p:nvPicPr>
            <p:cNvPr id="9" name="Picture 8">
              <a:extLst>
                <a:ext uri="{FF2B5EF4-FFF2-40B4-BE49-F238E27FC236}">
                  <a16:creationId xmlns:a16="http://schemas.microsoft.com/office/drawing/2014/main" id="{A9820000-21EC-401B-9714-3D1678F0A3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5937" y="1314727"/>
              <a:ext cx="3505647" cy="2557926"/>
            </a:xfrm>
            <a:prstGeom prst="rect">
              <a:avLst/>
            </a:prstGeom>
          </p:spPr>
        </p:pic>
        <p:grpSp>
          <p:nvGrpSpPr>
            <p:cNvPr id="13" name="Group 12">
              <a:extLst>
                <a:ext uri="{FF2B5EF4-FFF2-40B4-BE49-F238E27FC236}">
                  <a16:creationId xmlns:a16="http://schemas.microsoft.com/office/drawing/2014/main" id="{A1D6736D-A340-49E8-871C-5DE9F0B8CE95}"/>
                </a:ext>
              </a:extLst>
            </p:cNvPr>
            <p:cNvGrpSpPr/>
            <p:nvPr/>
          </p:nvGrpSpPr>
          <p:grpSpPr>
            <a:xfrm>
              <a:off x="4021584" y="1314727"/>
              <a:ext cx="3753374" cy="2145980"/>
              <a:chOff x="4540389" y="1314727"/>
              <a:chExt cx="3753374" cy="2145980"/>
            </a:xfrm>
          </p:grpSpPr>
          <p:pic>
            <p:nvPicPr>
              <p:cNvPr id="10" name="Picture 9">
                <a:extLst>
                  <a:ext uri="{FF2B5EF4-FFF2-40B4-BE49-F238E27FC236}">
                    <a16:creationId xmlns:a16="http://schemas.microsoft.com/office/drawing/2014/main" id="{F89BB1AD-5867-4878-9783-95946FCDC13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40389" y="1314727"/>
                <a:ext cx="3753374" cy="319596"/>
              </a:xfrm>
              <a:prstGeom prst="rect">
                <a:avLst/>
              </a:prstGeom>
            </p:spPr>
          </p:pic>
          <p:pic>
            <p:nvPicPr>
              <p:cNvPr id="11" name="Picture 10">
                <a:extLst>
                  <a:ext uri="{FF2B5EF4-FFF2-40B4-BE49-F238E27FC236}">
                    <a16:creationId xmlns:a16="http://schemas.microsoft.com/office/drawing/2014/main" id="{FB18F064-93CE-4583-9830-B4A67261DE1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40389" y="1657262"/>
                <a:ext cx="3753374" cy="1803445"/>
              </a:xfrm>
              <a:prstGeom prst="rect">
                <a:avLst/>
              </a:prstGeom>
            </p:spPr>
          </p:pic>
        </p:grpSp>
        <p:sp>
          <p:nvSpPr>
            <p:cNvPr id="8" name="Rectangle 7">
              <a:extLst>
                <a:ext uri="{FF2B5EF4-FFF2-40B4-BE49-F238E27FC236}">
                  <a16:creationId xmlns:a16="http://schemas.microsoft.com/office/drawing/2014/main" id="{D7CF65BB-9DDD-4F27-97AB-62F8557423F3}"/>
                </a:ext>
              </a:extLst>
            </p:cNvPr>
            <p:cNvSpPr/>
            <p:nvPr/>
          </p:nvSpPr>
          <p:spPr>
            <a:xfrm>
              <a:off x="515937" y="962580"/>
              <a:ext cx="7259021" cy="369332"/>
            </a:xfrm>
            <a:prstGeom prst="rect">
              <a:avLst/>
            </a:prstGeom>
          </p:spPr>
          <p:txBody>
            <a:bodyPr wrap="square">
              <a:spAutoFit/>
            </a:bodyPr>
            <a:lstStyle/>
            <a:p>
              <a:pPr marL="0" lvl="1">
                <a:spcAft>
                  <a:spcPts val="1200"/>
                </a:spcAft>
              </a:pPr>
              <a:r>
                <a:rPr lang="en-GB" b="1">
                  <a:solidFill>
                    <a:srgbClr val="676767"/>
                  </a:solidFill>
                  <a:latin typeface="Arial" panose="020B0604020202020204" pitchFamily="34" charset="0"/>
                  <a:cs typeface="Arial" panose="020B0604020202020204" pitchFamily="34" charset="0"/>
                </a:rPr>
                <a:t>The Concordat</a:t>
              </a:r>
              <a:endParaRPr lang="en-GB" b="1">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82E2DB8E-B9A7-4E93-985B-DF7DFDB8EDFC}"/>
              </a:ext>
            </a:extLst>
          </p:cNvPr>
          <p:cNvGrpSpPr/>
          <p:nvPr/>
        </p:nvGrpSpPr>
        <p:grpSpPr>
          <a:xfrm>
            <a:off x="4904383" y="4309006"/>
            <a:ext cx="6601483" cy="2066856"/>
            <a:chOff x="4904384" y="4126375"/>
            <a:chExt cx="6601483" cy="2066856"/>
          </a:xfrm>
        </p:grpSpPr>
        <p:pic>
          <p:nvPicPr>
            <p:cNvPr id="12" name="Picture 11">
              <a:extLst>
                <a:ext uri="{FF2B5EF4-FFF2-40B4-BE49-F238E27FC236}">
                  <a16:creationId xmlns:a16="http://schemas.microsoft.com/office/drawing/2014/main" id="{B2980600-FAF4-403C-94D5-E04D266940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04384" y="4495707"/>
              <a:ext cx="6601482" cy="1697524"/>
            </a:xfrm>
            <a:prstGeom prst="rect">
              <a:avLst/>
            </a:prstGeom>
          </p:spPr>
        </p:pic>
        <p:sp>
          <p:nvSpPr>
            <p:cNvPr id="14" name="Rectangle 13">
              <a:extLst>
                <a:ext uri="{FF2B5EF4-FFF2-40B4-BE49-F238E27FC236}">
                  <a16:creationId xmlns:a16="http://schemas.microsoft.com/office/drawing/2014/main" id="{DAC26C71-FEC3-4DBC-9A05-CCA95DF616E8}"/>
                </a:ext>
              </a:extLst>
            </p:cNvPr>
            <p:cNvSpPr/>
            <p:nvPr/>
          </p:nvSpPr>
          <p:spPr>
            <a:xfrm>
              <a:off x="4904385" y="4126375"/>
              <a:ext cx="6601482" cy="369332"/>
            </a:xfrm>
            <a:prstGeom prst="rect">
              <a:avLst/>
            </a:prstGeom>
          </p:spPr>
          <p:txBody>
            <a:bodyPr wrap="square">
              <a:spAutoFit/>
            </a:bodyPr>
            <a:lstStyle/>
            <a:p>
              <a:pPr marL="0" lvl="1">
                <a:spcAft>
                  <a:spcPts val="1200"/>
                </a:spcAft>
              </a:pPr>
              <a:r>
                <a:rPr lang="en-GB" b="1">
                  <a:solidFill>
                    <a:srgbClr val="676767"/>
                  </a:solidFill>
                  <a:latin typeface="Arial" panose="020B0604020202020204" pitchFamily="34" charset="0"/>
                  <a:cs typeface="Arial" panose="020B0604020202020204" pitchFamily="34" charset="0"/>
                </a:rPr>
                <a:t>UKRI concordat plan</a:t>
              </a:r>
              <a:endParaRPr lang="en-GB" b="1">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229399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C0E7D2-7334-4D01-B57B-EB167CD83D5B}"/>
              </a:ext>
            </a:extLst>
          </p:cNvPr>
          <p:cNvSpPr/>
          <p:nvPr/>
        </p:nvSpPr>
        <p:spPr>
          <a:xfrm>
            <a:off x="266330" y="5628443"/>
            <a:ext cx="2681056" cy="1083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67B54F19-1212-9345-95FF-9D2815FD6E96}"/>
              </a:ext>
            </a:extLst>
          </p:cNvPr>
          <p:cNvSpPr txBox="1"/>
          <p:nvPr/>
        </p:nvSpPr>
        <p:spPr>
          <a:xfrm>
            <a:off x="515937" y="482138"/>
            <a:ext cx="11160125" cy="646331"/>
          </a:xfrm>
          <a:prstGeom prst="rect">
            <a:avLst/>
          </a:prstGeom>
          <a:noFill/>
        </p:spPr>
        <p:txBody>
          <a:bodyPr wrap="square" rtlCol="0" anchor="t">
            <a:spAutoFit/>
          </a:bodyPr>
          <a:lstStyle/>
          <a:p>
            <a:r>
              <a:rPr lang="en-US" sz="3600" b="1" spc="-150">
                <a:solidFill>
                  <a:srgbClr val="2E2D62"/>
                </a:solidFill>
                <a:latin typeface="Arial" panose="020B0604020202020204" pitchFamily="34" charset="0"/>
                <a:cs typeface="Arial" panose="020B0604020202020204" pitchFamily="34" charset="0"/>
              </a:rPr>
              <a:t>Our concordat plan: sustainable research careers</a:t>
            </a:r>
          </a:p>
        </p:txBody>
      </p:sp>
      <p:graphicFrame>
        <p:nvGraphicFramePr>
          <p:cNvPr id="21" name="Table 20">
            <a:extLst>
              <a:ext uri="{FF2B5EF4-FFF2-40B4-BE49-F238E27FC236}">
                <a16:creationId xmlns:a16="http://schemas.microsoft.com/office/drawing/2014/main" id="{D8C1239C-D33C-42C0-81B0-BAC9BDC5B092}"/>
              </a:ext>
            </a:extLst>
          </p:cNvPr>
          <p:cNvGraphicFramePr>
            <a:graphicFrameLocks noGrp="1"/>
          </p:cNvGraphicFramePr>
          <p:nvPr>
            <p:extLst>
              <p:ext uri="{D42A27DB-BD31-4B8C-83A1-F6EECF244321}">
                <p14:modId xmlns:p14="http://schemas.microsoft.com/office/powerpoint/2010/main" val="2643068411"/>
              </p:ext>
            </p:extLst>
          </p:nvPr>
        </p:nvGraphicFramePr>
        <p:xfrm>
          <a:off x="627831" y="1352143"/>
          <a:ext cx="11048231" cy="4881880"/>
        </p:xfrm>
        <a:graphic>
          <a:graphicData uri="http://schemas.openxmlformats.org/drawingml/2006/table">
            <a:tbl>
              <a:tblPr firstRow="1" bandRow="1">
                <a:tableStyleId>{00A15C55-8517-42AA-B614-E9B94910E393}</a:tableStyleId>
              </a:tblPr>
              <a:tblGrid>
                <a:gridCol w="5838462">
                  <a:extLst>
                    <a:ext uri="{9D8B030D-6E8A-4147-A177-3AD203B41FA5}">
                      <a16:colId xmlns:a16="http://schemas.microsoft.com/office/drawing/2014/main" val="3929367487"/>
                    </a:ext>
                  </a:extLst>
                </a:gridCol>
                <a:gridCol w="5209769">
                  <a:extLst>
                    <a:ext uri="{9D8B030D-6E8A-4147-A177-3AD203B41FA5}">
                      <a16:colId xmlns:a16="http://schemas.microsoft.com/office/drawing/2014/main" val="2550517862"/>
                    </a:ext>
                  </a:extLst>
                </a:gridCol>
              </a:tblGrid>
              <a:tr h="370840">
                <a:tc>
                  <a:txBody>
                    <a:bodyPr/>
                    <a:lstStyle/>
                    <a:p>
                      <a:r>
                        <a:rPr lang="en-GB"/>
                        <a:t>Intended Outcome</a:t>
                      </a:r>
                    </a:p>
                  </a:txBody>
                  <a:tcPr/>
                </a:tc>
                <a:tc>
                  <a:txBody>
                    <a:bodyPr/>
                    <a:lstStyle/>
                    <a:p>
                      <a:r>
                        <a:rPr lang="en-GB"/>
                        <a:t>Action</a:t>
                      </a:r>
                    </a:p>
                  </a:txBody>
                  <a:tcPr/>
                </a:tc>
                <a:extLst>
                  <a:ext uri="{0D108BD9-81ED-4DB2-BD59-A6C34878D82A}">
                    <a16:rowId xmlns:a16="http://schemas.microsoft.com/office/drawing/2014/main" val="777531895"/>
                  </a:ext>
                </a:extLst>
              </a:tr>
              <a:tr h="370840">
                <a:tc>
                  <a:txBody>
                    <a:bodyPr/>
                    <a:lstStyle/>
                    <a:p>
                      <a:pPr marL="0" indent="0">
                        <a:buFont typeface="Arial" panose="020B0604020202020204" pitchFamily="34" charset="0"/>
                        <a:buNone/>
                      </a:pPr>
                      <a:r>
                        <a:rPr lang="en-GB" sz="1600"/>
                        <a:t>The new funding service is sufficiently flexible to enable research organisations to creatively meet their concordat obligations.</a:t>
                      </a:r>
                    </a:p>
                  </a:txBody>
                  <a:tcPr>
                    <a:solidFill>
                      <a:schemeClr val="bg1">
                        <a:lumMod val="95000"/>
                      </a:schemeClr>
                    </a:solidFill>
                  </a:tcPr>
                </a:tc>
                <a:tc>
                  <a:txBody>
                    <a:bodyPr/>
                    <a:lstStyle/>
                    <a:p>
                      <a:pPr marL="0" indent="0">
                        <a:buFont typeface="Arial" panose="020B0604020202020204" pitchFamily="34" charset="0"/>
                        <a:buNone/>
                      </a:pPr>
                      <a:r>
                        <a:rPr lang="en-GB" sz="1600"/>
                        <a:t>We will ensure that the new UKRI Funding Service Provides flexibility in the capturing of data (e.g. staff effort, working patterns) to support research organisations in their ambitions to develop bespoke career paths for their researchers.</a:t>
                      </a:r>
                    </a:p>
                  </a:txBody>
                  <a:tcPr>
                    <a:solidFill>
                      <a:schemeClr val="bg1">
                        <a:lumMod val="95000"/>
                      </a:schemeClr>
                    </a:solidFill>
                  </a:tcPr>
                </a:tc>
                <a:extLst>
                  <a:ext uri="{0D108BD9-81ED-4DB2-BD59-A6C34878D82A}">
                    <a16:rowId xmlns:a16="http://schemas.microsoft.com/office/drawing/2014/main" val="3581342759"/>
                  </a:ext>
                </a:extLst>
              </a:tr>
              <a:tr h="370840">
                <a:tc>
                  <a:txBody>
                    <a:bodyPr/>
                    <a:lstStyle/>
                    <a:p>
                      <a:pPr marL="0" indent="0">
                        <a:buFont typeface="Arial" panose="020B0604020202020204" pitchFamily="34" charset="0"/>
                        <a:buNone/>
                      </a:pPr>
                      <a:r>
                        <a:rPr lang="en-GB" sz="1600"/>
                        <a:t>Understanding of financial and non-financial barriers to secure employment.</a:t>
                      </a:r>
                    </a:p>
                  </a:txBody>
                  <a:tcPr>
                    <a:solidFill>
                      <a:schemeClr val="bg1">
                        <a:lumMod val="95000"/>
                      </a:schemeClr>
                    </a:solidFill>
                  </a:tcPr>
                </a:tc>
                <a:tc>
                  <a:txBody>
                    <a:bodyPr/>
                    <a:lstStyle/>
                    <a:p>
                      <a:pPr marL="0" indent="0">
                        <a:buFont typeface="Arial" panose="020B0604020202020204" pitchFamily="34" charset="0"/>
                        <a:buNone/>
                      </a:pPr>
                      <a:r>
                        <a:rPr lang="en-GB" sz="1600"/>
                        <a:t>We will work with Concordat Strategy Group partners to engage with research organisations to identify the barriers they face to offering more stable employment.</a:t>
                      </a:r>
                    </a:p>
                  </a:txBody>
                  <a:tcPr>
                    <a:solidFill>
                      <a:schemeClr val="bg1">
                        <a:lumMod val="95000"/>
                      </a:schemeClr>
                    </a:solidFill>
                  </a:tcPr>
                </a:tc>
                <a:extLst>
                  <a:ext uri="{0D108BD9-81ED-4DB2-BD59-A6C34878D82A}">
                    <a16:rowId xmlns:a16="http://schemas.microsoft.com/office/drawing/2014/main" val="1731477315"/>
                  </a:ext>
                </a:extLst>
              </a:tr>
              <a:tr h="370840">
                <a:tc>
                  <a:txBody>
                    <a:bodyPr/>
                    <a:lstStyle/>
                    <a:p>
                      <a:pPr marL="0" indent="0">
                        <a:buFont typeface="Arial" panose="020B0604020202020204" pitchFamily="34" charset="0"/>
                        <a:buNone/>
                      </a:pPr>
                      <a:r>
                        <a:rPr lang="en-GB" sz="1600"/>
                        <a:t>Evidence base of the benefits of healthy research cultures and well supported researchers to support future interventions and funding bids.</a:t>
                      </a:r>
                    </a:p>
                  </a:txBody>
                  <a:tcPr>
                    <a:solidFill>
                      <a:schemeClr val="bg1">
                        <a:lumMod val="95000"/>
                      </a:schemeClr>
                    </a:solidFill>
                  </a:tcPr>
                </a:tc>
                <a:tc>
                  <a:txBody>
                    <a:bodyPr/>
                    <a:lstStyle/>
                    <a:p>
                      <a:pPr marL="0" indent="0">
                        <a:buFont typeface="Arial" panose="020B0604020202020204" pitchFamily="34" charset="0"/>
                        <a:buNone/>
                      </a:pPr>
                      <a:r>
                        <a:rPr lang="en-GB" sz="1600"/>
                        <a:t>We will develop and communicate evidence concerning the economic, social and cultural benefits of, healthy research cultures and sustainable careers for researchers.</a:t>
                      </a:r>
                    </a:p>
                  </a:txBody>
                  <a:tcPr>
                    <a:solidFill>
                      <a:schemeClr val="bg1">
                        <a:lumMod val="95000"/>
                      </a:schemeClr>
                    </a:solidFill>
                  </a:tcPr>
                </a:tc>
                <a:extLst>
                  <a:ext uri="{0D108BD9-81ED-4DB2-BD59-A6C34878D82A}">
                    <a16:rowId xmlns:a16="http://schemas.microsoft.com/office/drawing/2014/main" val="724965152"/>
                  </a:ext>
                </a:extLst>
              </a:tr>
              <a:tr h="370840">
                <a:tc>
                  <a:txBody>
                    <a:bodyPr/>
                    <a:lstStyle/>
                    <a:p>
                      <a:pPr marL="0" indent="0">
                        <a:buFont typeface="Arial" panose="020B0604020202020204" pitchFamily="34" charset="0"/>
                        <a:buNone/>
                      </a:pPr>
                      <a:r>
                        <a:rPr lang="en-GB" sz="1600"/>
                        <a:t>Shared vision and standards across the UK funding landscape.</a:t>
                      </a:r>
                    </a:p>
                  </a:txBody>
                  <a:tcPr>
                    <a:solidFill>
                      <a:schemeClr val="bg1">
                        <a:lumMod val="95000"/>
                      </a:schemeClr>
                    </a:solidFill>
                  </a:tcPr>
                </a:tc>
                <a:tc>
                  <a:txBody>
                    <a:bodyPr/>
                    <a:lstStyle/>
                    <a:p>
                      <a:pPr marL="0" indent="0">
                        <a:buFont typeface="Arial" panose="020B0604020202020204" pitchFamily="34" charset="0"/>
                        <a:buNone/>
                      </a:pPr>
                      <a:r>
                        <a:rPr lang="en-GB" sz="1600"/>
                        <a:t>We will collaborate with other funders to develop consistent narratives, expectations and comparable grant terms and conditions around how research organisations can redeploy researchers and offer more secure and sustainable employment </a:t>
                      </a:r>
                    </a:p>
                  </a:txBody>
                  <a:tcPr>
                    <a:solidFill>
                      <a:schemeClr val="bg1">
                        <a:lumMod val="95000"/>
                      </a:schemeClr>
                    </a:solidFill>
                  </a:tcPr>
                </a:tc>
                <a:extLst>
                  <a:ext uri="{0D108BD9-81ED-4DB2-BD59-A6C34878D82A}">
                    <a16:rowId xmlns:a16="http://schemas.microsoft.com/office/drawing/2014/main" val="3203448083"/>
                  </a:ext>
                </a:extLst>
              </a:tr>
            </a:tbl>
          </a:graphicData>
        </a:graphic>
      </p:graphicFrame>
    </p:spTree>
    <p:extLst>
      <p:ext uri="{BB962C8B-B14F-4D97-AF65-F5344CB8AC3E}">
        <p14:creationId xmlns:p14="http://schemas.microsoft.com/office/powerpoint/2010/main" val="2317913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403341" y="345182"/>
            <a:ext cx="11212926" cy="1077218"/>
          </a:xfrm>
          <a:prstGeom prst="rect">
            <a:avLst/>
          </a:prstGeom>
          <a:noFill/>
        </p:spPr>
        <p:txBody>
          <a:bodyPr wrap="square" rtlCol="0" anchor="t">
            <a:spAutoFit/>
          </a:bodyPr>
          <a:lstStyle/>
          <a:p>
            <a:r>
              <a:rPr lang="en-US" sz="3200" b="1" spc="-150">
                <a:solidFill>
                  <a:srgbClr val="2E2D62"/>
                </a:solidFill>
                <a:latin typeface="Arial" panose="020B0604020202020204" pitchFamily="34" charset="0"/>
                <a:cs typeface="Arial" panose="020B0604020202020204" pitchFamily="34" charset="0"/>
              </a:rPr>
              <a:t>We need researchers working across the research and innovation system</a:t>
            </a:r>
          </a:p>
        </p:txBody>
      </p:sp>
      <p:sp>
        <p:nvSpPr>
          <p:cNvPr id="4" name="Rectangle 3">
            <a:extLst>
              <a:ext uri="{FF2B5EF4-FFF2-40B4-BE49-F238E27FC236}">
                <a16:creationId xmlns:a16="http://schemas.microsoft.com/office/drawing/2014/main" id="{732EF011-BF39-A740-9684-B6A25873D16B}"/>
              </a:ext>
            </a:extLst>
          </p:cNvPr>
          <p:cNvSpPr/>
          <p:nvPr/>
        </p:nvSpPr>
        <p:spPr>
          <a:xfrm>
            <a:off x="403341" y="1582340"/>
            <a:ext cx="11106787" cy="2585323"/>
          </a:xfrm>
          <a:prstGeom prst="rect">
            <a:avLst/>
          </a:prstGeom>
        </p:spPr>
        <p:txBody>
          <a:bodyPr wrap="square">
            <a:spAutoFit/>
          </a:bodyPr>
          <a:lstStyle/>
          <a:p>
            <a:pPr marL="285750" indent="-285750">
              <a:buFont typeface="Arial" panose="020B0604020202020204" pitchFamily="34" charset="0"/>
              <a:buChar char="•"/>
            </a:pPr>
            <a:r>
              <a:rPr lang="en-GB">
                <a:solidFill>
                  <a:srgbClr val="626262"/>
                </a:solidFill>
                <a:latin typeface="Arial" panose="020B0604020202020204" pitchFamily="34" charset="0"/>
                <a:cs typeface="Arial" panose="020B0604020202020204" pitchFamily="34" charset="0"/>
              </a:rPr>
              <a:t>We want researchers to be prepared for, and aspire to, more than academic careers.</a:t>
            </a:r>
          </a:p>
          <a:p>
            <a:pPr marL="285750" indent="-285750">
              <a:buFont typeface="Arial" panose="020B0604020202020204" pitchFamily="34" charset="0"/>
              <a:buChar char="•"/>
            </a:pPr>
            <a:endParaRPr lang="en-GB">
              <a:solidFill>
                <a:srgbClr val="62626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solidFill>
                  <a:srgbClr val="626262"/>
                </a:solidFill>
                <a:latin typeface="Arial" panose="020B0604020202020204" pitchFamily="34" charset="0"/>
                <a:cs typeface="Arial" panose="020B0604020202020204" pitchFamily="34" charset="0"/>
              </a:rPr>
              <a:t>We </a:t>
            </a:r>
            <a:r>
              <a:rPr lang="en-GB" b="1">
                <a:solidFill>
                  <a:srgbClr val="626262"/>
                </a:solidFill>
                <a:latin typeface="Arial" panose="020B0604020202020204" pitchFamily="34" charset="0"/>
                <a:cs typeface="Arial" panose="020B0604020202020204" pitchFamily="34" charset="0"/>
              </a:rPr>
              <a:t>all</a:t>
            </a:r>
            <a:r>
              <a:rPr lang="en-GB">
                <a:solidFill>
                  <a:srgbClr val="626262"/>
                </a:solidFill>
                <a:latin typeface="Arial" panose="020B0604020202020204" pitchFamily="34" charset="0"/>
                <a:cs typeface="Arial" panose="020B0604020202020204" pitchFamily="34" charset="0"/>
              </a:rPr>
              <a:t> have a responsibility for supporting the career development of researchers.</a:t>
            </a:r>
          </a:p>
          <a:p>
            <a:pPr marL="285750" indent="-285750">
              <a:buFont typeface="Arial" panose="020B0604020202020204" pitchFamily="34" charset="0"/>
              <a:buChar char="•"/>
            </a:pPr>
            <a:endParaRPr lang="en-GB">
              <a:solidFill>
                <a:srgbClr val="62626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solidFill>
                  <a:srgbClr val="626262"/>
                </a:solidFill>
                <a:latin typeface="Arial" panose="020B0604020202020204" pitchFamily="34" charset="0"/>
                <a:cs typeface="Arial" panose="020B0604020202020204" pitchFamily="34" charset="0"/>
              </a:rPr>
              <a:t>We need to normalise careers outside of academia, leaving is not failure.</a:t>
            </a:r>
          </a:p>
          <a:p>
            <a:pPr marL="742950" lvl="1" indent="-285750">
              <a:buFont typeface="Arial" panose="020B0604020202020204" pitchFamily="34" charset="0"/>
              <a:buChar char="•"/>
            </a:pPr>
            <a:r>
              <a:rPr lang="en-GB">
                <a:solidFill>
                  <a:srgbClr val="626262"/>
                </a:solidFill>
                <a:latin typeface="Arial" panose="020B0604020202020204" pitchFamily="34" charset="0"/>
                <a:cs typeface="Arial" panose="020B0604020202020204" pitchFamily="34" charset="0"/>
              </a:rPr>
              <a:t>(at any level)</a:t>
            </a:r>
          </a:p>
          <a:p>
            <a:pPr marL="285750" indent="-285750">
              <a:buFont typeface="Arial" panose="020B0604020202020204" pitchFamily="34" charset="0"/>
              <a:buChar char="•"/>
            </a:pPr>
            <a:endParaRPr lang="en-GB">
              <a:solidFill>
                <a:srgbClr val="62626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solidFill>
                  <a:srgbClr val="626262"/>
                </a:solidFill>
                <a:latin typeface="Arial" panose="020B0604020202020204" pitchFamily="34" charset="0"/>
                <a:cs typeface="Arial" panose="020B0604020202020204" pitchFamily="34" charset="0"/>
              </a:rPr>
              <a:t>This isn’t all on you, we need mobility at all levels.</a:t>
            </a:r>
          </a:p>
          <a:p>
            <a:endParaRPr lang="en-GB">
              <a:solidFill>
                <a:srgbClr val="6262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9256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403341" y="345182"/>
            <a:ext cx="11212926" cy="1077218"/>
          </a:xfrm>
          <a:prstGeom prst="rect">
            <a:avLst/>
          </a:prstGeom>
          <a:noFill/>
        </p:spPr>
        <p:txBody>
          <a:bodyPr wrap="square" rtlCol="0" anchor="t">
            <a:spAutoFit/>
          </a:bodyPr>
          <a:lstStyle/>
          <a:p>
            <a:r>
              <a:rPr lang="en-US" sz="3200" b="1" spc="-150">
                <a:solidFill>
                  <a:srgbClr val="2E2D62"/>
                </a:solidFill>
                <a:latin typeface="Arial" panose="020B0604020202020204" pitchFamily="34" charset="0"/>
                <a:cs typeface="Arial" panose="020B0604020202020204" pitchFamily="34" charset="0"/>
              </a:rPr>
              <a:t>We need researchers working across the research and innovation system</a:t>
            </a:r>
          </a:p>
        </p:txBody>
      </p:sp>
      <p:sp>
        <p:nvSpPr>
          <p:cNvPr id="4" name="Rectangle 3">
            <a:extLst>
              <a:ext uri="{FF2B5EF4-FFF2-40B4-BE49-F238E27FC236}">
                <a16:creationId xmlns:a16="http://schemas.microsoft.com/office/drawing/2014/main" id="{732EF011-BF39-A740-9684-B6A25873D16B}"/>
              </a:ext>
            </a:extLst>
          </p:cNvPr>
          <p:cNvSpPr/>
          <p:nvPr/>
        </p:nvSpPr>
        <p:spPr>
          <a:xfrm>
            <a:off x="403341" y="1829139"/>
            <a:ext cx="11106787" cy="3416320"/>
          </a:xfrm>
          <a:prstGeom prst="rect">
            <a:avLst/>
          </a:prstGeom>
        </p:spPr>
        <p:txBody>
          <a:bodyPr wrap="square">
            <a:spAutoFit/>
          </a:bodyPr>
          <a:lstStyle/>
          <a:p>
            <a:pPr marL="285750" indent="-285750">
              <a:buFont typeface="Arial" panose="020B0604020202020204" pitchFamily="34" charset="0"/>
              <a:buChar char="•"/>
            </a:pPr>
            <a:r>
              <a:rPr lang="en-GB">
                <a:solidFill>
                  <a:srgbClr val="626262"/>
                </a:solidFill>
                <a:latin typeface="Arial" panose="020B0604020202020204" pitchFamily="34" charset="0"/>
                <a:cs typeface="Arial" panose="020B0604020202020204" pitchFamily="34" charset="0"/>
              </a:rPr>
              <a:t>We need to make non-academic employers more attractive to researchers</a:t>
            </a:r>
          </a:p>
          <a:p>
            <a:pPr marL="285750" indent="-285750">
              <a:buFont typeface="Arial" panose="020B0604020202020204" pitchFamily="34" charset="0"/>
              <a:buChar char="•"/>
            </a:pPr>
            <a:endParaRPr lang="en-GB">
              <a:solidFill>
                <a:srgbClr val="62626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solidFill>
                  <a:srgbClr val="626262"/>
                </a:solidFill>
                <a:latin typeface="Arial" panose="020B0604020202020204" pitchFamily="34" charset="0"/>
                <a:cs typeface="Arial" panose="020B0604020202020204" pitchFamily="34" charset="0"/>
              </a:rPr>
              <a:t>We need to make researchers more attractive to non-academic employers</a:t>
            </a:r>
          </a:p>
          <a:p>
            <a:pPr marL="742950" lvl="1" indent="-285750">
              <a:buFont typeface="Arial" panose="020B0604020202020204" pitchFamily="34" charset="0"/>
              <a:buChar char="•"/>
            </a:pPr>
            <a:endParaRPr lang="en-GB">
              <a:solidFill>
                <a:srgbClr val="626262"/>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a:solidFill>
                  <a:srgbClr val="626262"/>
                </a:solidFill>
                <a:latin typeface="Arial" panose="020B0604020202020204" pitchFamily="34" charset="0"/>
                <a:cs typeface="Arial" panose="020B0604020202020204" pitchFamily="34" charset="0"/>
              </a:rPr>
              <a:t>Better training and development (raising the baseline)</a:t>
            </a:r>
          </a:p>
          <a:p>
            <a:pPr marL="742950" lvl="1" indent="-285750">
              <a:buFont typeface="Arial" panose="020B0604020202020204" pitchFamily="34" charset="0"/>
              <a:buChar char="•"/>
            </a:pPr>
            <a:endParaRPr lang="en-GB">
              <a:solidFill>
                <a:srgbClr val="626262"/>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a:solidFill>
                  <a:srgbClr val="626262"/>
                </a:solidFill>
                <a:latin typeface="Arial" panose="020B0604020202020204" pitchFamily="34" charset="0"/>
                <a:cs typeface="Arial" panose="020B0604020202020204" pitchFamily="34" charset="0"/>
              </a:rPr>
              <a:t>Raising awareness of how awesome postdocs are</a:t>
            </a:r>
          </a:p>
          <a:p>
            <a:pPr marL="742950" lvl="1" indent="-285750">
              <a:buFont typeface="Arial" panose="020B0604020202020204" pitchFamily="34" charset="0"/>
              <a:buChar char="•"/>
            </a:pPr>
            <a:endParaRPr lang="en-GB">
              <a:solidFill>
                <a:srgbClr val="626262"/>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GB">
              <a:solidFill>
                <a:srgbClr val="62626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a:solidFill>
                <a:srgbClr val="62626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solidFill>
                  <a:srgbClr val="626262"/>
                </a:solidFill>
                <a:latin typeface="Arial" panose="020B0604020202020204" pitchFamily="34" charset="0"/>
                <a:cs typeface="Arial" panose="020B0604020202020204" pitchFamily="34" charset="0"/>
              </a:rPr>
              <a:t>We also need to bring these parts of the system together, to make it easier to come back</a:t>
            </a:r>
          </a:p>
          <a:p>
            <a:pPr marL="742950" lvl="1" indent="-285750">
              <a:buFont typeface="Arial" panose="020B0604020202020204" pitchFamily="34" charset="0"/>
              <a:buChar char="•"/>
            </a:pPr>
            <a:endParaRPr lang="en-GB">
              <a:solidFill>
                <a:srgbClr val="6262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9677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3B2BC8-54BD-6F4E-93E9-973019871DE1}"/>
              </a:ext>
            </a:extLst>
          </p:cNvPr>
          <p:cNvSpPr txBox="1"/>
          <p:nvPr/>
        </p:nvSpPr>
        <p:spPr>
          <a:xfrm>
            <a:off x="403340" y="345182"/>
            <a:ext cx="11694171" cy="64633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a:ln>
                  <a:noFill/>
                </a:ln>
                <a:solidFill>
                  <a:srgbClr val="2E2D62"/>
                </a:solidFill>
                <a:effectLst/>
                <a:uLnTx/>
                <a:uFillTx/>
                <a:latin typeface="Arial" panose="020B0604020202020204" pitchFamily="34" charset="0"/>
                <a:ea typeface="+mn-ea"/>
                <a:cs typeface="Arial" panose="020B0604020202020204" pitchFamily="34" charset="0"/>
              </a:rPr>
              <a:t>Next steps</a:t>
            </a:r>
          </a:p>
        </p:txBody>
      </p:sp>
      <p:sp>
        <p:nvSpPr>
          <p:cNvPr id="5" name="TextBox 4">
            <a:extLst>
              <a:ext uri="{FF2B5EF4-FFF2-40B4-BE49-F238E27FC236}">
                <a16:creationId xmlns:a16="http://schemas.microsoft.com/office/drawing/2014/main" id="{092CF9C5-DA08-47EE-9548-E42C546EB35E}"/>
              </a:ext>
            </a:extLst>
          </p:cNvPr>
          <p:cNvSpPr txBox="1"/>
          <p:nvPr/>
        </p:nvSpPr>
        <p:spPr>
          <a:xfrm>
            <a:off x="727805" y="3085168"/>
            <a:ext cx="10736387" cy="2585323"/>
          </a:xfrm>
          <a:prstGeom prst="rect">
            <a:avLst/>
          </a:prstGeom>
          <a:noFill/>
        </p:spPr>
        <p:txBody>
          <a:bodyPr wrap="square" rtlCol="0">
            <a:spAutoFit/>
          </a:bodyPr>
          <a:lstStyle/>
          <a:p>
            <a:r>
              <a:rPr lang="en-GB">
                <a:solidFill>
                  <a:srgbClr val="626262"/>
                </a:solidFill>
                <a:latin typeface="Arial" panose="020B0604020202020204" pitchFamily="34" charset="0"/>
                <a:cs typeface="Arial" panose="020B0604020202020204" pitchFamily="34" charset="0"/>
              </a:rPr>
              <a:t>How </a:t>
            </a:r>
            <a:r>
              <a:rPr lang="en-GB" b="1">
                <a:solidFill>
                  <a:srgbClr val="626262"/>
                </a:solidFill>
                <a:latin typeface="Arial" panose="020B0604020202020204" pitchFamily="34" charset="0"/>
                <a:cs typeface="Arial" panose="020B0604020202020204" pitchFamily="34" charset="0"/>
              </a:rPr>
              <a:t>you</a:t>
            </a:r>
            <a:r>
              <a:rPr lang="en-GB">
                <a:solidFill>
                  <a:srgbClr val="626262"/>
                </a:solidFill>
                <a:latin typeface="Arial" panose="020B0604020202020204" pitchFamily="34" charset="0"/>
                <a:cs typeface="Arial" panose="020B0604020202020204" pitchFamily="34" charset="0"/>
              </a:rPr>
              <a:t> can contribute:</a:t>
            </a:r>
          </a:p>
          <a:p>
            <a:endParaRPr lang="en-GB">
              <a:solidFill>
                <a:srgbClr val="626262"/>
              </a:solidFill>
              <a:latin typeface="Arial" panose="020B0604020202020204" pitchFamily="34" charset="0"/>
              <a:cs typeface="Arial" panose="020B0604020202020204" pitchFamily="34" charset="0"/>
            </a:endParaRPr>
          </a:p>
          <a:p>
            <a:r>
              <a:rPr lang="en-GB">
                <a:solidFill>
                  <a:srgbClr val="626262"/>
                </a:solidFill>
                <a:latin typeface="Arial" panose="020B0604020202020204" pitchFamily="34" charset="0"/>
                <a:cs typeface="Arial" panose="020B0604020202020204" pitchFamily="34" charset="0"/>
              </a:rPr>
              <a:t>Stay engaged:</a:t>
            </a:r>
          </a:p>
          <a:p>
            <a:pPr marL="285750" indent="-285750">
              <a:buFontTx/>
              <a:buChar char="-"/>
            </a:pPr>
            <a:r>
              <a:rPr lang="en-GB">
                <a:solidFill>
                  <a:srgbClr val="626262"/>
                </a:solidFill>
                <a:latin typeface="Arial" panose="020B0604020202020204" pitchFamily="34" charset="0"/>
                <a:cs typeface="Arial" panose="020B0604020202020204" pitchFamily="34" charset="0"/>
              </a:rPr>
              <a:t>Engage with the Concordat at your institution</a:t>
            </a:r>
          </a:p>
          <a:p>
            <a:pPr marL="285750" indent="-285750">
              <a:buFontTx/>
              <a:buChar char="-"/>
            </a:pPr>
            <a:r>
              <a:rPr lang="en-GB">
                <a:solidFill>
                  <a:srgbClr val="626262"/>
                </a:solidFill>
                <a:latin typeface="Arial" panose="020B0604020202020204" pitchFamily="34" charset="0"/>
                <a:cs typeface="Arial" panose="020B0604020202020204" pitchFamily="34" charset="0"/>
              </a:rPr>
              <a:t>Take opportunities to influence policy</a:t>
            </a:r>
          </a:p>
          <a:p>
            <a:pPr marL="285750" indent="-285750">
              <a:buFontTx/>
              <a:buChar char="-"/>
            </a:pPr>
            <a:r>
              <a:rPr lang="en-GB">
                <a:solidFill>
                  <a:srgbClr val="626262"/>
                </a:solidFill>
                <a:latin typeface="Arial" panose="020B0604020202020204" pitchFamily="34" charset="0"/>
                <a:cs typeface="Arial" panose="020B0604020202020204" pitchFamily="34" charset="0"/>
              </a:rPr>
              <a:t>Learn about your institutional policies and the wider system</a:t>
            </a:r>
          </a:p>
          <a:p>
            <a:endParaRPr lang="en-GB">
              <a:solidFill>
                <a:srgbClr val="626262"/>
              </a:solidFill>
              <a:latin typeface="Arial" panose="020B0604020202020204" pitchFamily="34" charset="0"/>
              <a:cs typeface="Arial" panose="020B0604020202020204" pitchFamily="34" charset="0"/>
            </a:endParaRPr>
          </a:p>
          <a:p>
            <a:r>
              <a:rPr lang="en-GB">
                <a:solidFill>
                  <a:srgbClr val="626262"/>
                </a:solidFill>
                <a:latin typeface="Arial" panose="020B0604020202020204" pitchFamily="34" charset="0"/>
                <a:cs typeface="Arial" panose="020B0604020202020204" pitchFamily="34" charset="0"/>
              </a:rPr>
              <a:t>(if you work at UKRI)</a:t>
            </a:r>
          </a:p>
          <a:p>
            <a:r>
              <a:rPr lang="en-GB">
                <a:solidFill>
                  <a:srgbClr val="626262"/>
                </a:solidFill>
                <a:latin typeface="Arial" panose="020B0604020202020204" pitchFamily="34" charset="0"/>
                <a:cs typeface="Arial" panose="020B0604020202020204" pitchFamily="34" charset="0"/>
              </a:rPr>
              <a:t>- Keep an eye out for upcoming internal webinars and ways to get engaged!</a:t>
            </a:r>
          </a:p>
        </p:txBody>
      </p:sp>
      <p:sp>
        <p:nvSpPr>
          <p:cNvPr id="6" name="TextBox 5">
            <a:extLst>
              <a:ext uri="{FF2B5EF4-FFF2-40B4-BE49-F238E27FC236}">
                <a16:creationId xmlns:a16="http://schemas.microsoft.com/office/drawing/2014/main" id="{76FB85E5-6BC1-4BD9-860A-2D4207A65EB7}"/>
              </a:ext>
            </a:extLst>
          </p:cNvPr>
          <p:cNvSpPr txBox="1"/>
          <p:nvPr/>
        </p:nvSpPr>
        <p:spPr>
          <a:xfrm>
            <a:off x="727805" y="1213362"/>
            <a:ext cx="10736387" cy="2308324"/>
          </a:xfrm>
          <a:prstGeom prst="rect">
            <a:avLst/>
          </a:prstGeom>
          <a:noFill/>
        </p:spPr>
        <p:txBody>
          <a:bodyPr wrap="square" rtlCol="0">
            <a:spAutoFit/>
          </a:bodyPr>
          <a:lstStyle/>
          <a:p>
            <a:r>
              <a:rPr lang="en-GB">
                <a:solidFill>
                  <a:srgbClr val="626262"/>
                </a:solidFill>
                <a:latin typeface="Arial" panose="020B0604020202020204" pitchFamily="34" charset="0"/>
                <a:cs typeface="Arial" panose="020B0604020202020204" pitchFamily="34" charset="0"/>
              </a:rPr>
              <a:t>Our next steps:</a:t>
            </a:r>
          </a:p>
          <a:p>
            <a:endParaRPr lang="en-GB">
              <a:solidFill>
                <a:srgbClr val="626262"/>
              </a:solidFill>
              <a:latin typeface="Arial" panose="020B0604020202020204" pitchFamily="34" charset="0"/>
              <a:cs typeface="Arial" panose="020B0604020202020204" pitchFamily="34" charset="0"/>
            </a:endParaRPr>
          </a:p>
          <a:p>
            <a:pPr marL="285750" indent="-285750">
              <a:buFontTx/>
              <a:buChar char="-"/>
            </a:pPr>
            <a:r>
              <a:rPr lang="en-GB">
                <a:solidFill>
                  <a:srgbClr val="626262"/>
                </a:solidFill>
                <a:latin typeface="Arial" panose="020B0604020202020204" pitchFamily="34" charset="0"/>
                <a:cs typeface="Arial" panose="020B0604020202020204" pitchFamily="34" charset="0"/>
              </a:rPr>
              <a:t>Progress our action plan</a:t>
            </a:r>
          </a:p>
          <a:p>
            <a:pPr marL="285750" indent="-285750">
              <a:buFontTx/>
              <a:buChar char="-"/>
            </a:pPr>
            <a:r>
              <a:rPr lang="en-GB">
                <a:solidFill>
                  <a:srgbClr val="626262"/>
                </a:solidFill>
                <a:latin typeface="Arial" panose="020B0604020202020204" pitchFamily="34" charset="0"/>
                <a:cs typeface="Arial" panose="020B0604020202020204" pitchFamily="34" charset="0"/>
              </a:rPr>
              <a:t>Ensure it remains aligned to relevant work across UKRI and the sector, including in implementing the People and Culture Strategy</a:t>
            </a:r>
          </a:p>
          <a:p>
            <a:pPr marL="285750" indent="-285750">
              <a:buFontTx/>
              <a:buChar char="-"/>
            </a:pPr>
            <a:endParaRPr lang="en-GB">
              <a:solidFill>
                <a:srgbClr val="626262"/>
              </a:solidFill>
              <a:latin typeface="Arial" panose="020B0604020202020204" pitchFamily="34" charset="0"/>
              <a:cs typeface="Arial" panose="020B0604020202020204" pitchFamily="34" charset="0"/>
            </a:endParaRPr>
          </a:p>
          <a:p>
            <a:pPr marL="285750" indent="-285750">
              <a:buFontTx/>
              <a:buChar char="-"/>
            </a:pPr>
            <a:endParaRPr lang="en-GB">
              <a:solidFill>
                <a:srgbClr val="626262"/>
              </a:solidFill>
              <a:latin typeface="Arial" panose="020B0604020202020204" pitchFamily="34" charset="0"/>
              <a:cs typeface="Arial" panose="020B0604020202020204" pitchFamily="34" charset="0"/>
            </a:endParaRPr>
          </a:p>
          <a:p>
            <a:endParaRPr lang="en-GB">
              <a:solidFill>
                <a:srgbClr val="6262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029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857BA0-0B97-E246-89DE-A836629FD62A}"/>
              </a:ext>
            </a:extLst>
          </p:cNvPr>
          <p:cNvSpPr txBox="1"/>
          <p:nvPr/>
        </p:nvSpPr>
        <p:spPr>
          <a:xfrm>
            <a:off x="403340" y="345182"/>
            <a:ext cx="11684581"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150" normalizeH="0" baseline="0" noProof="0">
                <a:ln>
                  <a:noFill/>
                </a:ln>
                <a:solidFill>
                  <a:srgbClr val="2E2D62"/>
                </a:solidFill>
                <a:effectLst/>
                <a:uLnTx/>
                <a:uFillTx/>
                <a:latin typeface="Arial" panose="020B0604020202020204" pitchFamily="34" charset="0"/>
                <a:ea typeface="+mn-ea"/>
                <a:cs typeface="Arial" panose="020B0604020202020204" pitchFamily="34" charset="0"/>
              </a:rPr>
              <a:t>What we do</a:t>
            </a:r>
          </a:p>
        </p:txBody>
      </p:sp>
      <p:sp>
        <p:nvSpPr>
          <p:cNvPr id="4" name="TextBox 3">
            <a:extLst>
              <a:ext uri="{FF2B5EF4-FFF2-40B4-BE49-F238E27FC236}">
                <a16:creationId xmlns:a16="http://schemas.microsoft.com/office/drawing/2014/main" id="{5096E3FF-7CE7-41E9-9A4B-B1E737461E7A}"/>
              </a:ext>
            </a:extLst>
          </p:cNvPr>
          <p:cNvSpPr txBox="1"/>
          <p:nvPr/>
        </p:nvSpPr>
        <p:spPr>
          <a:xfrm>
            <a:off x="532660" y="1263597"/>
            <a:ext cx="4971669"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676767"/>
                </a:solidFill>
                <a:effectLst/>
                <a:uLnTx/>
                <a:uFillTx/>
                <a:latin typeface="Arial" panose="020B0604020202020204"/>
                <a:ea typeface="+mn-ea"/>
                <a:cs typeface="+mn-cs"/>
              </a:rPr>
              <a:t>UKRI convenes, catalyses and invests in close collaboration with others to build a thriving, inclusive research and innovation system. We do this through: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676767"/>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676767"/>
                </a:solidFill>
                <a:effectLst/>
                <a:uLnTx/>
                <a:uFillTx/>
                <a:latin typeface="Arial" panose="020B0604020202020204"/>
                <a:ea typeface="+mn-ea"/>
                <a:cs typeface="+mn-cs"/>
              </a:rPr>
              <a:t>Our role as a </a:t>
            </a:r>
            <a:r>
              <a:rPr kumimoji="0" lang="en-GB" sz="1800" b="1" i="0" u="none" strike="noStrike" kern="1200" cap="none" spc="0" normalizeH="0" baseline="0" noProof="0">
                <a:ln>
                  <a:noFill/>
                </a:ln>
                <a:solidFill>
                  <a:srgbClr val="676767"/>
                </a:solidFill>
                <a:effectLst/>
                <a:uLnTx/>
                <a:uFillTx/>
                <a:latin typeface="Arial" panose="020B0604020202020204"/>
                <a:ea typeface="+mn-ea"/>
                <a:cs typeface="+mn-cs"/>
              </a:rPr>
              <a:t>funder</a:t>
            </a:r>
            <a:r>
              <a:rPr kumimoji="0" lang="en-GB" sz="1800" b="0" i="0" u="none" strike="noStrike" kern="1200" cap="none" spc="0" normalizeH="0" baseline="0" noProof="0">
                <a:ln>
                  <a:noFill/>
                </a:ln>
                <a:solidFill>
                  <a:srgbClr val="676767"/>
                </a:solidFill>
                <a:effectLst/>
                <a:uLnTx/>
                <a:uFillTx/>
                <a:latin typeface="Arial" panose="020B0604020202020204"/>
                <a:ea typeface="+mn-ea"/>
                <a:cs typeface="+mn-cs"/>
              </a:rPr>
              <a:t>, supporting people, ideas and infrastructure across the research and innovation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676767"/>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676767"/>
                </a:solidFill>
                <a:effectLst/>
                <a:uLnTx/>
                <a:uFillTx/>
                <a:latin typeface="Arial" panose="020B0604020202020204"/>
                <a:ea typeface="+mn-ea"/>
                <a:cs typeface="+mn-cs"/>
              </a:rPr>
              <a:t>Our role as a </a:t>
            </a:r>
            <a:r>
              <a:rPr kumimoji="0" lang="en-GB" sz="1800" b="1" i="0" u="none" strike="noStrike" kern="1200" cap="none" spc="0" normalizeH="0" baseline="0" noProof="0">
                <a:ln>
                  <a:noFill/>
                </a:ln>
                <a:solidFill>
                  <a:srgbClr val="676767"/>
                </a:solidFill>
                <a:effectLst/>
                <a:uLnTx/>
                <a:uFillTx/>
                <a:latin typeface="Arial" panose="020B0604020202020204"/>
                <a:ea typeface="+mn-ea"/>
                <a:cs typeface="+mn-cs"/>
              </a:rPr>
              <a:t>policy organisation, </a:t>
            </a:r>
            <a:r>
              <a:rPr kumimoji="0" lang="en-GB" sz="1800" b="0" i="0" u="none" strike="noStrike" kern="1200" cap="none" spc="0" normalizeH="0" baseline="0" noProof="0">
                <a:ln>
                  <a:noFill/>
                </a:ln>
                <a:solidFill>
                  <a:srgbClr val="676767"/>
                </a:solidFill>
                <a:effectLst/>
                <a:uLnTx/>
                <a:uFillTx/>
                <a:latin typeface="Arial" panose="020B0604020202020204"/>
                <a:ea typeface="+mn-ea"/>
                <a:cs typeface="+mn-cs"/>
              </a:rPr>
              <a:t>working with the community to drive positive changes in research culture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676767"/>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676767"/>
                </a:solidFill>
                <a:effectLst/>
                <a:uLnTx/>
                <a:uFillTx/>
                <a:latin typeface="Arial" panose="020B0604020202020204"/>
                <a:ea typeface="+mn-ea"/>
                <a:cs typeface="+mn-cs"/>
              </a:rPr>
              <a:t>Our role as an </a:t>
            </a:r>
            <a:r>
              <a:rPr kumimoji="0" lang="en-GB" sz="1800" b="1" i="0" u="none" strike="noStrike" kern="1200" cap="none" spc="0" normalizeH="0" baseline="0" noProof="0">
                <a:ln>
                  <a:noFill/>
                </a:ln>
                <a:solidFill>
                  <a:srgbClr val="676767"/>
                </a:solidFill>
                <a:effectLst/>
                <a:uLnTx/>
                <a:uFillTx/>
                <a:latin typeface="Arial" panose="020B0604020202020204"/>
                <a:ea typeface="+mn-ea"/>
                <a:cs typeface="+mn-cs"/>
              </a:rPr>
              <a:t>employer</a:t>
            </a:r>
            <a:r>
              <a:rPr kumimoji="0" lang="en-GB" sz="1800" b="0" i="0" u="none" strike="noStrike" kern="1200" cap="none" spc="0" normalizeH="0" baseline="0" noProof="0">
                <a:ln>
                  <a:noFill/>
                </a:ln>
                <a:solidFill>
                  <a:srgbClr val="676767"/>
                </a:solidFill>
                <a:effectLst/>
                <a:uLnTx/>
                <a:uFillTx/>
                <a:latin typeface="Arial" panose="020B0604020202020204"/>
                <a:ea typeface="+mn-ea"/>
                <a:cs typeface="+mn-cs"/>
              </a:rPr>
              <a:t> of people working in research and innovation at the institutes and facilities that we manage.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67676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76767"/>
              </a:solidFill>
              <a:effectLst/>
              <a:uLnTx/>
              <a:uFillTx/>
              <a:latin typeface="Arial" panose="020B0604020202020204"/>
              <a:ea typeface="+mn-ea"/>
              <a:cs typeface="+mn-cs"/>
            </a:endParaRPr>
          </a:p>
        </p:txBody>
      </p:sp>
      <p:grpSp>
        <p:nvGrpSpPr>
          <p:cNvPr id="5" name="Group 4">
            <a:extLst>
              <a:ext uri="{FF2B5EF4-FFF2-40B4-BE49-F238E27FC236}">
                <a16:creationId xmlns:a16="http://schemas.microsoft.com/office/drawing/2014/main" id="{4ADAD309-73F1-4C0A-A2F7-4E09483E97E8}"/>
              </a:ext>
            </a:extLst>
          </p:cNvPr>
          <p:cNvGrpSpPr/>
          <p:nvPr/>
        </p:nvGrpSpPr>
        <p:grpSpPr>
          <a:xfrm>
            <a:off x="6421412" y="1686348"/>
            <a:ext cx="5100320" cy="3550142"/>
            <a:chOff x="1747520" y="2250440"/>
            <a:chExt cx="6096000" cy="4064000"/>
          </a:xfrm>
        </p:grpSpPr>
        <p:graphicFrame>
          <p:nvGraphicFramePr>
            <p:cNvPr id="7" name="Diagram 6">
              <a:extLst>
                <a:ext uri="{FF2B5EF4-FFF2-40B4-BE49-F238E27FC236}">
                  <a16:creationId xmlns:a16="http://schemas.microsoft.com/office/drawing/2014/main" id="{EDAC3A81-DBE9-4A23-B543-7F46D9663EC2}"/>
                </a:ext>
              </a:extLst>
            </p:cNvPr>
            <p:cNvGraphicFramePr/>
            <p:nvPr/>
          </p:nvGraphicFramePr>
          <p:xfrm>
            <a:off x="1747520" y="225044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2AACC54D-474F-4225-9CBF-DF7523FF80F0}"/>
                </a:ext>
              </a:extLst>
            </p:cNvPr>
            <p:cNvSpPr txBox="1"/>
            <p:nvPr/>
          </p:nvSpPr>
          <p:spPr>
            <a:xfrm>
              <a:off x="1820176" y="2868360"/>
              <a:ext cx="1026161" cy="3347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rgbClr val="FFFFFF"/>
                  </a:solidFill>
                  <a:effectLst/>
                  <a:uLnTx/>
                  <a:uFillTx/>
                  <a:latin typeface="Arial" panose="020B0604020202020204"/>
                  <a:ea typeface="+mn-ea"/>
                  <a:cs typeface="+mn-cs"/>
                </a:rPr>
                <a:t>Funder</a:t>
              </a:r>
            </a:p>
          </p:txBody>
        </p:sp>
        <p:sp>
          <p:nvSpPr>
            <p:cNvPr id="9" name="TextBox 8">
              <a:extLst>
                <a:ext uri="{FF2B5EF4-FFF2-40B4-BE49-F238E27FC236}">
                  <a16:creationId xmlns:a16="http://schemas.microsoft.com/office/drawing/2014/main" id="{CEA0C9CA-0723-42C9-9056-217B75140AE3}"/>
                </a:ext>
              </a:extLst>
            </p:cNvPr>
            <p:cNvSpPr txBox="1"/>
            <p:nvPr/>
          </p:nvSpPr>
          <p:spPr>
            <a:xfrm>
              <a:off x="1926186" y="4106277"/>
              <a:ext cx="1457210" cy="3347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rgbClr val="FFFFFF"/>
                  </a:solidFill>
                  <a:effectLst/>
                  <a:uLnTx/>
                  <a:uFillTx/>
                  <a:latin typeface="Arial" panose="020B0604020202020204"/>
                  <a:ea typeface="+mn-ea"/>
                  <a:cs typeface="+mn-cs"/>
                </a:rPr>
                <a:t>Policy Org</a:t>
              </a:r>
            </a:p>
          </p:txBody>
        </p:sp>
        <p:sp>
          <p:nvSpPr>
            <p:cNvPr id="10" name="TextBox 9">
              <a:extLst>
                <a:ext uri="{FF2B5EF4-FFF2-40B4-BE49-F238E27FC236}">
                  <a16:creationId xmlns:a16="http://schemas.microsoft.com/office/drawing/2014/main" id="{2C9DEE3F-55D7-4305-A3F1-D66C3135F8DB}"/>
                </a:ext>
              </a:extLst>
            </p:cNvPr>
            <p:cNvSpPr txBox="1"/>
            <p:nvPr/>
          </p:nvSpPr>
          <p:spPr>
            <a:xfrm>
              <a:off x="1788468" y="5344194"/>
              <a:ext cx="1190257" cy="3347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rgbClr val="FFFFFF"/>
                  </a:solidFill>
                  <a:effectLst/>
                  <a:uLnTx/>
                  <a:uFillTx/>
                  <a:latin typeface="Arial" panose="020B0604020202020204"/>
                  <a:ea typeface="+mn-ea"/>
                  <a:cs typeface="+mn-cs"/>
                </a:rPr>
                <a:t>Employer</a:t>
              </a:r>
            </a:p>
          </p:txBody>
        </p:sp>
      </p:grpSp>
    </p:spTree>
    <p:extLst>
      <p:ext uri="{BB962C8B-B14F-4D97-AF65-F5344CB8AC3E}">
        <p14:creationId xmlns:p14="http://schemas.microsoft.com/office/powerpoint/2010/main" val="1721572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D5F4A1-72C1-B64A-B6C8-5B8230A2F4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5938" y="512763"/>
            <a:ext cx="3302358" cy="971550"/>
          </a:xfrm>
          <a:prstGeom prst="rect">
            <a:avLst/>
          </a:prstGeom>
        </p:spPr>
      </p:pic>
      <p:sp>
        <p:nvSpPr>
          <p:cNvPr id="6" name="TextBox 5">
            <a:extLst>
              <a:ext uri="{FF2B5EF4-FFF2-40B4-BE49-F238E27FC236}">
                <a16:creationId xmlns:a16="http://schemas.microsoft.com/office/drawing/2014/main" id="{A8E48954-942C-1C4C-818E-BEF11B1D1890}"/>
              </a:ext>
            </a:extLst>
          </p:cNvPr>
          <p:cNvSpPr txBox="1"/>
          <p:nvPr/>
        </p:nvSpPr>
        <p:spPr>
          <a:xfrm>
            <a:off x="1366033" y="2160730"/>
            <a:ext cx="8316591" cy="830997"/>
          </a:xfrm>
          <a:prstGeom prst="rect">
            <a:avLst/>
          </a:prstGeom>
          <a:noFill/>
        </p:spPr>
        <p:txBody>
          <a:bodyPr wrap="square" rtlCol="0" anchor="t">
            <a:spAutoFit/>
          </a:bodyPr>
          <a:lstStyle/>
          <a:p>
            <a:r>
              <a:rPr lang="en-US" sz="4800" b="1" spc="-150">
                <a:solidFill>
                  <a:srgbClr val="002060"/>
                </a:solidFill>
                <a:latin typeface="Arial" panose="020B0604020202020204" pitchFamily="34" charset="0"/>
                <a:cs typeface="Arial" panose="020B0604020202020204" pitchFamily="34" charset="0"/>
              </a:rPr>
              <a:t>Thank you</a:t>
            </a:r>
          </a:p>
        </p:txBody>
      </p:sp>
      <p:sp>
        <p:nvSpPr>
          <p:cNvPr id="4" name="Rectangle 3">
            <a:extLst>
              <a:ext uri="{FF2B5EF4-FFF2-40B4-BE49-F238E27FC236}">
                <a16:creationId xmlns:a16="http://schemas.microsoft.com/office/drawing/2014/main" id="{3D21BD8D-9600-F248-84E9-9BA18EB4047B}"/>
              </a:ext>
            </a:extLst>
          </p:cNvPr>
          <p:cNvSpPr/>
          <p:nvPr/>
        </p:nvSpPr>
        <p:spPr>
          <a:xfrm>
            <a:off x="3708654" y="5914335"/>
            <a:ext cx="3322341" cy="646331"/>
          </a:xfrm>
          <a:prstGeom prst="rect">
            <a:avLst/>
          </a:prstGeom>
        </p:spPr>
        <p:txBody>
          <a:bodyPr wrap="square">
            <a:spAutoFit/>
          </a:bodyPr>
          <a:lstStyle/>
          <a:p>
            <a:r>
              <a:rPr lang="en-GB" b="1">
                <a:solidFill>
                  <a:schemeClr val="accent4"/>
                </a:solidFill>
                <a:latin typeface="Arial" panose="020B0604020202020204" pitchFamily="34" charset="0"/>
                <a:cs typeface="Arial" panose="020B0604020202020204" pitchFamily="34" charset="0"/>
              </a:rPr>
              <a:t>LinkedIn: </a:t>
            </a:r>
            <a:r>
              <a:rPr lang="en-GB">
                <a:solidFill>
                  <a:schemeClr val="accent4"/>
                </a:solidFill>
                <a:latin typeface="Arial" panose="020B0604020202020204" pitchFamily="34" charset="0"/>
                <a:cs typeface="Arial" panose="020B0604020202020204" pitchFamily="34" charset="0"/>
              </a:rPr>
              <a:t>UK Research and Innovation</a:t>
            </a:r>
            <a:endParaRPr lang="en-GB" sz="1600">
              <a:solidFill>
                <a:schemeClr val="accent4"/>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1C3C6E9-584A-174A-A523-181336345863}"/>
              </a:ext>
            </a:extLst>
          </p:cNvPr>
          <p:cNvSpPr/>
          <p:nvPr/>
        </p:nvSpPr>
        <p:spPr>
          <a:xfrm>
            <a:off x="776913" y="5914334"/>
            <a:ext cx="2734685" cy="369332"/>
          </a:xfrm>
          <a:prstGeom prst="rect">
            <a:avLst/>
          </a:prstGeom>
        </p:spPr>
        <p:txBody>
          <a:bodyPr wrap="square">
            <a:spAutoFit/>
          </a:bodyPr>
          <a:lstStyle/>
          <a:p>
            <a:r>
              <a:rPr lang="en-GB" sz="1600" b="1">
                <a:solidFill>
                  <a:schemeClr val="accent4"/>
                </a:solidFill>
                <a:latin typeface="Arial" panose="020B0604020202020204" pitchFamily="34" charset="0"/>
                <a:cs typeface="Arial" panose="020B0604020202020204" pitchFamily="34" charset="0"/>
              </a:rPr>
              <a:t>Twitter:@</a:t>
            </a:r>
            <a:r>
              <a:rPr lang="en-GB" err="1">
                <a:solidFill>
                  <a:schemeClr val="accent4"/>
                </a:solidFill>
                <a:latin typeface="Arial" panose="020B0604020202020204" pitchFamily="34" charset="0"/>
                <a:cs typeface="Arial" panose="020B0604020202020204" pitchFamily="34" charset="0"/>
              </a:rPr>
              <a:t>UKRI_News</a:t>
            </a:r>
            <a:endParaRPr lang="en-GB" sz="1600">
              <a:solidFill>
                <a:schemeClr val="accent4"/>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57B1967-7D14-D049-9CB6-6F21A1A622D6}"/>
              </a:ext>
            </a:extLst>
          </p:cNvPr>
          <p:cNvSpPr/>
          <p:nvPr/>
        </p:nvSpPr>
        <p:spPr>
          <a:xfrm>
            <a:off x="7228051" y="5914334"/>
            <a:ext cx="3322340" cy="646331"/>
          </a:xfrm>
          <a:prstGeom prst="rect">
            <a:avLst/>
          </a:prstGeom>
        </p:spPr>
        <p:txBody>
          <a:bodyPr wrap="square">
            <a:spAutoFit/>
          </a:bodyPr>
          <a:lstStyle/>
          <a:p>
            <a:r>
              <a:rPr lang="en-GB" b="1">
                <a:solidFill>
                  <a:schemeClr val="accent4"/>
                </a:solidFill>
                <a:latin typeface="Arial" panose="020B0604020202020204" pitchFamily="34" charset="0"/>
                <a:cs typeface="Arial" panose="020B0604020202020204" pitchFamily="34" charset="0"/>
              </a:rPr>
              <a:t>YouTube: </a:t>
            </a:r>
            <a:r>
              <a:rPr lang="en-GB">
                <a:solidFill>
                  <a:schemeClr val="accent4"/>
                </a:solidFill>
                <a:latin typeface="Arial" panose="020B0604020202020204" pitchFamily="34" charset="0"/>
                <a:cs typeface="Arial" panose="020B0604020202020204" pitchFamily="34" charset="0"/>
              </a:rPr>
              <a:t>UK Research and Innovation</a:t>
            </a:r>
            <a:endParaRPr lang="en-GB" sz="160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3057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857BA0-0B97-E246-89DE-A836629FD62A}"/>
              </a:ext>
            </a:extLst>
          </p:cNvPr>
          <p:cNvSpPr txBox="1"/>
          <p:nvPr/>
        </p:nvSpPr>
        <p:spPr>
          <a:xfrm>
            <a:off x="403340" y="345182"/>
            <a:ext cx="11684581"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150" normalizeH="0" baseline="0" noProof="0">
                <a:ln>
                  <a:noFill/>
                </a:ln>
                <a:solidFill>
                  <a:srgbClr val="2E2D62"/>
                </a:solidFill>
                <a:effectLst/>
                <a:uLnTx/>
                <a:uFillTx/>
                <a:latin typeface="Arial" panose="020B0604020202020204" pitchFamily="34" charset="0"/>
                <a:ea typeface="+mn-ea"/>
                <a:cs typeface="Arial" panose="020B0604020202020204" pitchFamily="34" charset="0"/>
              </a:rPr>
              <a:t>What we do: funding</a:t>
            </a:r>
          </a:p>
        </p:txBody>
      </p:sp>
      <p:sp>
        <p:nvSpPr>
          <p:cNvPr id="4" name="TextBox 3">
            <a:extLst>
              <a:ext uri="{FF2B5EF4-FFF2-40B4-BE49-F238E27FC236}">
                <a16:creationId xmlns:a16="http://schemas.microsoft.com/office/drawing/2014/main" id="{5096E3FF-7CE7-41E9-9A4B-B1E737461E7A}"/>
              </a:ext>
            </a:extLst>
          </p:cNvPr>
          <p:cNvSpPr txBox="1"/>
          <p:nvPr/>
        </p:nvSpPr>
        <p:spPr>
          <a:xfrm>
            <a:off x="532660" y="1263597"/>
            <a:ext cx="4971669" cy="341632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GB">
                <a:solidFill>
                  <a:srgbClr val="676767"/>
                </a:solidFill>
                <a:latin typeface="Arial" panose="020B0604020202020204"/>
              </a:rPr>
              <a:t>UKRI funding is distributed through a range of mechanisms, including grants and Quality Related research funding (QR) to support:</a:t>
            </a:r>
          </a:p>
          <a:p>
            <a:pPr marR="0" lvl="0" algn="l" defTabSz="914400" rtl="0" eaLnBrk="1" fontAlgn="auto" latinLnBrk="0" hangingPunct="1">
              <a:lnSpc>
                <a:spcPct val="100000"/>
              </a:lnSpc>
              <a:spcBef>
                <a:spcPts val="0"/>
              </a:spcBef>
              <a:spcAft>
                <a:spcPts val="0"/>
              </a:spcAft>
              <a:buClrTx/>
              <a:buSzTx/>
              <a:tabLst/>
              <a:defRPr/>
            </a:pPr>
            <a:endParaRPr lang="en-GB">
              <a:solidFill>
                <a:srgbClr val="676767"/>
              </a:solidFill>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solidFill>
                  <a:srgbClr val="676767"/>
                </a:solidFill>
                <a:latin typeface="Arial" panose="020B0604020202020204"/>
              </a:rPr>
              <a:t>Individuals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srgbClr val="676767"/>
                </a:solidFill>
                <a:effectLst/>
                <a:uLnTx/>
                <a:uFillTx/>
                <a:latin typeface="Arial" panose="020B0604020202020204"/>
                <a:ea typeface="+mn-ea"/>
                <a:cs typeface="+mn-cs"/>
              </a:rPr>
              <a:t>Teams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srgbClr val="676767"/>
                </a:solidFill>
                <a:effectLst/>
                <a:uLnTx/>
                <a:uFillTx/>
                <a:latin typeface="Arial" panose="020B0604020202020204"/>
                <a:ea typeface="+mn-ea"/>
                <a:cs typeface="+mn-cs"/>
              </a:rPr>
              <a:t>Research Organisations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solidFill>
                  <a:srgbClr val="676767"/>
                </a:solidFill>
                <a:latin typeface="Arial" panose="020B0604020202020204"/>
              </a:rPr>
              <a:t>Research Institutes</a:t>
            </a:r>
            <a:endParaRPr kumimoji="0" lang="en-GB" b="0" i="0" u="none" strike="noStrike" kern="1200" cap="none" spc="0" normalizeH="0" baseline="0" noProof="0">
              <a:ln>
                <a:noFill/>
              </a:ln>
              <a:solidFill>
                <a:srgbClr val="676767"/>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solidFill>
                  <a:srgbClr val="676767"/>
                </a:solidFill>
                <a:latin typeface="Arial" panose="020B0604020202020204"/>
              </a:rPr>
              <a:t>Business</a:t>
            </a:r>
            <a:endParaRPr kumimoji="0" lang="en-GB" b="0" i="0" u="none" strike="noStrike" kern="1200" cap="none" spc="0" normalizeH="0" baseline="0" noProof="0">
              <a:ln>
                <a:noFill/>
              </a:ln>
              <a:solidFill>
                <a:srgbClr val="676767"/>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solidFill>
                  <a:srgbClr val="676767"/>
                </a:solidFill>
                <a:latin typeface="Arial" panose="020B0604020202020204"/>
              </a:rPr>
              <a:t>Research Infrastructures</a:t>
            </a:r>
          </a:p>
          <a:p>
            <a:pPr marR="0" lvl="0" algn="l" defTabSz="914400" rtl="0" eaLnBrk="1" fontAlgn="auto" latinLnBrk="0" hangingPunct="1">
              <a:lnSpc>
                <a:spcPct val="100000"/>
              </a:lnSpc>
              <a:spcBef>
                <a:spcPts val="0"/>
              </a:spcBef>
              <a:spcAft>
                <a:spcPts val="0"/>
              </a:spcAft>
              <a:buClrTx/>
              <a:buSzTx/>
              <a:tabLst/>
              <a:defRPr/>
            </a:pPr>
            <a:endParaRPr kumimoji="0" lang="en-GB" b="0" i="0" u="none" strike="noStrike" kern="1200" cap="none" spc="0" normalizeH="0" baseline="0" noProof="0">
              <a:ln>
                <a:noFill/>
              </a:ln>
              <a:solidFill>
                <a:srgbClr val="67676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srgbClr val="676767"/>
              </a:solidFill>
              <a:effectLst/>
              <a:uLnTx/>
              <a:uFillTx/>
              <a:latin typeface="Arial" panose="020B0604020202020204"/>
              <a:ea typeface="+mn-ea"/>
              <a:cs typeface="+mn-cs"/>
            </a:endParaRPr>
          </a:p>
        </p:txBody>
      </p:sp>
      <p:pic>
        <p:nvPicPr>
          <p:cNvPr id="8" name="Picture 7" descr="Radar chart of UKRI investment 2020/21">
            <a:extLst>
              <a:ext uri="{FF2B5EF4-FFF2-40B4-BE49-F238E27FC236}">
                <a16:creationId xmlns:a16="http://schemas.microsoft.com/office/drawing/2014/main" id="{342E3850-9ED9-48AA-8BDB-D770971DFD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80100" y="345182"/>
            <a:ext cx="6207821" cy="5708247"/>
          </a:xfrm>
          <a:prstGeom prst="rect">
            <a:avLst/>
          </a:prstGeom>
        </p:spPr>
      </p:pic>
    </p:spTree>
    <p:extLst>
      <p:ext uri="{BB962C8B-B14F-4D97-AF65-F5344CB8AC3E}">
        <p14:creationId xmlns:p14="http://schemas.microsoft.com/office/powerpoint/2010/main" val="504729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420036C9-F479-404C-AF76-7157CB96B136}"/>
              </a:ext>
            </a:extLst>
          </p:cNvPr>
          <p:cNvSpPr txBox="1"/>
          <p:nvPr/>
        </p:nvSpPr>
        <p:spPr>
          <a:xfrm>
            <a:off x="403340" y="345182"/>
            <a:ext cx="9825181" cy="584775"/>
          </a:xfrm>
          <a:prstGeom prst="rect">
            <a:avLst/>
          </a:prstGeom>
          <a:noFill/>
        </p:spPr>
        <p:txBody>
          <a:bodyPr wrap="square" rtlCol="0" anchor="t">
            <a:spAutoFit/>
          </a:bodyPr>
          <a:lstStyle/>
          <a:p>
            <a:r>
              <a:rPr lang="en-US" sz="3200" b="1" spc="-150">
                <a:solidFill>
                  <a:srgbClr val="2E2D62"/>
                </a:solidFill>
                <a:latin typeface="Arial" panose="020B0604020202020204" pitchFamily="34" charset="0"/>
                <a:cs typeface="Arial" panose="020B0604020202020204" pitchFamily="34" charset="0"/>
              </a:rPr>
              <a:t>What we do: research</a:t>
            </a:r>
          </a:p>
        </p:txBody>
      </p:sp>
      <p:pic>
        <p:nvPicPr>
          <p:cNvPr id="3" name="Picture 2">
            <a:extLst>
              <a:ext uri="{FF2B5EF4-FFF2-40B4-BE49-F238E27FC236}">
                <a16:creationId xmlns:a16="http://schemas.microsoft.com/office/drawing/2014/main" id="{CF347C8A-D603-44AC-B04F-725DFB4E14F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94487" y="0"/>
            <a:ext cx="6797513" cy="6858000"/>
          </a:xfrm>
          <a:prstGeom prst="rect">
            <a:avLst/>
          </a:prstGeom>
        </p:spPr>
      </p:pic>
      <p:sp>
        <p:nvSpPr>
          <p:cNvPr id="4" name="Rectangle 3">
            <a:extLst>
              <a:ext uri="{FF2B5EF4-FFF2-40B4-BE49-F238E27FC236}">
                <a16:creationId xmlns:a16="http://schemas.microsoft.com/office/drawing/2014/main" id="{87FE4B0F-B50A-4B2E-9AE4-B82991AEF6A2}"/>
              </a:ext>
            </a:extLst>
          </p:cNvPr>
          <p:cNvSpPr/>
          <p:nvPr/>
        </p:nvSpPr>
        <p:spPr>
          <a:xfrm>
            <a:off x="416315" y="929957"/>
            <a:ext cx="4978172" cy="5909310"/>
          </a:xfrm>
          <a:prstGeom prst="rect">
            <a:avLst/>
          </a:prstGeom>
        </p:spPr>
        <p:txBody>
          <a:bodyPr wrap="square">
            <a:spAutoFit/>
          </a:bodyPr>
          <a:lstStyle/>
          <a:p>
            <a:r>
              <a:rPr lang="en-GB" b="1">
                <a:solidFill>
                  <a:srgbClr val="626262"/>
                </a:solidFill>
                <a:latin typeface="Arial" panose="020B0604020202020204" pitchFamily="34" charset="0"/>
                <a:cs typeface="Arial" panose="020B0604020202020204" pitchFamily="34" charset="0"/>
              </a:rPr>
              <a:t>MRC</a:t>
            </a:r>
          </a:p>
          <a:p>
            <a:pPr marL="742950" lvl="1" indent="-285750">
              <a:buFont typeface="Arial" panose="020B0604020202020204" pitchFamily="34" charset="0"/>
              <a:buChar char="•"/>
            </a:pPr>
            <a:r>
              <a:rPr lang="en-GB">
                <a:solidFill>
                  <a:srgbClr val="626262"/>
                </a:solidFill>
                <a:latin typeface="Arial" panose="020B0604020202020204" pitchFamily="34" charset="0"/>
                <a:cs typeface="Arial" panose="020B0604020202020204" pitchFamily="34" charset="0"/>
              </a:rPr>
              <a:t>Laboratory of Molecular Biology (LMB)</a:t>
            </a:r>
          </a:p>
          <a:p>
            <a:pPr marL="742950" lvl="1" indent="-285750">
              <a:buFont typeface="Arial" panose="020B0604020202020204" pitchFamily="34" charset="0"/>
              <a:buChar char="•"/>
            </a:pPr>
            <a:r>
              <a:rPr lang="en-GB">
                <a:solidFill>
                  <a:srgbClr val="626262"/>
                </a:solidFill>
                <a:latin typeface="Arial" panose="020B0604020202020204" pitchFamily="34" charset="0"/>
                <a:cs typeface="Arial" panose="020B0604020202020204" pitchFamily="34" charset="0"/>
              </a:rPr>
              <a:t>London Institute of Medical Science (LMS)</a:t>
            </a:r>
          </a:p>
          <a:p>
            <a:pPr marL="742950" lvl="1" indent="-285750">
              <a:buFont typeface="Arial" panose="020B0604020202020204" pitchFamily="34" charset="0"/>
              <a:buChar char="•"/>
            </a:pPr>
            <a:r>
              <a:rPr lang="en-GB">
                <a:solidFill>
                  <a:srgbClr val="626262"/>
                </a:solidFill>
                <a:latin typeface="Arial" panose="020B0604020202020204" pitchFamily="34" charset="0"/>
                <a:cs typeface="Arial" panose="020B0604020202020204" pitchFamily="34" charset="0"/>
              </a:rPr>
              <a:t>Harwell Institute</a:t>
            </a:r>
          </a:p>
          <a:p>
            <a:pPr marL="742950" lvl="1" indent="-285750">
              <a:buFont typeface="Arial" panose="020B0604020202020204" pitchFamily="34" charset="0"/>
              <a:buChar char="•"/>
            </a:pPr>
            <a:endParaRPr lang="en-GB">
              <a:solidFill>
                <a:srgbClr val="626262"/>
              </a:solidFill>
              <a:latin typeface="Arial" panose="020B0604020202020204" pitchFamily="34" charset="0"/>
              <a:cs typeface="Arial" panose="020B0604020202020204" pitchFamily="34" charset="0"/>
            </a:endParaRPr>
          </a:p>
          <a:p>
            <a:r>
              <a:rPr lang="en-GB" b="1">
                <a:solidFill>
                  <a:srgbClr val="626262"/>
                </a:solidFill>
                <a:latin typeface="Arial" panose="020B0604020202020204" pitchFamily="34" charset="0"/>
                <a:cs typeface="Arial" panose="020B0604020202020204" pitchFamily="34" charset="0"/>
              </a:rPr>
              <a:t>NERC</a:t>
            </a:r>
          </a:p>
          <a:p>
            <a:pPr marL="742950" lvl="1" indent="-285750">
              <a:buFont typeface="Arial" panose="020B0604020202020204" pitchFamily="34" charset="0"/>
              <a:buChar char="•"/>
            </a:pPr>
            <a:r>
              <a:rPr lang="en-GB">
                <a:solidFill>
                  <a:srgbClr val="626262"/>
                </a:solidFill>
                <a:latin typeface="Arial" panose="020B0604020202020204" pitchFamily="34" charset="0"/>
                <a:cs typeface="Arial" panose="020B0604020202020204" pitchFamily="34" charset="0"/>
              </a:rPr>
              <a:t>British Antarctic Survey (BAS)</a:t>
            </a:r>
          </a:p>
          <a:p>
            <a:pPr marL="742950" lvl="1" indent="-285750">
              <a:buFont typeface="Arial" panose="020B0604020202020204" pitchFamily="34" charset="0"/>
              <a:buChar char="•"/>
            </a:pPr>
            <a:r>
              <a:rPr lang="en-GB">
                <a:solidFill>
                  <a:srgbClr val="626262"/>
                </a:solidFill>
                <a:latin typeface="Arial" panose="020B0604020202020204" pitchFamily="34" charset="0"/>
                <a:cs typeface="Arial" panose="020B0604020202020204" pitchFamily="34" charset="0"/>
              </a:rPr>
              <a:t>British Geological Survey (BGS)</a:t>
            </a:r>
          </a:p>
          <a:p>
            <a:pPr marL="742950" lvl="1" indent="-285750">
              <a:buFont typeface="Arial" panose="020B0604020202020204" pitchFamily="34" charset="0"/>
              <a:buChar char="•"/>
            </a:pPr>
            <a:endParaRPr lang="en-GB" b="1">
              <a:solidFill>
                <a:srgbClr val="626262"/>
              </a:solidFill>
              <a:latin typeface="Arial" panose="020B0604020202020204" pitchFamily="34" charset="0"/>
              <a:cs typeface="Arial" panose="020B0604020202020204" pitchFamily="34" charset="0"/>
            </a:endParaRPr>
          </a:p>
          <a:p>
            <a:r>
              <a:rPr lang="en-GB" b="1">
                <a:solidFill>
                  <a:srgbClr val="626262"/>
                </a:solidFill>
                <a:latin typeface="Arial" panose="020B0604020202020204" pitchFamily="34" charset="0"/>
                <a:cs typeface="Arial" panose="020B0604020202020204" pitchFamily="34" charset="0"/>
              </a:rPr>
              <a:t>STFC</a:t>
            </a:r>
          </a:p>
          <a:p>
            <a:pPr marL="742950" lvl="1" indent="-285750">
              <a:buFont typeface="Arial" panose="020B0604020202020204" pitchFamily="34" charset="0"/>
              <a:buChar char="•"/>
            </a:pPr>
            <a:r>
              <a:rPr lang="en-GB">
                <a:solidFill>
                  <a:srgbClr val="626262"/>
                </a:solidFill>
                <a:latin typeface="Arial" panose="020B0604020202020204" pitchFamily="34" charset="0"/>
                <a:cs typeface="Arial" panose="020B0604020202020204" pitchFamily="34" charset="0"/>
              </a:rPr>
              <a:t>Rutherford Appleton Laboratory</a:t>
            </a:r>
          </a:p>
          <a:p>
            <a:pPr marL="742950" lvl="1" indent="-285750">
              <a:buFont typeface="Arial" panose="020B0604020202020204" pitchFamily="34" charset="0"/>
              <a:buChar char="•"/>
            </a:pPr>
            <a:r>
              <a:rPr lang="en-GB">
                <a:solidFill>
                  <a:srgbClr val="626262"/>
                </a:solidFill>
                <a:latin typeface="Arial" panose="020B0604020202020204" pitchFamily="34" charset="0"/>
                <a:cs typeface="Arial" panose="020B0604020202020204" pitchFamily="34" charset="0"/>
              </a:rPr>
              <a:t>Daresbury Laboratory</a:t>
            </a:r>
          </a:p>
          <a:p>
            <a:pPr marL="742950" lvl="1" indent="-285750">
              <a:buFont typeface="Arial" panose="020B0604020202020204" pitchFamily="34" charset="0"/>
              <a:buChar char="•"/>
            </a:pPr>
            <a:r>
              <a:rPr lang="en-GB" err="1">
                <a:solidFill>
                  <a:srgbClr val="626262"/>
                </a:solidFill>
                <a:latin typeface="Arial" panose="020B0604020202020204" pitchFamily="34" charset="0"/>
                <a:cs typeface="Arial" panose="020B0604020202020204" pitchFamily="34" charset="0"/>
              </a:rPr>
              <a:t>Hartree</a:t>
            </a:r>
            <a:r>
              <a:rPr lang="en-GB">
                <a:solidFill>
                  <a:srgbClr val="626262"/>
                </a:solidFill>
                <a:latin typeface="Arial" panose="020B0604020202020204" pitchFamily="34" charset="0"/>
                <a:cs typeface="Arial" panose="020B0604020202020204" pitchFamily="34" charset="0"/>
              </a:rPr>
              <a:t> Centre</a:t>
            </a:r>
          </a:p>
          <a:p>
            <a:pPr marL="742950" lvl="1" indent="-285750">
              <a:buFont typeface="Arial" panose="020B0604020202020204" pitchFamily="34" charset="0"/>
              <a:buChar char="•"/>
            </a:pPr>
            <a:r>
              <a:rPr lang="en-GB">
                <a:solidFill>
                  <a:srgbClr val="626262"/>
                </a:solidFill>
                <a:latin typeface="Arial" panose="020B0604020202020204" pitchFamily="34" charset="0"/>
                <a:cs typeface="Arial" panose="020B0604020202020204" pitchFamily="34" charset="0"/>
              </a:rPr>
              <a:t>UK Astronomy Technology Centre</a:t>
            </a:r>
          </a:p>
          <a:p>
            <a:pPr marL="742950" lvl="1" indent="-285750">
              <a:buFont typeface="Arial" panose="020B0604020202020204" pitchFamily="34" charset="0"/>
              <a:buChar char="•"/>
            </a:pPr>
            <a:r>
              <a:rPr lang="en-GB" err="1">
                <a:solidFill>
                  <a:srgbClr val="626262"/>
                </a:solidFill>
                <a:latin typeface="Arial" panose="020B0604020202020204" pitchFamily="34" charset="0"/>
                <a:cs typeface="Arial" panose="020B0604020202020204" pitchFamily="34" charset="0"/>
              </a:rPr>
              <a:t>Boulby</a:t>
            </a:r>
            <a:r>
              <a:rPr lang="en-GB">
                <a:solidFill>
                  <a:srgbClr val="626262"/>
                </a:solidFill>
                <a:latin typeface="Arial" panose="020B0604020202020204" pitchFamily="34" charset="0"/>
                <a:cs typeface="Arial" panose="020B0604020202020204" pitchFamily="34" charset="0"/>
              </a:rPr>
              <a:t> Underground Science Facility</a:t>
            </a:r>
          </a:p>
          <a:p>
            <a:pPr marL="285750" indent="-285750">
              <a:buFont typeface="Arial" panose="020B0604020202020204" pitchFamily="34" charset="0"/>
              <a:buChar char="•"/>
            </a:pPr>
            <a:endParaRPr lang="en-GB">
              <a:solidFill>
                <a:srgbClr val="62626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a:solidFill>
                <a:srgbClr val="626262"/>
              </a:solidFill>
              <a:latin typeface="Arial" panose="020B0604020202020204" pitchFamily="34" charset="0"/>
              <a:cs typeface="Arial" panose="020B0604020202020204" pitchFamily="34" charset="0"/>
            </a:endParaRPr>
          </a:p>
          <a:p>
            <a:endParaRPr lang="en-GB">
              <a:solidFill>
                <a:srgbClr val="626262"/>
              </a:solidFill>
              <a:latin typeface="Arial" panose="020B0604020202020204" pitchFamily="34" charset="0"/>
              <a:cs typeface="Arial" panose="020B0604020202020204" pitchFamily="34" charset="0"/>
            </a:endParaRPr>
          </a:p>
          <a:p>
            <a:r>
              <a:rPr lang="en-GB">
                <a:solidFill>
                  <a:srgbClr val="626262"/>
                </a:solidFill>
                <a:latin typeface="Arial" panose="020B0604020202020204" pitchFamily="34" charset="0"/>
                <a:cs typeface="Arial" panose="020B0604020202020204" pitchFamily="34" charset="0"/>
              </a:rPr>
              <a:t>	</a:t>
            </a:r>
            <a:endParaRPr lang="en-US">
              <a:solidFill>
                <a:srgbClr val="626262"/>
              </a:solidFill>
              <a:latin typeface="Arial" panose="020B0604020202020204" pitchFamily="34" charset="0"/>
              <a:cs typeface="Arial" panose="020B0604020202020204" pitchFamily="34" charset="0"/>
            </a:endParaRPr>
          </a:p>
          <a:p>
            <a:r>
              <a:rPr lang="en-US">
                <a:solidFill>
                  <a:srgbClr val="626262"/>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86998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1A55F8-6694-4D0D-A0D1-FEC6C8FD8EC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33821" y="0"/>
            <a:ext cx="6758179" cy="6858000"/>
          </a:xfrm>
          <a:prstGeom prst="rect">
            <a:avLst/>
          </a:prstGeom>
        </p:spPr>
      </p:pic>
      <p:sp>
        <p:nvSpPr>
          <p:cNvPr id="5" name="TextBox 4">
            <a:extLst>
              <a:ext uri="{FF2B5EF4-FFF2-40B4-BE49-F238E27FC236}">
                <a16:creationId xmlns:a16="http://schemas.microsoft.com/office/drawing/2014/main" id="{2AB41F7F-E5F2-4247-AFB0-141961431F45}"/>
              </a:ext>
            </a:extLst>
          </p:cNvPr>
          <p:cNvSpPr txBox="1"/>
          <p:nvPr/>
        </p:nvSpPr>
        <p:spPr>
          <a:xfrm>
            <a:off x="403340" y="345182"/>
            <a:ext cx="9825181" cy="584775"/>
          </a:xfrm>
          <a:prstGeom prst="rect">
            <a:avLst/>
          </a:prstGeom>
          <a:noFill/>
        </p:spPr>
        <p:txBody>
          <a:bodyPr wrap="square" rtlCol="0" anchor="t">
            <a:spAutoFit/>
          </a:bodyPr>
          <a:lstStyle/>
          <a:p>
            <a:r>
              <a:rPr lang="en-US" sz="3200" b="1" spc="-150">
                <a:solidFill>
                  <a:srgbClr val="2E2D62"/>
                </a:solidFill>
                <a:latin typeface="Arial" panose="020B0604020202020204" pitchFamily="34" charset="0"/>
                <a:cs typeface="Arial" panose="020B0604020202020204" pitchFamily="34" charset="0"/>
              </a:rPr>
              <a:t>What we do: research</a:t>
            </a:r>
          </a:p>
        </p:txBody>
      </p:sp>
      <p:sp>
        <p:nvSpPr>
          <p:cNvPr id="6" name="Rectangle 5">
            <a:extLst>
              <a:ext uri="{FF2B5EF4-FFF2-40B4-BE49-F238E27FC236}">
                <a16:creationId xmlns:a16="http://schemas.microsoft.com/office/drawing/2014/main" id="{5D25DE5E-C188-49FF-A38C-1DED060AAD7E}"/>
              </a:ext>
            </a:extLst>
          </p:cNvPr>
          <p:cNvSpPr/>
          <p:nvPr/>
        </p:nvSpPr>
        <p:spPr>
          <a:xfrm>
            <a:off x="416315" y="929957"/>
            <a:ext cx="4978172" cy="5909310"/>
          </a:xfrm>
          <a:prstGeom prst="rect">
            <a:avLst/>
          </a:prstGeom>
        </p:spPr>
        <p:txBody>
          <a:bodyPr wrap="square">
            <a:spAutoFit/>
          </a:bodyPr>
          <a:lstStyle/>
          <a:p>
            <a:r>
              <a:rPr lang="en-GB" b="1">
                <a:solidFill>
                  <a:srgbClr val="626262"/>
                </a:solidFill>
                <a:latin typeface="Arial" panose="020B0604020202020204" pitchFamily="34" charset="0"/>
                <a:cs typeface="Arial" panose="020B0604020202020204" pitchFamily="34" charset="0"/>
              </a:rPr>
              <a:t>MRC</a:t>
            </a:r>
          </a:p>
          <a:p>
            <a:pPr marL="742950" lvl="1" indent="-285750">
              <a:buFont typeface="Arial" panose="020B0604020202020204" pitchFamily="34" charset="0"/>
              <a:buChar char="•"/>
            </a:pPr>
            <a:r>
              <a:rPr lang="en-GB">
                <a:solidFill>
                  <a:srgbClr val="626262"/>
                </a:solidFill>
                <a:latin typeface="Arial" panose="020B0604020202020204" pitchFamily="34" charset="0"/>
                <a:cs typeface="Arial" panose="020B0604020202020204" pitchFamily="34" charset="0"/>
              </a:rPr>
              <a:t>Laboratory of Molecular Biology (LMB)</a:t>
            </a:r>
          </a:p>
          <a:p>
            <a:pPr marL="742950" lvl="1" indent="-285750">
              <a:buFont typeface="Arial" panose="020B0604020202020204" pitchFamily="34" charset="0"/>
              <a:buChar char="•"/>
            </a:pPr>
            <a:r>
              <a:rPr lang="en-GB">
                <a:solidFill>
                  <a:srgbClr val="626262"/>
                </a:solidFill>
                <a:latin typeface="Arial" panose="020B0604020202020204" pitchFamily="34" charset="0"/>
                <a:cs typeface="Arial" panose="020B0604020202020204" pitchFamily="34" charset="0"/>
              </a:rPr>
              <a:t>London Institute of Medical Science (LMS)</a:t>
            </a:r>
          </a:p>
          <a:p>
            <a:pPr marL="742950" lvl="1" indent="-285750">
              <a:buFont typeface="Arial" panose="020B0604020202020204" pitchFamily="34" charset="0"/>
              <a:buChar char="•"/>
            </a:pPr>
            <a:r>
              <a:rPr lang="en-GB">
                <a:solidFill>
                  <a:srgbClr val="626262"/>
                </a:solidFill>
                <a:latin typeface="Arial" panose="020B0604020202020204" pitchFamily="34" charset="0"/>
                <a:cs typeface="Arial" panose="020B0604020202020204" pitchFamily="34" charset="0"/>
              </a:rPr>
              <a:t>Harwell Institute</a:t>
            </a:r>
          </a:p>
          <a:p>
            <a:pPr marL="742950" lvl="1" indent="-285750">
              <a:buFont typeface="Arial" panose="020B0604020202020204" pitchFamily="34" charset="0"/>
              <a:buChar char="•"/>
            </a:pPr>
            <a:endParaRPr lang="en-GB">
              <a:solidFill>
                <a:srgbClr val="626262"/>
              </a:solidFill>
              <a:latin typeface="Arial" panose="020B0604020202020204" pitchFamily="34" charset="0"/>
              <a:cs typeface="Arial" panose="020B0604020202020204" pitchFamily="34" charset="0"/>
            </a:endParaRPr>
          </a:p>
          <a:p>
            <a:r>
              <a:rPr lang="en-GB" b="1">
                <a:solidFill>
                  <a:srgbClr val="626262"/>
                </a:solidFill>
                <a:latin typeface="Arial" panose="020B0604020202020204" pitchFamily="34" charset="0"/>
                <a:cs typeface="Arial" panose="020B0604020202020204" pitchFamily="34" charset="0"/>
              </a:rPr>
              <a:t>NERC</a:t>
            </a:r>
          </a:p>
          <a:p>
            <a:pPr marL="742950" lvl="1" indent="-285750">
              <a:buFont typeface="Arial" panose="020B0604020202020204" pitchFamily="34" charset="0"/>
              <a:buChar char="•"/>
            </a:pPr>
            <a:r>
              <a:rPr lang="en-GB">
                <a:solidFill>
                  <a:srgbClr val="626262"/>
                </a:solidFill>
                <a:latin typeface="Arial" panose="020B0604020202020204" pitchFamily="34" charset="0"/>
                <a:cs typeface="Arial" panose="020B0604020202020204" pitchFamily="34" charset="0"/>
              </a:rPr>
              <a:t>British Antarctic Survey (BAS)</a:t>
            </a:r>
          </a:p>
          <a:p>
            <a:pPr marL="742950" lvl="1" indent="-285750">
              <a:buFont typeface="Arial" panose="020B0604020202020204" pitchFamily="34" charset="0"/>
              <a:buChar char="•"/>
            </a:pPr>
            <a:r>
              <a:rPr lang="en-GB">
                <a:solidFill>
                  <a:srgbClr val="626262"/>
                </a:solidFill>
                <a:latin typeface="Arial" panose="020B0604020202020204" pitchFamily="34" charset="0"/>
                <a:cs typeface="Arial" panose="020B0604020202020204" pitchFamily="34" charset="0"/>
              </a:rPr>
              <a:t>British Geological Survey (BGS)</a:t>
            </a:r>
          </a:p>
          <a:p>
            <a:pPr marL="742950" lvl="1" indent="-285750">
              <a:buFont typeface="Arial" panose="020B0604020202020204" pitchFamily="34" charset="0"/>
              <a:buChar char="•"/>
            </a:pPr>
            <a:endParaRPr lang="en-GB" b="1">
              <a:solidFill>
                <a:srgbClr val="626262"/>
              </a:solidFill>
              <a:latin typeface="Arial" panose="020B0604020202020204" pitchFamily="34" charset="0"/>
              <a:cs typeface="Arial" panose="020B0604020202020204" pitchFamily="34" charset="0"/>
            </a:endParaRPr>
          </a:p>
          <a:p>
            <a:r>
              <a:rPr lang="en-GB" b="1">
                <a:solidFill>
                  <a:srgbClr val="626262"/>
                </a:solidFill>
                <a:latin typeface="Arial" panose="020B0604020202020204" pitchFamily="34" charset="0"/>
                <a:cs typeface="Arial" panose="020B0604020202020204" pitchFamily="34" charset="0"/>
              </a:rPr>
              <a:t>STFC</a:t>
            </a:r>
          </a:p>
          <a:p>
            <a:pPr marL="742950" lvl="1" indent="-285750">
              <a:buFont typeface="Arial" panose="020B0604020202020204" pitchFamily="34" charset="0"/>
              <a:buChar char="•"/>
            </a:pPr>
            <a:r>
              <a:rPr lang="en-GB">
                <a:solidFill>
                  <a:srgbClr val="626262"/>
                </a:solidFill>
                <a:latin typeface="Arial" panose="020B0604020202020204" pitchFamily="34" charset="0"/>
                <a:cs typeface="Arial" panose="020B0604020202020204" pitchFamily="34" charset="0"/>
              </a:rPr>
              <a:t>Rutherford Appleton Laboratory</a:t>
            </a:r>
          </a:p>
          <a:p>
            <a:pPr marL="742950" lvl="1" indent="-285750">
              <a:buFont typeface="Arial" panose="020B0604020202020204" pitchFamily="34" charset="0"/>
              <a:buChar char="•"/>
            </a:pPr>
            <a:r>
              <a:rPr lang="en-GB">
                <a:solidFill>
                  <a:srgbClr val="626262"/>
                </a:solidFill>
                <a:latin typeface="Arial" panose="020B0604020202020204" pitchFamily="34" charset="0"/>
                <a:cs typeface="Arial" panose="020B0604020202020204" pitchFamily="34" charset="0"/>
              </a:rPr>
              <a:t>Daresbury Laboratory</a:t>
            </a:r>
          </a:p>
          <a:p>
            <a:pPr marL="742950" lvl="1" indent="-285750">
              <a:buFont typeface="Arial" panose="020B0604020202020204" pitchFamily="34" charset="0"/>
              <a:buChar char="•"/>
            </a:pPr>
            <a:r>
              <a:rPr lang="en-GB" err="1">
                <a:solidFill>
                  <a:srgbClr val="626262"/>
                </a:solidFill>
                <a:latin typeface="Arial" panose="020B0604020202020204" pitchFamily="34" charset="0"/>
                <a:cs typeface="Arial" panose="020B0604020202020204" pitchFamily="34" charset="0"/>
              </a:rPr>
              <a:t>Hartree</a:t>
            </a:r>
            <a:r>
              <a:rPr lang="en-GB">
                <a:solidFill>
                  <a:srgbClr val="626262"/>
                </a:solidFill>
                <a:latin typeface="Arial" panose="020B0604020202020204" pitchFamily="34" charset="0"/>
                <a:cs typeface="Arial" panose="020B0604020202020204" pitchFamily="34" charset="0"/>
              </a:rPr>
              <a:t> Centre</a:t>
            </a:r>
          </a:p>
          <a:p>
            <a:pPr marL="742950" lvl="1" indent="-285750">
              <a:buFont typeface="Arial" panose="020B0604020202020204" pitchFamily="34" charset="0"/>
              <a:buChar char="•"/>
            </a:pPr>
            <a:r>
              <a:rPr lang="en-GB">
                <a:solidFill>
                  <a:srgbClr val="626262"/>
                </a:solidFill>
                <a:latin typeface="Arial" panose="020B0604020202020204" pitchFamily="34" charset="0"/>
                <a:cs typeface="Arial" panose="020B0604020202020204" pitchFamily="34" charset="0"/>
              </a:rPr>
              <a:t>UK Astronomy Technology Centre</a:t>
            </a:r>
          </a:p>
          <a:p>
            <a:pPr marL="742950" lvl="1" indent="-285750">
              <a:buFont typeface="Arial" panose="020B0604020202020204" pitchFamily="34" charset="0"/>
              <a:buChar char="•"/>
            </a:pPr>
            <a:r>
              <a:rPr lang="en-GB" err="1">
                <a:solidFill>
                  <a:srgbClr val="626262"/>
                </a:solidFill>
                <a:latin typeface="Arial" panose="020B0604020202020204" pitchFamily="34" charset="0"/>
                <a:cs typeface="Arial" panose="020B0604020202020204" pitchFamily="34" charset="0"/>
              </a:rPr>
              <a:t>Boulby</a:t>
            </a:r>
            <a:r>
              <a:rPr lang="en-GB">
                <a:solidFill>
                  <a:srgbClr val="626262"/>
                </a:solidFill>
                <a:latin typeface="Arial" panose="020B0604020202020204" pitchFamily="34" charset="0"/>
                <a:cs typeface="Arial" panose="020B0604020202020204" pitchFamily="34" charset="0"/>
              </a:rPr>
              <a:t> Underground Science Facility</a:t>
            </a:r>
          </a:p>
          <a:p>
            <a:pPr marL="285750" indent="-285750">
              <a:buFont typeface="Arial" panose="020B0604020202020204" pitchFamily="34" charset="0"/>
              <a:buChar char="•"/>
            </a:pPr>
            <a:endParaRPr lang="en-GB">
              <a:solidFill>
                <a:srgbClr val="62626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a:solidFill>
                <a:srgbClr val="626262"/>
              </a:solidFill>
              <a:latin typeface="Arial" panose="020B0604020202020204" pitchFamily="34" charset="0"/>
              <a:cs typeface="Arial" panose="020B0604020202020204" pitchFamily="34" charset="0"/>
            </a:endParaRPr>
          </a:p>
          <a:p>
            <a:endParaRPr lang="en-GB">
              <a:solidFill>
                <a:srgbClr val="626262"/>
              </a:solidFill>
              <a:latin typeface="Arial" panose="020B0604020202020204" pitchFamily="34" charset="0"/>
              <a:cs typeface="Arial" panose="020B0604020202020204" pitchFamily="34" charset="0"/>
            </a:endParaRPr>
          </a:p>
          <a:p>
            <a:r>
              <a:rPr lang="en-GB">
                <a:solidFill>
                  <a:srgbClr val="626262"/>
                </a:solidFill>
                <a:latin typeface="Arial" panose="020B0604020202020204" pitchFamily="34" charset="0"/>
                <a:cs typeface="Arial" panose="020B0604020202020204" pitchFamily="34" charset="0"/>
              </a:rPr>
              <a:t>	</a:t>
            </a:r>
            <a:endParaRPr lang="en-US">
              <a:solidFill>
                <a:srgbClr val="626262"/>
              </a:solidFill>
              <a:latin typeface="Arial" panose="020B0604020202020204" pitchFamily="34" charset="0"/>
              <a:cs typeface="Arial" panose="020B0604020202020204" pitchFamily="34" charset="0"/>
            </a:endParaRPr>
          </a:p>
          <a:p>
            <a:r>
              <a:rPr lang="en-US">
                <a:solidFill>
                  <a:srgbClr val="626262"/>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65378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857BA0-0B97-E246-89DE-A836629FD62A}"/>
              </a:ext>
            </a:extLst>
          </p:cNvPr>
          <p:cNvSpPr txBox="1"/>
          <p:nvPr/>
        </p:nvSpPr>
        <p:spPr>
          <a:xfrm>
            <a:off x="403340" y="345182"/>
            <a:ext cx="11684581" cy="584775"/>
          </a:xfrm>
          <a:prstGeom prst="rect">
            <a:avLst/>
          </a:prstGeom>
          <a:noFill/>
        </p:spPr>
        <p:txBody>
          <a:bodyPr wrap="square" rtlCol="0" anchor="t">
            <a:spAutoFit/>
          </a:bodyPr>
          <a:lstStyle/>
          <a:p>
            <a:r>
              <a:rPr lang="en-US" sz="3200" b="1" spc="-150">
                <a:solidFill>
                  <a:srgbClr val="2E2D62"/>
                </a:solidFill>
                <a:latin typeface="Arial" panose="020B0604020202020204" pitchFamily="34" charset="0"/>
                <a:cs typeface="Arial" panose="020B0604020202020204" pitchFamily="34" charset="0"/>
              </a:rPr>
              <a:t>What we do: policy</a:t>
            </a:r>
          </a:p>
        </p:txBody>
      </p:sp>
      <p:pic>
        <p:nvPicPr>
          <p:cNvPr id="6" name="Picture 5">
            <a:extLst>
              <a:ext uri="{FF2B5EF4-FFF2-40B4-BE49-F238E27FC236}">
                <a16:creationId xmlns:a16="http://schemas.microsoft.com/office/drawing/2014/main" id="{50F5E4CD-92E4-4995-9235-78F3D84C7B9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25744" y="858160"/>
            <a:ext cx="6340511" cy="5995329"/>
          </a:xfrm>
          <a:prstGeom prst="rect">
            <a:avLst/>
          </a:prstGeom>
        </p:spPr>
      </p:pic>
      <p:sp>
        <p:nvSpPr>
          <p:cNvPr id="7" name="Rectangle 6">
            <a:extLst>
              <a:ext uri="{FF2B5EF4-FFF2-40B4-BE49-F238E27FC236}">
                <a16:creationId xmlns:a16="http://schemas.microsoft.com/office/drawing/2014/main" id="{D4E46EED-DED2-4D01-A2BE-B94B775C0F4B}"/>
              </a:ext>
            </a:extLst>
          </p:cNvPr>
          <p:cNvSpPr/>
          <p:nvPr/>
        </p:nvSpPr>
        <p:spPr>
          <a:xfrm>
            <a:off x="98788" y="2274838"/>
            <a:ext cx="3131509" cy="2308324"/>
          </a:xfrm>
          <a:prstGeom prst="rect">
            <a:avLst/>
          </a:prstGeom>
        </p:spPr>
        <p:txBody>
          <a:bodyPr wrap="square" anchor="t">
            <a:spAutoFit/>
          </a:bodyPr>
          <a:lstStyle/>
          <a:p>
            <a:r>
              <a:rPr lang="en-GB">
                <a:solidFill>
                  <a:srgbClr val="626262"/>
                </a:solidFill>
                <a:latin typeface="Arial"/>
                <a:cs typeface="Arial"/>
              </a:rPr>
              <a:t>Our </a:t>
            </a:r>
            <a:r>
              <a:rPr lang="en-GB" b="1">
                <a:solidFill>
                  <a:srgbClr val="626262"/>
                </a:solidFill>
                <a:latin typeface="Arial"/>
                <a:cs typeface="Arial"/>
              </a:rPr>
              <a:t>vision</a:t>
            </a:r>
            <a:r>
              <a:rPr lang="en-GB">
                <a:solidFill>
                  <a:srgbClr val="626262"/>
                </a:solidFill>
                <a:latin typeface="Arial"/>
                <a:cs typeface="Arial"/>
              </a:rPr>
              <a:t> is for an outstanding research and innovation system in the UK that gives everyone the opportunity to contribute and to benefit, enriching lives locally, nationally and internationally.</a:t>
            </a:r>
          </a:p>
        </p:txBody>
      </p:sp>
      <p:sp>
        <p:nvSpPr>
          <p:cNvPr id="8" name="Rectangle 7">
            <a:extLst>
              <a:ext uri="{FF2B5EF4-FFF2-40B4-BE49-F238E27FC236}">
                <a16:creationId xmlns:a16="http://schemas.microsoft.com/office/drawing/2014/main" id="{66EA7CDC-B303-433D-A708-EC8B3D508437}"/>
              </a:ext>
            </a:extLst>
          </p:cNvPr>
          <p:cNvSpPr/>
          <p:nvPr/>
        </p:nvSpPr>
        <p:spPr>
          <a:xfrm>
            <a:off x="9184193" y="2136338"/>
            <a:ext cx="2903728" cy="2585323"/>
          </a:xfrm>
          <a:prstGeom prst="rect">
            <a:avLst/>
          </a:prstGeom>
        </p:spPr>
        <p:txBody>
          <a:bodyPr wrap="square" anchor="t">
            <a:spAutoFit/>
          </a:bodyPr>
          <a:lstStyle/>
          <a:p>
            <a:r>
              <a:rPr lang="en-US">
                <a:solidFill>
                  <a:srgbClr val="626262"/>
                </a:solidFill>
                <a:latin typeface="Arial" panose="020B0604020202020204" pitchFamily="34" charset="0"/>
                <a:cs typeface="Arial" panose="020B0604020202020204" pitchFamily="34" charset="0"/>
              </a:rPr>
              <a:t>Our </a:t>
            </a:r>
            <a:r>
              <a:rPr lang="en-US" b="1">
                <a:solidFill>
                  <a:srgbClr val="626262"/>
                </a:solidFill>
                <a:latin typeface="Arial" panose="020B0604020202020204" pitchFamily="34" charset="0"/>
                <a:cs typeface="Arial" panose="020B0604020202020204" pitchFamily="34" charset="0"/>
              </a:rPr>
              <a:t>mission </a:t>
            </a:r>
            <a:r>
              <a:rPr lang="en-US">
                <a:solidFill>
                  <a:srgbClr val="626262"/>
                </a:solidFill>
                <a:latin typeface="Arial" panose="020B0604020202020204" pitchFamily="34" charset="0"/>
                <a:cs typeface="Arial" panose="020B0604020202020204" pitchFamily="34" charset="0"/>
              </a:rPr>
              <a:t>is to convene, </a:t>
            </a:r>
            <a:r>
              <a:rPr lang="en-US" err="1">
                <a:solidFill>
                  <a:srgbClr val="626262"/>
                </a:solidFill>
                <a:latin typeface="Arial" panose="020B0604020202020204" pitchFamily="34" charset="0"/>
                <a:cs typeface="Arial" panose="020B0604020202020204" pitchFamily="34" charset="0"/>
              </a:rPr>
              <a:t>catalyse</a:t>
            </a:r>
            <a:r>
              <a:rPr lang="en-US">
                <a:solidFill>
                  <a:srgbClr val="626262"/>
                </a:solidFill>
                <a:latin typeface="Arial" panose="020B0604020202020204" pitchFamily="34" charset="0"/>
                <a:cs typeface="Arial" panose="020B0604020202020204" pitchFamily="34" charset="0"/>
              </a:rPr>
              <a:t> and invest in close collaboration with others to build a thriving inclusive research and innovation system that connects discovery to prosperity and public good.</a:t>
            </a:r>
            <a:endParaRPr lang="en-GB">
              <a:solidFill>
                <a:srgbClr val="626262"/>
              </a:solidFill>
              <a:latin typeface="Arial" panose="020B0604020202020204" pitchFamily="34" charset="0"/>
              <a:cs typeface="Arial" panose="020B0604020202020204" pitchFamily="34" charset="0"/>
            </a:endParaRPr>
          </a:p>
        </p:txBody>
      </p:sp>
      <p:sp>
        <p:nvSpPr>
          <p:cNvPr id="2" name="Oval 1">
            <a:extLst>
              <a:ext uri="{FF2B5EF4-FFF2-40B4-BE49-F238E27FC236}">
                <a16:creationId xmlns:a16="http://schemas.microsoft.com/office/drawing/2014/main" id="{E5D12DC6-5593-4A19-BD14-786520801ABB}"/>
              </a:ext>
            </a:extLst>
          </p:cNvPr>
          <p:cNvSpPr>
            <a:spLocks noChangeAspect="1"/>
          </p:cNvSpPr>
          <p:nvPr/>
        </p:nvSpPr>
        <p:spPr>
          <a:xfrm>
            <a:off x="5334000" y="3171825"/>
            <a:ext cx="1368000" cy="1368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757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3B2BC8-54BD-6F4E-93E9-973019871DE1}"/>
              </a:ext>
            </a:extLst>
          </p:cNvPr>
          <p:cNvSpPr txBox="1"/>
          <p:nvPr/>
        </p:nvSpPr>
        <p:spPr>
          <a:xfrm>
            <a:off x="403340" y="345182"/>
            <a:ext cx="11694171"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150" normalizeH="0" baseline="0" noProof="0">
                <a:ln>
                  <a:noFill/>
                </a:ln>
                <a:solidFill>
                  <a:srgbClr val="2E2D62"/>
                </a:solidFill>
                <a:effectLst/>
                <a:uLnTx/>
                <a:uFillTx/>
                <a:latin typeface="Arial" panose="020B0604020202020204" pitchFamily="34" charset="0"/>
                <a:ea typeface="+mn-ea"/>
                <a:cs typeface="Arial" panose="020B0604020202020204" pitchFamily="34" charset="0"/>
              </a:rPr>
              <a:t>What we do: policy</a:t>
            </a:r>
          </a:p>
        </p:txBody>
      </p:sp>
      <p:sp>
        <p:nvSpPr>
          <p:cNvPr id="3" name="Rectangle 2">
            <a:extLst>
              <a:ext uri="{FF2B5EF4-FFF2-40B4-BE49-F238E27FC236}">
                <a16:creationId xmlns:a16="http://schemas.microsoft.com/office/drawing/2014/main" id="{4B753A29-8E46-4048-9C38-05039F9CC1AB}"/>
              </a:ext>
            </a:extLst>
          </p:cNvPr>
          <p:cNvSpPr/>
          <p:nvPr/>
        </p:nvSpPr>
        <p:spPr>
          <a:xfrm>
            <a:off x="403340" y="1454100"/>
            <a:ext cx="4982476" cy="3949799"/>
          </a:xfrm>
          <a:prstGeom prst="rect">
            <a:avLst/>
          </a:prstGeom>
        </p:spPr>
        <p:txBody>
          <a:bodyPr wrap="square">
            <a:spAutoFit/>
          </a:bodyPr>
          <a:lstStyle/>
          <a:p>
            <a:pPr marL="342900" marR="0" lvl="0" indent="-342900" algn="l" defTabSz="914400" rtl="0" eaLnBrk="1" fontAlgn="base" latinLnBrk="0" hangingPunct="1">
              <a:lnSpc>
                <a:spcPct val="100000"/>
              </a:lnSpc>
              <a:spcBef>
                <a:spcPts val="0"/>
              </a:spcBef>
              <a:spcAft>
                <a:spcPts val="10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UKRI aims to enable a dynamic, diverse and inclusive system of research and innovation in the UK that is an integral part of society, giving everyone the opportunity to participate and to benefit. </a:t>
            </a:r>
          </a:p>
          <a:p>
            <a:pPr marL="342900" marR="0" lvl="0" indent="-342900" algn="l" defTabSz="914400" rtl="0" eaLnBrk="1" fontAlgn="base" latinLnBrk="0" hangingPunct="1">
              <a:lnSpc>
                <a:spcPct val="100000"/>
              </a:lnSpc>
              <a:spcBef>
                <a:spcPts val="0"/>
              </a:spcBef>
              <a:spcAft>
                <a:spcPts val="10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The success of research and innovation depends on every member of the research and innovation system, irrespective of discipline, setting or sector.</a:t>
            </a:r>
          </a:p>
          <a:p>
            <a:pPr marL="342900" marR="0" lvl="0" indent="-342900" algn="l" defTabSz="914400" rtl="0" eaLnBrk="1" fontAlgn="base" latinLnBrk="0" hangingPunct="1">
              <a:lnSpc>
                <a:spcPct val="100000"/>
              </a:lnSpc>
              <a:spcBef>
                <a:spcPts val="0"/>
              </a:spcBef>
              <a:spcAft>
                <a:spcPts val="10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626262"/>
                </a:solidFill>
                <a:effectLst/>
                <a:uLnTx/>
                <a:uFillTx/>
                <a:latin typeface="Arial" panose="020B0604020202020204" pitchFamily="34" charset="0"/>
                <a:ea typeface="+mn-ea"/>
                <a:cs typeface="Arial" panose="020B0604020202020204" pitchFamily="34" charset="0"/>
              </a:rPr>
              <a:t>UKRI is committed to ensuring that all the people whose work contributes to research and innovation are recognised, valued and supported to realise their potential.</a:t>
            </a:r>
          </a:p>
        </p:txBody>
      </p:sp>
      <p:pic>
        <p:nvPicPr>
          <p:cNvPr id="5" name="Picture 4" descr="A picture containing text, person, outdoor&#10;&#10;Description automatically generated">
            <a:extLst>
              <a:ext uri="{FF2B5EF4-FFF2-40B4-BE49-F238E27FC236}">
                <a16:creationId xmlns:a16="http://schemas.microsoft.com/office/drawing/2014/main" id="{C0C34D7F-A36D-4920-9868-E0194F6815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1250" y="1322872"/>
            <a:ext cx="3344859" cy="4748743"/>
          </a:xfrm>
          <a:prstGeom prst="rect">
            <a:avLst/>
          </a:prstGeom>
        </p:spPr>
      </p:pic>
      <p:pic>
        <p:nvPicPr>
          <p:cNvPr id="9" name="Picture 8" descr="A picture containing text, person&#10;&#10;Description automatically generated">
            <a:extLst>
              <a:ext uri="{FF2B5EF4-FFF2-40B4-BE49-F238E27FC236}">
                <a16:creationId xmlns:a16="http://schemas.microsoft.com/office/drawing/2014/main" id="{4C194C4B-BD9B-490C-ADDA-500A4D2DFD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09807" y="1322872"/>
            <a:ext cx="3382193" cy="4751039"/>
          </a:xfrm>
          <a:prstGeom prst="rect">
            <a:avLst/>
          </a:prstGeom>
        </p:spPr>
      </p:pic>
    </p:spTree>
    <p:extLst>
      <p:ext uri="{BB962C8B-B14F-4D97-AF65-F5344CB8AC3E}">
        <p14:creationId xmlns:p14="http://schemas.microsoft.com/office/powerpoint/2010/main" val="2467983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515938" y="482138"/>
            <a:ext cx="11259748" cy="5847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150" normalizeH="0" baseline="0" noProof="0">
                <a:ln>
                  <a:noFill/>
                </a:ln>
                <a:solidFill>
                  <a:srgbClr val="2E2D62"/>
                </a:solidFill>
                <a:effectLst/>
                <a:uLnTx/>
                <a:uFillTx/>
                <a:latin typeface="Arial" panose="020B0604020202020204" pitchFamily="34" charset="0"/>
                <a:ea typeface="+mn-ea"/>
                <a:cs typeface="Arial" panose="020B0604020202020204" pitchFamily="34" charset="0"/>
              </a:rPr>
              <a:t>The role of UKRI Talent and Skills</a:t>
            </a:r>
          </a:p>
        </p:txBody>
      </p:sp>
      <p:sp>
        <p:nvSpPr>
          <p:cNvPr id="2" name="TextBox 1">
            <a:extLst>
              <a:ext uri="{FF2B5EF4-FFF2-40B4-BE49-F238E27FC236}">
                <a16:creationId xmlns:a16="http://schemas.microsoft.com/office/drawing/2014/main" id="{CD25F638-5BBA-4927-8A76-BDE4AE0A577E}"/>
              </a:ext>
            </a:extLst>
          </p:cNvPr>
          <p:cNvSpPr txBox="1"/>
          <p:nvPr/>
        </p:nvSpPr>
        <p:spPr>
          <a:xfrm>
            <a:off x="4802819" y="3160450"/>
            <a:ext cx="2201663" cy="646331"/>
          </a:xfrm>
          <a:prstGeom prst="rect">
            <a:avLst/>
          </a:prstGeom>
          <a:solidFill>
            <a:schemeClr val="accent1">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a:solidFill>
                  <a:srgbClr val="2E2D62"/>
                </a:solidFill>
              </a:rPr>
              <a:t>UKRI Talent and Skills</a:t>
            </a:r>
          </a:p>
        </p:txBody>
      </p:sp>
      <p:pic>
        <p:nvPicPr>
          <p:cNvPr id="5" name="Picture 4" descr="A picture containing logo&#10;&#10;Description automatically generated">
            <a:extLst>
              <a:ext uri="{FF2B5EF4-FFF2-40B4-BE49-F238E27FC236}">
                <a16:creationId xmlns:a16="http://schemas.microsoft.com/office/drawing/2014/main" id="{C3D9384E-C95F-454B-891B-5E48FD0E24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1475" y="2734208"/>
            <a:ext cx="2542811" cy="646820"/>
          </a:xfrm>
          <a:prstGeom prst="rect">
            <a:avLst/>
          </a:prstGeom>
        </p:spPr>
      </p:pic>
      <p:pic>
        <p:nvPicPr>
          <p:cNvPr id="6" name="Picture 5" descr="Icon&#10;&#10;Description automatically generated">
            <a:extLst>
              <a:ext uri="{FF2B5EF4-FFF2-40B4-BE49-F238E27FC236}">
                <a16:creationId xmlns:a16="http://schemas.microsoft.com/office/drawing/2014/main" id="{FB80317F-1356-45F6-85E1-DD060B0133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0948" y="4282002"/>
            <a:ext cx="1940462" cy="646820"/>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096F8246-2E67-4598-8BE0-1C107AA08FD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2836" y="1382875"/>
            <a:ext cx="2680265" cy="646821"/>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A18B9608-3A44-4C74-94CB-D75E3D7B569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7804" y="4357726"/>
            <a:ext cx="2542814" cy="646821"/>
          </a:xfrm>
          <a:prstGeom prst="rect">
            <a:avLst/>
          </a:prstGeom>
        </p:spPr>
      </p:pic>
      <p:pic>
        <p:nvPicPr>
          <p:cNvPr id="10" name="Picture 9">
            <a:extLst>
              <a:ext uri="{FF2B5EF4-FFF2-40B4-BE49-F238E27FC236}">
                <a16:creationId xmlns:a16="http://schemas.microsoft.com/office/drawing/2014/main" id="{B82676B0-D5DC-46B0-AF58-AB9B0BF6FBC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66372" y="5570956"/>
            <a:ext cx="2046160" cy="658723"/>
          </a:xfrm>
          <a:prstGeom prst="rect">
            <a:avLst/>
          </a:prstGeom>
        </p:spPr>
      </p:pic>
      <p:pic>
        <p:nvPicPr>
          <p:cNvPr id="11" name="Picture 10" descr="A picture containing application&#10;&#10;Description automatically generated">
            <a:extLst>
              <a:ext uri="{FF2B5EF4-FFF2-40B4-BE49-F238E27FC236}">
                <a16:creationId xmlns:a16="http://schemas.microsoft.com/office/drawing/2014/main" id="{3E058492-3219-4C90-AF88-D735C493038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56207" y="1410387"/>
            <a:ext cx="2479586" cy="630737"/>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1BF7FF0F-423B-4C1F-BF7D-E7CAC7F4A6E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873265" y="4473708"/>
            <a:ext cx="2668141" cy="686338"/>
          </a:xfrm>
          <a:prstGeom prst="rect">
            <a:avLst/>
          </a:prstGeom>
        </p:spPr>
      </p:pic>
      <p:pic>
        <p:nvPicPr>
          <p:cNvPr id="13" name="Picture 12">
            <a:extLst>
              <a:ext uri="{FF2B5EF4-FFF2-40B4-BE49-F238E27FC236}">
                <a16:creationId xmlns:a16="http://schemas.microsoft.com/office/drawing/2014/main" id="{E62C0115-85FB-442C-8284-E0AF704EF3B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49306" y="5570956"/>
            <a:ext cx="1986822" cy="630737"/>
          </a:xfrm>
          <a:prstGeom prst="rect">
            <a:avLst/>
          </a:prstGeom>
        </p:spPr>
      </p:pic>
      <p:pic>
        <p:nvPicPr>
          <p:cNvPr id="14" name="Picture 13">
            <a:extLst>
              <a:ext uri="{FF2B5EF4-FFF2-40B4-BE49-F238E27FC236}">
                <a16:creationId xmlns:a16="http://schemas.microsoft.com/office/drawing/2014/main" id="{74A5957D-5733-4D7C-849A-7DAA3E9E212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198220" y="2673560"/>
            <a:ext cx="2577466" cy="645375"/>
          </a:xfrm>
          <a:prstGeom prst="rect">
            <a:avLst/>
          </a:prstGeom>
        </p:spPr>
      </p:pic>
      <p:sp>
        <p:nvSpPr>
          <p:cNvPr id="4" name="TextBox 3">
            <a:extLst>
              <a:ext uri="{FF2B5EF4-FFF2-40B4-BE49-F238E27FC236}">
                <a16:creationId xmlns:a16="http://schemas.microsoft.com/office/drawing/2014/main" id="{48D4764C-7473-4EFB-BE29-704445B39A16}"/>
              </a:ext>
            </a:extLst>
          </p:cNvPr>
          <p:cNvSpPr txBox="1"/>
          <p:nvPr/>
        </p:nvSpPr>
        <p:spPr>
          <a:xfrm>
            <a:off x="8268899" y="1370104"/>
            <a:ext cx="2479586"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a:solidFill>
                  <a:srgbClr val="2E2D62"/>
                </a:solidFill>
              </a:rPr>
              <a:t>UKRI’s Centres Institutes and Units</a:t>
            </a:r>
          </a:p>
        </p:txBody>
      </p:sp>
      <p:sp>
        <p:nvSpPr>
          <p:cNvPr id="15" name="TextBox 14">
            <a:extLst>
              <a:ext uri="{FF2B5EF4-FFF2-40B4-BE49-F238E27FC236}">
                <a16:creationId xmlns:a16="http://schemas.microsoft.com/office/drawing/2014/main" id="{2F1BC619-A7BC-4C53-8848-5A59AB054584}"/>
              </a:ext>
            </a:extLst>
          </p:cNvPr>
          <p:cNvSpPr txBox="1"/>
          <p:nvPr/>
        </p:nvSpPr>
        <p:spPr>
          <a:xfrm>
            <a:off x="2376621" y="2200793"/>
            <a:ext cx="2479586"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a:solidFill>
                  <a:srgbClr val="2E2D62"/>
                </a:solidFill>
              </a:rPr>
              <a:t>Research Integrity</a:t>
            </a:r>
          </a:p>
        </p:txBody>
      </p:sp>
      <p:sp>
        <p:nvSpPr>
          <p:cNvPr id="16" name="TextBox 15">
            <a:extLst>
              <a:ext uri="{FF2B5EF4-FFF2-40B4-BE49-F238E27FC236}">
                <a16:creationId xmlns:a16="http://schemas.microsoft.com/office/drawing/2014/main" id="{E82232C5-6E92-4BBF-9764-C60049537525}"/>
              </a:ext>
            </a:extLst>
          </p:cNvPr>
          <p:cNvSpPr txBox="1"/>
          <p:nvPr/>
        </p:nvSpPr>
        <p:spPr>
          <a:xfrm>
            <a:off x="6144179" y="2407403"/>
            <a:ext cx="2479586"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a:solidFill>
                  <a:srgbClr val="2E2D62"/>
                </a:solidFill>
              </a:rPr>
              <a:t>Open Research</a:t>
            </a:r>
          </a:p>
        </p:txBody>
      </p:sp>
      <p:sp>
        <p:nvSpPr>
          <p:cNvPr id="17" name="TextBox 16">
            <a:extLst>
              <a:ext uri="{FF2B5EF4-FFF2-40B4-BE49-F238E27FC236}">
                <a16:creationId xmlns:a16="http://schemas.microsoft.com/office/drawing/2014/main" id="{5C689D48-329E-4030-B7C5-58F5E5547D13}"/>
              </a:ext>
            </a:extLst>
          </p:cNvPr>
          <p:cNvSpPr txBox="1"/>
          <p:nvPr/>
        </p:nvSpPr>
        <p:spPr>
          <a:xfrm>
            <a:off x="1948698" y="3460874"/>
            <a:ext cx="2479586"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a:solidFill>
                  <a:srgbClr val="2E2D62"/>
                </a:solidFill>
              </a:rPr>
              <a:t>Equality, Diversity and Inclusion</a:t>
            </a:r>
          </a:p>
        </p:txBody>
      </p:sp>
      <p:sp>
        <p:nvSpPr>
          <p:cNvPr id="18" name="TextBox 17">
            <a:extLst>
              <a:ext uri="{FF2B5EF4-FFF2-40B4-BE49-F238E27FC236}">
                <a16:creationId xmlns:a16="http://schemas.microsoft.com/office/drawing/2014/main" id="{95DD1711-58EB-4766-9D5A-946412ADE9CB}"/>
              </a:ext>
            </a:extLst>
          </p:cNvPr>
          <p:cNvSpPr txBox="1"/>
          <p:nvPr/>
        </p:nvSpPr>
        <p:spPr>
          <a:xfrm>
            <a:off x="1443515" y="5048323"/>
            <a:ext cx="2479586"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a:solidFill>
                  <a:srgbClr val="2E2D62"/>
                </a:solidFill>
              </a:rPr>
              <a:t>Research Culture</a:t>
            </a:r>
          </a:p>
        </p:txBody>
      </p:sp>
      <p:sp>
        <p:nvSpPr>
          <p:cNvPr id="19" name="TextBox 18">
            <a:extLst>
              <a:ext uri="{FF2B5EF4-FFF2-40B4-BE49-F238E27FC236}">
                <a16:creationId xmlns:a16="http://schemas.microsoft.com/office/drawing/2014/main" id="{3B82C0FD-C02D-40C2-BC1C-71268EF1491F}"/>
              </a:ext>
            </a:extLst>
          </p:cNvPr>
          <p:cNvSpPr txBox="1"/>
          <p:nvPr/>
        </p:nvSpPr>
        <p:spPr>
          <a:xfrm>
            <a:off x="8833109" y="5288993"/>
            <a:ext cx="2479586"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a:solidFill>
                  <a:srgbClr val="2E2D62"/>
                </a:solidFill>
              </a:rPr>
              <a:t>HR and Organisational Development</a:t>
            </a:r>
          </a:p>
        </p:txBody>
      </p:sp>
      <p:sp>
        <p:nvSpPr>
          <p:cNvPr id="20" name="TextBox 19">
            <a:extLst>
              <a:ext uri="{FF2B5EF4-FFF2-40B4-BE49-F238E27FC236}">
                <a16:creationId xmlns:a16="http://schemas.microsoft.com/office/drawing/2014/main" id="{0BAE1B81-591A-4F06-AB69-EBF90843D84A}"/>
              </a:ext>
            </a:extLst>
          </p:cNvPr>
          <p:cNvSpPr txBox="1"/>
          <p:nvPr/>
        </p:nvSpPr>
        <p:spPr>
          <a:xfrm>
            <a:off x="7566897" y="3598281"/>
            <a:ext cx="2479586"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a:solidFill>
                  <a:srgbClr val="2E2D62"/>
                </a:solidFill>
              </a:rPr>
              <a:t>Communications and Engagement</a:t>
            </a:r>
          </a:p>
        </p:txBody>
      </p:sp>
      <p:sp>
        <p:nvSpPr>
          <p:cNvPr id="21" name="TextBox 20">
            <a:extLst>
              <a:ext uri="{FF2B5EF4-FFF2-40B4-BE49-F238E27FC236}">
                <a16:creationId xmlns:a16="http://schemas.microsoft.com/office/drawing/2014/main" id="{DCFC495B-DF0B-408E-BFC9-4DEFB0ECE2EE}"/>
              </a:ext>
            </a:extLst>
          </p:cNvPr>
          <p:cNvSpPr txBox="1"/>
          <p:nvPr/>
        </p:nvSpPr>
        <p:spPr>
          <a:xfrm>
            <a:off x="6808058" y="506201"/>
            <a:ext cx="2479586"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a:solidFill>
                  <a:srgbClr val="2E2D62"/>
                </a:solidFill>
              </a:rPr>
              <a:t>Funding Policy</a:t>
            </a:r>
          </a:p>
        </p:txBody>
      </p:sp>
      <p:sp>
        <p:nvSpPr>
          <p:cNvPr id="22" name="TextBox 21">
            <a:extLst>
              <a:ext uri="{FF2B5EF4-FFF2-40B4-BE49-F238E27FC236}">
                <a16:creationId xmlns:a16="http://schemas.microsoft.com/office/drawing/2014/main" id="{F01D364B-4DFB-4E92-A8E8-68197A32787D}"/>
              </a:ext>
            </a:extLst>
          </p:cNvPr>
          <p:cNvSpPr txBox="1"/>
          <p:nvPr/>
        </p:nvSpPr>
        <p:spPr>
          <a:xfrm>
            <a:off x="5138312" y="5085866"/>
            <a:ext cx="2479586"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a:solidFill>
                  <a:srgbClr val="2E2D62"/>
                </a:solidFill>
              </a:rPr>
              <a:t>Assurance</a:t>
            </a:r>
          </a:p>
        </p:txBody>
      </p:sp>
      <p:sp>
        <p:nvSpPr>
          <p:cNvPr id="23" name="TextBox 22">
            <a:extLst>
              <a:ext uri="{FF2B5EF4-FFF2-40B4-BE49-F238E27FC236}">
                <a16:creationId xmlns:a16="http://schemas.microsoft.com/office/drawing/2014/main" id="{A071A4BA-9135-44AA-BB0B-E92E3B81B1BA}"/>
              </a:ext>
            </a:extLst>
          </p:cNvPr>
          <p:cNvSpPr txBox="1"/>
          <p:nvPr/>
        </p:nvSpPr>
        <p:spPr>
          <a:xfrm>
            <a:off x="4629418" y="6341216"/>
            <a:ext cx="2479586"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a:solidFill>
                  <a:srgbClr val="2E2D62"/>
                </a:solidFill>
              </a:rPr>
              <a:t>Analysis</a:t>
            </a:r>
          </a:p>
        </p:txBody>
      </p:sp>
    </p:spTree>
    <p:extLst>
      <p:ext uri="{BB962C8B-B14F-4D97-AF65-F5344CB8AC3E}">
        <p14:creationId xmlns:p14="http://schemas.microsoft.com/office/powerpoint/2010/main" val="1529785138"/>
      </p:ext>
    </p:extLst>
  </p:cSld>
  <p:clrMapOvr>
    <a:masterClrMapping/>
  </p:clrMapOvr>
</p:sld>
</file>

<file path=ppt/theme/theme1.xml><?xml version="1.0" encoding="utf-8"?>
<a:theme xmlns:a="http://schemas.openxmlformats.org/drawingml/2006/main" name="Font and logo master">
  <a:themeElements>
    <a:clrScheme name="UKRI theme">
      <a:dk1>
        <a:srgbClr val="000000"/>
      </a:dk1>
      <a:lt1>
        <a:srgbClr val="FFFFFF"/>
      </a:lt1>
      <a:dk2>
        <a:srgbClr val="44546A"/>
      </a:dk2>
      <a:lt2>
        <a:srgbClr val="E7E6E6"/>
      </a:lt2>
      <a:accent1>
        <a:srgbClr val="00A788"/>
      </a:accent1>
      <a:accent2>
        <a:srgbClr val="00BED5"/>
      </a:accent2>
      <a:accent3>
        <a:srgbClr val="1E5DF8"/>
      </a:accent3>
      <a:accent4>
        <a:srgbClr val="2E2C51"/>
      </a:accent4>
      <a:accent5>
        <a:srgbClr val="34D5AE"/>
      </a:accent5>
      <a:accent6>
        <a:srgbClr val="67C04D"/>
      </a:accent6>
      <a:hlink>
        <a:srgbClr val="676767"/>
      </a:hlink>
      <a:folHlink>
        <a:srgbClr val="BE2BB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RI_master_template_BASIC_Nov19" id="{4EEE10BB-D3B1-4AAD-B590-FD7382147270}" vid="{BF8FA948-E0F3-4F10-9DC6-04A5E8AC7CB5}"/>
    </a:ext>
  </a:extLst>
</a:theme>
</file>

<file path=ppt/theme/theme2.xml><?xml version="1.0" encoding="utf-8"?>
<a:theme xmlns:a="http://schemas.openxmlformats.org/drawingml/2006/main" name="Font master without logo">
  <a:themeElements>
    <a:clrScheme name="UKRI theme">
      <a:dk1>
        <a:srgbClr val="000000"/>
      </a:dk1>
      <a:lt1>
        <a:srgbClr val="FFFFFF"/>
      </a:lt1>
      <a:dk2>
        <a:srgbClr val="44546A"/>
      </a:dk2>
      <a:lt2>
        <a:srgbClr val="E7E6E6"/>
      </a:lt2>
      <a:accent1>
        <a:srgbClr val="00A788"/>
      </a:accent1>
      <a:accent2>
        <a:srgbClr val="00BED5"/>
      </a:accent2>
      <a:accent3>
        <a:srgbClr val="1E5DF8"/>
      </a:accent3>
      <a:accent4>
        <a:srgbClr val="2E2C51"/>
      </a:accent4>
      <a:accent5>
        <a:srgbClr val="34D5AE"/>
      </a:accent5>
      <a:accent6>
        <a:srgbClr val="67C04D"/>
      </a:accent6>
      <a:hlink>
        <a:srgbClr val="676767"/>
      </a:hlink>
      <a:folHlink>
        <a:srgbClr val="BE2BB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RI_master_template_BASIC_Nov19" id="{4EEE10BB-D3B1-4AAD-B590-FD7382147270}" vid="{5AFAF9BC-A7FC-4511-8A22-BFAE4DE5102D}"/>
    </a:ext>
  </a:extLst>
</a:theme>
</file>

<file path=ppt/theme/theme3.xml><?xml version="1.0" encoding="utf-8"?>
<a:theme xmlns:a="http://schemas.openxmlformats.org/drawingml/2006/main" name="Font and logo master">
  <a:themeElements>
    <a:clrScheme name="UKRI theme">
      <a:dk1>
        <a:srgbClr val="000000"/>
      </a:dk1>
      <a:lt1>
        <a:srgbClr val="FFFFFF"/>
      </a:lt1>
      <a:dk2>
        <a:srgbClr val="44546A"/>
      </a:dk2>
      <a:lt2>
        <a:srgbClr val="E7E6E6"/>
      </a:lt2>
      <a:accent1>
        <a:srgbClr val="00A788"/>
      </a:accent1>
      <a:accent2>
        <a:srgbClr val="00BED5"/>
      </a:accent2>
      <a:accent3>
        <a:srgbClr val="1E5DF8"/>
      </a:accent3>
      <a:accent4>
        <a:srgbClr val="2E2C51"/>
      </a:accent4>
      <a:accent5>
        <a:srgbClr val="34D5AE"/>
      </a:accent5>
      <a:accent6>
        <a:srgbClr val="67C04D"/>
      </a:accent6>
      <a:hlink>
        <a:srgbClr val="676767"/>
      </a:hlink>
      <a:folHlink>
        <a:srgbClr val="BE2BB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Font and logo master">
  <a:themeElements>
    <a:clrScheme name="UKRI theme">
      <a:dk1>
        <a:srgbClr val="000000"/>
      </a:dk1>
      <a:lt1>
        <a:srgbClr val="FFFFFF"/>
      </a:lt1>
      <a:dk2>
        <a:srgbClr val="44546A"/>
      </a:dk2>
      <a:lt2>
        <a:srgbClr val="E7E6E6"/>
      </a:lt2>
      <a:accent1>
        <a:srgbClr val="00A788"/>
      </a:accent1>
      <a:accent2>
        <a:srgbClr val="00BED5"/>
      </a:accent2>
      <a:accent3>
        <a:srgbClr val="1E5DF8"/>
      </a:accent3>
      <a:accent4>
        <a:srgbClr val="2E2C51"/>
      </a:accent4>
      <a:accent5>
        <a:srgbClr val="34D5AE"/>
      </a:accent5>
      <a:accent6>
        <a:srgbClr val="67C04D"/>
      </a:accent6>
      <a:hlink>
        <a:srgbClr val="676767"/>
      </a:hlink>
      <a:folHlink>
        <a:srgbClr val="BE2BB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UKRI">
      <a:dk1>
        <a:srgbClr val="201D3E"/>
      </a:dk1>
      <a:lt1>
        <a:srgbClr val="FF6800"/>
      </a:lt1>
      <a:dk2>
        <a:srgbClr val="F19D1B"/>
      </a:dk2>
      <a:lt2>
        <a:srgbClr val="F9BB0E"/>
      </a:lt2>
      <a:accent1>
        <a:srgbClr val="69BF49"/>
      </a:accent1>
      <a:accent2>
        <a:srgbClr val="07B089"/>
      </a:accent2>
      <a:accent3>
        <a:srgbClr val="36D2AF"/>
      </a:accent3>
      <a:accent4>
        <a:srgbClr val="10BED6"/>
      </a:accent4>
      <a:accent5>
        <a:srgbClr val="247BE1"/>
      </a:accent5>
      <a:accent6>
        <a:srgbClr val="BF28BC"/>
      </a:accent6>
      <a:hlink>
        <a:srgbClr val="FF595B"/>
      </a:hlink>
      <a:folHlink>
        <a:srgbClr val="F0243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6.xml><?xml version="1.0" encoding="utf-8"?>
<a:theme xmlns:a="http://schemas.openxmlformats.org/drawingml/2006/main" name="Office Theme">
  <a:themeElements>
    <a:clrScheme name="UKRI">
      <a:dk1>
        <a:srgbClr val="201D3E"/>
      </a:dk1>
      <a:lt1>
        <a:srgbClr val="FF6800"/>
      </a:lt1>
      <a:dk2>
        <a:srgbClr val="F19D1B"/>
      </a:dk2>
      <a:lt2>
        <a:srgbClr val="F9BB0E"/>
      </a:lt2>
      <a:accent1>
        <a:srgbClr val="69BF49"/>
      </a:accent1>
      <a:accent2>
        <a:srgbClr val="07B089"/>
      </a:accent2>
      <a:accent3>
        <a:srgbClr val="36D2AF"/>
      </a:accent3>
      <a:accent4>
        <a:srgbClr val="10BED6"/>
      </a:accent4>
      <a:accent5>
        <a:srgbClr val="247BE1"/>
      </a:accent5>
      <a:accent6>
        <a:srgbClr val="BF28BC"/>
      </a:accent6>
      <a:hlink>
        <a:srgbClr val="FF595B"/>
      </a:hlink>
      <a:folHlink>
        <a:srgbClr val="F0243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AP template" id="{96FD1430-491B-4207-BEE3-276261BFFBB7}" vid="{11974962-2583-4CDB-96E8-05A13817BCE4}"/>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12C6AB05CBEB3948BE386F80BF0A736A" ma:contentTypeVersion="12" ma:contentTypeDescription="Create a new document." ma:contentTypeScope="" ma:versionID="685a212cc13f182df9ec648cd92f5363">
  <xsd:schema xmlns:xsd="http://www.w3.org/2001/XMLSchema" xmlns:xs="http://www.w3.org/2001/XMLSchema" xmlns:p="http://schemas.microsoft.com/office/2006/metadata/properties" xmlns:ns2="aab92160-6433-4cf9-898d-8e345779b200" xmlns:ns3="011834d0-8270-41ea-b441-f4017315666b" targetNamespace="http://schemas.microsoft.com/office/2006/metadata/properties" ma:root="true" ma:fieldsID="d43c00c129455d63251a3a8c438f55c6" ns2:_="" ns3:_="">
    <xsd:import namespace="aab92160-6433-4cf9-898d-8e345779b200"/>
    <xsd:import namespace="011834d0-8270-41ea-b441-f401731566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b92160-6433-4cf9-898d-8e345779b2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1834d0-8270-41ea-b441-f4017315666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D2B572-9DB2-484E-87AD-DCA51D1D4404}">
  <ds:schemaRefs>
    <ds:schemaRef ds:uri="http://schemas.microsoft.com/office/2006/documentManagement/types"/>
    <ds:schemaRef ds:uri="http://purl.org/dc/elements/1.1/"/>
    <ds:schemaRef ds:uri="http://www.w3.org/XML/1998/namespace"/>
    <ds:schemaRef ds:uri="27cfee5d-0a5f-4e33-be33-c64df055ae3d"/>
    <ds:schemaRef ds:uri="900af3ad-6b7e-48f1-8b9e-bc5d7f26b5f9"/>
    <ds:schemaRef ds:uri="http://schemas.openxmlformats.org/package/2006/metadata/core-properties"/>
    <ds:schemaRef ds:uri="http://schemas.microsoft.com/office/2006/metadata/properties"/>
    <ds:schemaRef ds:uri="http://schemas.microsoft.com/office/infopath/2007/PartnerControls"/>
    <ds:schemaRef ds:uri="http://purl.org/dc/dcmitype/"/>
    <ds:schemaRef ds:uri="http://purl.org/dc/terms/"/>
  </ds:schemaRefs>
</ds:datastoreItem>
</file>

<file path=customXml/itemProps2.xml><?xml version="1.0" encoding="utf-8"?>
<ds:datastoreItem xmlns:ds="http://schemas.openxmlformats.org/officeDocument/2006/customXml" ds:itemID="{931E60A1-0927-42A1-A130-DF3D1B9F9B72}">
  <ds:schemaRefs>
    <ds:schemaRef ds:uri="http://schemas.microsoft.com/sharepoint/v3/contenttype/forms"/>
  </ds:schemaRefs>
</ds:datastoreItem>
</file>

<file path=customXml/itemProps3.xml><?xml version="1.0" encoding="utf-8"?>
<ds:datastoreItem xmlns:ds="http://schemas.openxmlformats.org/officeDocument/2006/customXml" ds:itemID="{A34A66F3-1235-4C3A-B5F1-5083B23740E7}">
  <ds:schemaRefs>
    <ds:schemaRef ds:uri="http://schemas.microsoft.com/sharepoint/events"/>
  </ds:schemaRefs>
</ds:datastoreItem>
</file>

<file path=customXml/itemProps4.xml><?xml version="1.0" encoding="utf-8"?>
<ds:datastoreItem xmlns:ds="http://schemas.openxmlformats.org/officeDocument/2006/customXml" ds:itemID="{5432FA04-A0D8-4113-8EA5-C3ABE243B409}"/>
</file>

<file path=docProps/app.xml><?xml version="1.0" encoding="utf-8"?>
<Properties xmlns="http://schemas.openxmlformats.org/officeDocument/2006/extended-properties" xmlns:vt="http://schemas.openxmlformats.org/officeDocument/2006/docPropsVTypes">
  <Template>UKRI_master_template_BASIC_Nov19</Template>
  <TotalTime>0</TotalTime>
  <Words>1689</Words>
  <Application>Microsoft Office PowerPoint</Application>
  <PresentationFormat>Widescreen</PresentationFormat>
  <Paragraphs>306</Paragraphs>
  <Slides>30</Slides>
  <Notes>30</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30</vt:i4>
      </vt:variant>
    </vt:vector>
  </HeadingPairs>
  <TitlesOfParts>
    <vt:vector size="42" baseType="lpstr">
      <vt:lpstr>Arial</vt:lpstr>
      <vt:lpstr>Calibri</vt:lpstr>
      <vt:lpstr>Calibri Light</vt:lpstr>
      <vt:lpstr>Wingdings</vt:lpstr>
      <vt:lpstr>Font and logo master</vt:lpstr>
      <vt:lpstr>Font master without logo</vt:lpstr>
      <vt:lpstr>Font and logo master</vt:lpstr>
      <vt:lpstr>1_Font and logo master</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Visibility of Contributions</vt:lpstr>
      <vt:lpstr>PowerPoint Presentation</vt:lpstr>
      <vt:lpstr>PowerPoint Presentation</vt:lpstr>
      <vt:lpstr>PowerPoint Presentation</vt:lpstr>
      <vt:lpstr>Future Research Assessment Programme</vt:lpstr>
      <vt:lpstr>Key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 Ogryzko - UKRI</dc:creator>
  <cp:lastModifiedBy>Nik Ogryzko - UKRI</cp:lastModifiedBy>
  <cp:revision>1</cp:revision>
  <dcterms:created xsi:type="dcterms:W3CDTF">2021-02-20T11:00:27Z</dcterms:created>
  <dcterms:modified xsi:type="dcterms:W3CDTF">2021-09-27T08:50:11Z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0x01010012C6AB05CBEB3948BE386F80BF0A736A</vt:lpwstr>
  </property>
  <property fmtid="{D5CDD505-2E9C-101B-9397-08002B2CF9AE}" pid="3" name="_dlc_DocIdItemGuid">
    <vt:lpwstr>0f307042-adbd-48b8-89a8-c92b1f46cccd</vt:lpwstr>
  </property>
</Properties>
</file>