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presentationml.printerSettings"/>
  <Default Extension="pict" ContentType="image/pict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86" r:id="rId2"/>
    <p:sldId id="374" r:id="rId3"/>
    <p:sldId id="396" r:id="rId4"/>
    <p:sldId id="497" r:id="rId5"/>
    <p:sldId id="498" r:id="rId6"/>
    <p:sldId id="488" r:id="rId7"/>
    <p:sldId id="489" r:id="rId8"/>
    <p:sldId id="495" r:id="rId9"/>
    <p:sldId id="412" r:id="rId10"/>
    <p:sldId id="499" r:id="rId11"/>
    <p:sldId id="490" r:id="rId12"/>
    <p:sldId id="411" r:id="rId13"/>
    <p:sldId id="268" r:id="rId14"/>
    <p:sldId id="375" r:id="rId15"/>
    <p:sldId id="501" r:id="rId16"/>
    <p:sldId id="50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bw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3" d="100"/>
          <a:sy n="63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26" Type="http://schemas.openxmlformats.org/officeDocument/2006/relationships/customXml" Target="../customXml/item2.xml"/><Relationship Id="rId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5" Type="http://schemas.openxmlformats.org/officeDocument/2006/relationships/customXml" Target="../customXml/item1.xml"/><Relationship Id="rId20" Type="http://schemas.openxmlformats.org/officeDocument/2006/relationships/printerSettings" Target="printerSettings/printerSettings1.bin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ableStyles" Target="tableStyles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theme" Target="theme/theme1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22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D6856-8F8D-6546-AA28-48AAFA237172}" type="doc">
      <dgm:prSet loTypeId="urn:microsoft.com/office/officeart/2005/8/layout/radial5" loCatId="relationship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2C34CB-28CE-AA43-83B5-11AB6E3FA926}">
      <dgm:prSet phldrT="[Text]" custT="1"/>
      <dgm:spPr/>
      <dgm:t>
        <a:bodyPr/>
        <a:lstStyle/>
        <a:p>
          <a:r>
            <a:rPr lang="en-US" sz="2800" dirty="0" smtClean="0">
              <a:latin typeface="Gill Sans"/>
              <a:cs typeface="Gill Sans"/>
            </a:rPr>
            <a:t>Competing Priorities</a:t>
          </a:r>
          <a:endParaRPr lang="en-US" sz="2800" dirty="0">
            <a:latin typeface="Gill Sans"/>
            <a:cs typeface="Gill Sans"/>
          </a:endParaRPr>
        </a:p>
      </dgm:t>
    </dgm:pt>
    <dgm:pt modelId="{19233685-6CE7-DE42-BFCF-1A39CDA56C63}" type="parTrans" cxnId="{CEB06FC1-14DF-5542-9F6A-07ED315A48D4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6131B34A-1E2D-B64A-A07A-D8058F054E5E}" type="sibTrans" cxnId="{CEB06FC1-14DF-5542-9F6A-07ED315A48D4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9A1257E5-355F-4940-BA0E-19844EF1E1B5}">
      <dgm:prSet phldrT="[Text]" custT="1"/>
      <dgm:spPr/>
      <dgm:t>
        <a:bodyPr/>
        <a:lstStyle/>
        <a:p>
          <a:r>
            <a:rPr lang="en-US" sz="2000" dirty="0" smtClean="0">
              <a:latin typeface="Gill Sans"/>
              <a:cs typeface="Gill Sans"/>
            </a:rPr>
            <a:t>Ineffective Communication</a:t>
          </a:r>
        </a:p>
      </dgm:t>
    </dgm:pt>
    <dgm:pt modelId="{E32D4036-E16A-C84C-A0C6-6EE912AC2180}" type="parTrans" cxnId="{4B07BABC-4670-4A46-A3F1-47EB32CB5D2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D8B87B5C-9A99-8948-A14A-09885F25504D}" type="sibTrans" cxnId="{4B07BABC-4670-4A46-A3F1-47EB32CB5D2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405AF734-FB0C-B144-8614-F2D30861C199}">
      <dgm:prSet phldrT="[Text]"/>
      <dgm:spPr/>
      <dgm:t>
        <a:bodyPr/>
        <a:lstStyle/>
        <a:p>
          <a:r>
            <a:rPr lang="en-US" dirty="0" smtClean="0">
              <a:latin typeface="Gill Sans"/>
              <a:cs typeface="Gill Sans"/>
            </a:rPr>
            <a:t>Deliverables Unfit for ‘Purpose’</a:t>
          </a:r>
          <a:endParaRPr lang="en-US" dirty="0">
            <a:latin typeface="Gill Sans"/>
            <a:cs typeface="Gill Sans"/>
          </a:endParaRPr>
        </a:p>
      </dgm:t>
    </dgm:pt>
    <dgm:pt modelId="{9350850A-144A-834A-9A90-6236C05057E5}" type="parTrans" cxnId="{6C2180D3-A396-3D4B-98D3-28F0E76CFC3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5973B87F-C7E0-E74C-8635-28BE1ED5789F}" type="sibTrans" cxnId="{6C2180D3-A396-3D4B-98D3-28F0E76CFC3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D0B660DE-4AFC-B349-85B0-B0493B8072BF}">
      <dgm:prSet phldrT="[Text]"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Scope Creep</a:t>
          </a:r>
          <a:endParaRPr lang="en-US" sz="3600" dirty="0">
            <a:latin typeface="Gill Sans"/>
            <a:cs typeface="Gill Sans"/>
          </a:endParaRPr>
        </a:p>
      </dgm:t>
    </dgm:pt>
    <dgm:pt modelId="{8CD2C909-F291-0549-BE7B-8BD9D34DD716}" type="parTrans" cxnId="{EF296031-DBAF-6746-BE94-ACE3E13CD02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F77BA475-E0CC-2047-90AB-B048D2D28200}" type="sibTrans" cxnId="{EF296031-DBAF-6746-BE94-ACE3E13CD02C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01A4415D-C444-A542-9653-5C84D565A5D9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Gill Sans"/>
              <a:cs typeface="Gill Sans"/>
            </a:rPr>
            <a:t>Lack of Leadership Oversight</a:t>
          </a:r>
          <a:endParaRPr lang="en-US" sz="2400" dirty="0">
            <a:solidFill>
              <a:schemeClr val="bg1"/>
            </a:solidFill>
            <a:latin typeface="Gill Sans"/>
            <a:cs typeface="Gill Sans"/>
          </a:endParaRPr>
        </a:p>
      </dgm:t>
    </dgm:pt>
    <dgm:pt modelId="{B1759BFA-3B30-FA40-8FC3-D56B4015DFD6}" type="sibTrans" cxnId="{D2E7E634-3E77-4749-B665-CF4C6DF464B0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8B67A6FF-A8B0-E740-9EF1-7E225C9F7F0D}" type="parTrans" cxnId="{D2E7E634-3E77-4749-B665-CF4C6DF464B0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282EC8E0-8B95-FE4A-84FB-1C81FF74A55C}" type="pres">
      <dgm:prSet presAssocID="{34CD6856-8F8D-6546-AA28-48AAFA2371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6D1792-8284-274E-9497-C4CC89EE4887}" type="pres">
      <dgm:prSet presAssocID="{01A4415D-C444-A542-9653-5C84D565A5D9}" presName="centerShape" presStyleLbl="node0" presStyleIdx="0" presStyleCnt="1" custScaleX="141226" custScaleY="131575"/>
      <dgm:spPr/>
      <dgm:t>
        <a:bodyPr/>
        <a:lstStyle/>
        <a:p>
          <a:endParaRPr lang="en-US"/>
        </a:p>
      </dgm:t>
    </dgm:pt>
    <dgm:pt modelId="{C0B19B58-A840-CE44-9AE8-433C68D1D853}" type="pres">
      <dgm:prSet presAssocID="{19233685-6CE7-DE42-BFCF-1A39CDA56C6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3E1138D5-BB8E-E443-9C57-0ECCFFACEF08}" type="pres">
      <dgm:prSet presAssocID="{19233685-6CE7-DE42-BFCF-1A39CDA56C6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653039-D50F-9144-BAD3-11A6E40F812A}" type="pres">
      <dgm:prSet presAssocID="{902C34CB-28CE-AA43-83B5-11AB6E3FA926}" presName="node" presStyleLbl="node1" presStyleIdx="0" presStyleCnt="4" custScaleX="156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EE273-51D8-3644-9C13-73EC63F6B44B}" type="pres">
      <dgm:prSet presAssocID="{E32D4036-E16A-C84C-A0C6-6EE912AC2180}" presName="parTrans" presStyleLbl="sibTrans2D1" presStyleIdx="1" presStyleCnt="4"/>
      <dgm:spPr/>
      <dgm:t>
        <a:bodyPr/>
        <a:lstStyle/>
        <a:p>
          <a:endParaRPr lang="en-US"/>
        </a:p>
      </dgm:t>
    </dgm:pt>
    <dgm:pt modelId="{5B1C9336-2229-1448-A814-84FA2E6EEE55}" type="pres">
      <dgm:prSet presAssocID="{E32D4036-E16A-C84C-A0C6-6EE912AC2180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FE0AFED-2572-AD41-9E74-222E418AE7D7}" type="pres">
      <dgm:prSet presAssocID="{9A1257E5-355F-4940-BA0E-19844EF1E1B5}" presName="node" presStyleLbl="node1" presStyleIdx="1" presStyleCnt="4" custScaleX="162257" custScaleY="115931" custRadScaleRad="127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DF9419-F11A-0D4F-940C-D8EBA469D7F8}" type="pres">
      <dgm:prSet presAssocID="{9350850A-144A-834A-9A90-6236C05057E5}" presName="parTrans" presStyleLbl="sibTrans2D1" presStyleIdx="2" presStyleCnt="4"/>
      <dgm:spPr/>
      <dgm:t>
        <a:bodyPr/>
        <a:lstStyle/>
        <a:p>
          <a:endParaRPr lang="en-US"/>
        </a:p>
      </dgm:t>
    </dgm:pt>
    <dgm:pt modelId="{ECEF6948-ACD1-A345-9A81-EB42E3EF3225}" type="pres">
      <dgm:prSet presAssocID="{9350850A-144A-834A-9A90-6236C05057E5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18C7159-8287-DE41-BE63-C9096DA52E58}" type="pres">
      <dgm:prSet presAssocID="{405AF734-FB0C-B144-8614-F2D30861C199}" presName="node" presStyleLbl="node1" presStyleIdx="2" presStyleCnt="4" custScaleX="162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BE432-AAA1-624C-B402-63C8706F0DCB}" type="pres">
      <dgm:prSet presAssocID="{8CD2C909-F291-0549-BE7B-8BD9D34DD716}" presName="parTrans" presStyleLbl="sibTrans2D1" presStyleIdx="3" presStyleCnt="4"/>
      <dgm:spPr/>
      <dgm:t>
        <a:bodyPr/>
        <a:lstStyle/>
        <a:p>
          <a:endParaRPr lang="en-US"/>
        </a:p>
      </dgm:t>
    </dgm:pt>
    <dgm:pt modelId="{A3C7385D-8778-A84F-B3AF-52223CD7444B}" type="pres">
      <dgm:prSet presAssocID="{8CD2C909-F291-0549-BE7B-8BD9D34DD71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9CE2738-5FE9-A041-A800-45BA8E25F0D2}" type="pres">
      <dgm:prSet presAssocID="{D0B660DE-4AFC-B349-85B0-B0493B8072BF}" presName="node" presStyleLbl="node1" presStyleIdx="3" presStyleCnt="4" custScaleX="126095" custScaleY="133810" custRadScaleRad="123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2180D3-A396-3D4B-98D3-28F0E76CFC3C}" srcId="{01A4415D-C444-A542-9653-5C84D565A5D9}" destId="{405AF734-FB0C-B144-8614-F2D30861C199}" srcOrd="2" destOrd="0" parTransId="{9350850A-144A-834A-9A90-6236C05057E5}" sibTransId="{5973B87F-C7E0-E74C-8635-28BE1ED5789F}"/>
    <dgm:cxn modelId="{673F9669-2F72-FF43-82D1-085677740825}" type="presOf" srcId="{902C34CB-28CE-AA43-83B5-11AB6E3FA926}" destId="{B6653039-D50F-9144-BAD3-11A6E40F812A}" srcOrd="0" destOrd="0" presId="urn:microsoft.com/office/officeart/2005/8/layout/radial5"/>
    <dgm:cxn modelId="{54D857AC-2F4C-684A-8F2A-512011D62CF2}" type="presOf" srcId="{9350850A-144A-834A-9A90-6236C05057E5}" destId="{EFDF9419-F11A-0D4F-940C-D8EBA469D7F8}" srcOrd="0" destOrd="0" presId="urn:microsoft.com/office/officeart/2005/8/layout/radial5"/>
    <dgm:cxn modelId="{8179CF57-E661-D04F-8F13-3D8268A5C0F8}" type="presOf" srcId="{8CD2C909-F291-0549-BE7B-8BD9D34DD716}" destId="{A3C7385D-8778-A84F-B3AF-52223CD7444B}" srcOrd="1" destOrd="0" presId="urn:microsoft.com/office/officeart/2005/8/layout/radial5"/>
    <dgm:cxn modelId="{B0C27197-6272-E04D-B13E-D08A8777AFB3}" type="presOf" srcId="{D0B660DE-4AFC-B349-85B0-B0493B8072BF}" destId="{79CE2738-5FE9-A041-A800-45BA8E25F0D2}" srcOrd="0" destOrd="0" presId="urn:microsoft.com/office/officeart/2005/8/layout/radial5"/>
    <dgm:cxn modelId="{13598798-3B9A-4B4D-8AAA-1965190A837B}" type="presOf" srcId="{405AF734-FB0C-B144-8614-F2D30861C199}" destId="{918C7159-8287-DE41-BE63-C9096DA52E58}" srcOrd="0" destOrd="0" presId="urn:microsoft.com/office/officeart/2005/8/layout/radial5"/>
    <dgm:cxn modelId="{7A43BE9A-4A98-854F-B43F-49ECEF3D52C9}" type="presOf" srcId="{9A1257E5-355F-4940-BA0E-19844EF1E1B5}" destId="{BFE0AFED-2572-AD41-9E74-222E418AE7D7}" srcOrd="0" destOrd="0" presId="urn:microsoft.com/office/officeart/2005/8/layout/radial5"/>
    <dgm:cxn modelId="{A8DAA451-DB57-B84E-95BB-48BA3821D530}" type="presOf" srcId="{19233685-6CE7-DE42-BFCF-1A39CDA56C63}" destId="{C0B19B58-A840-CE44-9AE8-433C68D1D853}" srcOrd="0" destOrd="0" presId="urn:microsoft.com/office/officeart/2005/8/layout/radial5"/>
    <dgm:cxn modelId="{4B07BABC-4670-4A46-A3F1-47EB32CB5D2C}" srcId="{01A4415D-C444-A542-9653-5C84D565A5D9}" destId="{9A1257E5-355F-4940-BA0E-19844EF1E1B5}" srcOrd="1" destOrd="0" parTransId="{E32D4036-E16A-C84C-A0C6-6EE912AC2180}" sibTransId="{D8B87B5C-9A99-8948-A14A-09885F25504D}"/>
    <dgm:cxn modelId="{F61D6883-DC23-E04F-8C0A-35CA7EDFA246}" type="presOf" srcId="{E32D4036-E16A-C84C-A0C6-6EE912AC2180}" destId="{35CEE273-51D8-3644-9C13-73EC63F6B44B}" srcOrd="0" destOrd="0" presId="urn:microsoft.com/office/officeart/2005/8/layout/radial5"/>
    <dgm:cxn modelId="{CEB06FC1-14DF-5542-9F6A-07ED315A48D4}" srcId="{01A4415D-C444-A542-9653-5C84D565A5D9}" destId="{902C34CB-28CE-AA43-83B5-11AB6E3FA926}" srcOrd="0" destOrd="0" parTransId="{19233685-6CE7-DE42-BFCF-1A39CDA56C63}" sibTransId="{6131B34A-1E2D-B64A-A07A-D8058F054E5E}"/>
    <dgm:cxn modelId="{7D45E37C-ABEA-9146-ACC3-EACD4B86EA64}" type="presOf" srcId="{E32D4036-E16A-C84C-A0C6-6EE912AC2180}" destId="{5B1C9336-2229-1448-A814-84FA2E6EEE55}" srcOrd="1" destOrd="0" presId="urn:microsoft.com/office/officeart/2005/8/layout/radial5"/>
    <dgm:cxn modelId="{FF0AC5EA-6490-954F-8F14-882DDEB34997}" type="presOf" srcId="{8CD2C909-F291-0549-BE7B-8BD9D34DD716}" destId="{6BEBE432-AAA1-624C-B402-63C8706F0DCB}" srcOrd="0" destOrd="0" presId="urn:microsoft.com/office/officeart/2005/8/layout/radial5"/>
    <dgm:cxn modelId="{2F4FE7DB-357D-F04C-89ED-F5736EA30EBB}" type="presOf" srcId="{19233685-6CE7-DE42-BFCF-1A39CDA56C63}" destId="{3E1138D5-BB8E-E443-9C57-0ECCFFACEF08}" srcOrd="1" destOrd="0" presId="urn:microsoft.com/office/officeart/2005/8/layout/radial5"/>
    <dgm:cxn modelId="{7D14100B-3E68-BC44-A7CA-57879C3845B3}" type="presOf" srcId="{9350850A-144A-834A-9A90-6236C05057E5}" destId="{ECEF6948-ACD1-A345-9A81-EB42E3EF3225}" srcOrd="1" destOrd="0" presId="urn:microsoft.com/office/officeart/2005/8/layout/radial5"/>
    <dgm:cxn modelId="{21C33AD1-9FD2-7C4A-9B86-4449B02DF3DB}" type="presOf" srcId="{01A4415D-C444-A542-9653-5C84D565A5D9}" destId="{906D1792-8284-274E-9497-C4CC89EE4887}" srcOrd="0" destOrd="0" presId="urn:microsoft.com/office/officeart/2005/8/layout/radial5"/>
    <dgm:cxn modelId="{D2E7E634-3E77-4749-B665-CF4C6DF464B0}" srcId="{34CD6856-8F8D-6546-AA28-48AAFA237172}" destId="{01A4415D-C444-A542-9653-5C84D565A5D9}" srcOrd="0" destOrd="0" parTransId="{8B67A6FF-A8B0-E740-9EF1-7E225C9F7F0D}" sibTransId="{B1759BFA-3B30-FA40-8FC3-D56B4015DFD6}"/>
    <dgm:cxn modelId="{EF296031-DBAF-6746-BE94-ACE3E13CD02C}" srcId="{01A4415D-C444-A542-9653-5C84D565A5D9}" destId="{D0B660DE-4AFC-B349-85B0-B0493B8072BF}" srcOrd="3" destOrd="0" parTransId="{8CD2C909-F291-0549-BE7B-8BD9D34DD716}" sibTransId="{F77BA475-E0CC-2047-90AB-B048D2D28200}"/>
    <dgm:cxn modelId="{008C47A8-18FC-C34F-9670-59BDE24101DD}" type="presOf" srcId="{34CD6856-8F8D-6546-AA28-48AAFA237172}" destId="{282EC8E0-8B95-FE4A-84FB-1C81FF74A55C}" srcOrd="0" destOrd="0" presId="urn:microsoft.com/office/officeart/2005/8/layout/radial5"/>
    <dgm:cxn modelId="{0DEC621C-66CD-DA4C-A0DB-399B30DB4D28}" type="presParOf" srcId="{282EC8E0-8B95-FE4A-84FB-1C81FF74A55C}" destId="{906D1792-8284-274E-9497-C4CC89EE4887}" srcOrd="0" destOrd="0" presId="urn:microsoft.com/office/officeart/2005/8/layout/radial5"/>
    <dgm:cxn modelId="{C39A92EE-FB4D-3B4E-B6DF-8FD44E5B6400}" type="presParOf" srcId="{282EC8E0-8B95-FE4A-84FB-1C81FF74A55C}" destId="{C0B19B58-A840-CE44-9AE8-433C68D1D853}" srcOrd="1" destOrd="0" presId="urn:microsoft.com/office/officeart/2005/8/layout/radial5"/>
    <dgm:cxn modelId="{4A983DDB-FEA0-3F4A-8FD8-3A8B9AD4628A}" type="presParOf" srcId="{C0B19B58-A840-CE44-9AE8-433C68D1D853}" destId="{3E1138D5-BB8E-E443-9C57-0ECCFFACEF08}" srcOrd="0" destOrd="0" presId="urn:microsoft.com/office/officeart/2005/8/layout/radial5"/>
    <dgm:cxn modelId="{3F6E5C55-F70C-2C48-B110-181EBCD4292E}" type="presParOf" srcId="{282EC8E0-8B95-FE4A-84FB-1C81FF74A55C}" destId="{B6653039-D50F-9144-BAD3-11A6E40F812A}" srcOrd="2" destOrd="0" presId="urn:microsoft.com/office/officeart/2005/8/layout/radial5"/>
    <dgm:cxn modelId="{8EFF7C92-888C-C14A-B2B9-94F9987E2480}" type="presParOf" srcId="{282EC8E0-8B95-FE4A-84FB-1C81FF74A55C}" destId="{35CEE273-51D8-3644-9C13-73EC63F6B44B}" srcOrd="3" destOrd="0" presId="urn:microsoft.com/office/officeart/2005/8/layout/radial5"/>
    <dgm:cxn modelId="{B18E4CFF-7494-3841-835A-36B6AF8931D3}" type="presParOf" srcId="{35CEE273-51D8-3644-9C13-73EC63F6B44B}" destId="{5B1C9336-2229-1448-A814-84FA2E6EEE55}" srcOrd="0" destOrd="0" presId="urn:microsoft.com/office/officeart/2005/8/layout/radial5"/>
    <dgm:cxn modelId="{14541947-5704-9E47-BCAF-CCD942E9B5A1}" type="presParOf" srcId="{282EC8E0-8B95-FE4A-84FB-1C81FF74A55C}" destId="{BFE0AFED-2572-AD41-9E74-222E418AE7D7}" srcOrd="4" destOrd="0" presId="urn:microsoft.com/office/officeart/2005/8/layout/radial5"/>
    <dgm:cxn modelId="{120DBBF3-21D1-9D4B-B812-FC7C17F5A3AD}" type="presParOf" srcId="{282EC8E0-8B95-FE4A-84FB-1C81FF74A55C}" destId="{EFDF9419-F11A-0D4F-940C-D8EBA469D7F8}" srcOrd="5" destOrd="0" presId="urn:microsoft.com/office/officeart/2005/8/layout/radial5"/>
    <dgm:cxn modelId="{417CFE66-8EA3-D44F-B667-FA577AEBDBA2}" type="presParOf" srcId="{EFDF9419-F11A-0D4F-940C-D8EBA469D7F8}" destId="{ECEF6948-ACD1-A345-9A81-EB42E3EF3225}" srcOrd="0" destOrd="0" presId="urn:microsoft.com/office/officeart/2005/8/layout/radial5"/>
    <dgm:cxn modelId="{0BF9CB57-2B9C-5541-A31D-E09816D45046}" type="presParOf" srcId="{282EC8E0-8B95-FE4A-84FB-1C81FF74A55C}" destId="{918C7159-8287-DE41-BE63-C9096DA52E58}" srcOrd="6" destOrd="0" presId="urn:microsoft.com/office/officeart/2005/8/layout/radial5"/>
    <dgm:cxn modelId="{643355E6-0AC2-2048-B51F-34897B9A0B99}" type="presParOf" srcId="{282EC8E0-8B95-FE4A-84FB-1C81FF74A55C}" destId="{6BEBE432-AAA1-624C-B402-63C8706F0DCB}" srcOrd="7" destOrd="0" presId="urn:microsoft.com/office/officeart/2005/8/layout/radial5"/>
    <dgm:cxn modelId="{0D3D98A8-EC8D-7E4A-8D85-3B7D2D9F925B}" type="presParOf" srcId="{6BEBE432-AAA1-624C-B402-63C8706F0DCB}" destId="{A3C7385D-8778-A84F-B3AF-52223CD7444B}" srcOrd="0" destOrd="0" presId="urn:microsoft.com/office/officeart/2005/8/layout/radial5"/>
    <dgm:cxn modelId="{BA99B39E-B0DF-5C49-BECF-F695D6E0EA10}" type="presParOf" srcId="{282EC8E0-8B95-FE4A-84FB-1C81FF74A55C}" destId="{79CE2738-5FE9-A041-A800-45BA8E25F0D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A9041-2AD4-674A-B503-C1535E9D3ACB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58DC7F9-0303-2D43-BC26-49C8895EA66A}">
      <dgm:prSet phldrT="[Text]"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1</a:t>
          </a:r>
          <a:endParaRPr lang="en-US" sz="3600" dirty="0">
            <a:latin typeface="Gill Sans"/>
            <a:cs typeface="Gill Sans"/>
          </a:endParaRPr>
        </a:p>
      </dgm:t>
    </dgm:pt>
    <dgm:pt modelId="{317DCB56-D6D7-FB49-870B-E053DDC72E15}" type="parTrans" cxnId="{9E4548F0-E378-814D-9FF9-3F4993CAE95F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39758BC5-F4C8-D64D-999E-59228A91D067}" type="sibTrans" cxnId="{9E4548F0-E378-814D-9FF9-3F4993CAE95F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0AF5F91A-3E05-3D47-9C8C-6941B7B897CE}">
      <dgm:prSet phldrT="[Text]"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Share the full picture</a:t>
          </a:r>
          <a:endParaRPr lang="en-US" sz="3200" dirty="0">
            <a:latin typeface="Gill Sans"/>
            <a:cs typeface="Gill Sans"/>
          </a:endParaRPr>
        </a:p>
      </dgm:t>
    </dgm:pt>
    <dgm:pt modelId="{D2B309E9-571F-0145-B746-F4F0C307BA4E}" type="parTrans" cxnId="{C4B081E6-0A91-2F46-9AE3-16A27CE589A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92A65174-2BC4-A142-B6C4-6C8D22322B4B}" type="sibTrans" cxnId="{C4B081E6-0A91-2F46-9AE3-16A27CE589A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E6A90A66-4A5B-DB41-BB4D-9242D0B68EC0}">
      <dgm:prSet phldrT="[Text]"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2</a:t>
          </a:r>
          <a:endParaRPr lang="en-US" sz="3600" dirty="0">
            <a:latin typeface="Gill Sans"/>
            <a:cs typeface="Gill Sans"/>
          </a:endParaRPr>
        </a:p>
      </dgm:t>
    </dgm:pt>
    <dgm:pt modelId="{EF6A5B00-7352-9048-8185-96F22504A28B}" type="parTrans" cxnId="{AE6E812E-630A-C642-9C9F-D6F8A3C8C15B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35514CA9-C588-484A-86B3-DC637E9AF032}" type="sibTrans" cxnId="{AE6E812E-630A-C642-9C9F-D6F8A3C8C15B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AD98368B-695E-9047-A1DB-DDCDFF911EE2}">
      <dgm:prSet phldrT="[Text]" custT="1"/>
      <dgm:spPr/>
      <dgm:t>
        <a:bodyPr/>
        <a:lstStyle/>
        <a:p>
          <a:r>
            <a:rPr lang="en-US" sz="2800" dirty="0" smtClean="0">
              <a:latin typeface="Gill Sans"/>
              <a:cs typeface="Gill Sans"/>
            </a:rPr>
            <a:t>Agile and explicit – a </a:t>
          </a:r>
          <a:r>
            <a:rPr lang="en-US" sz="2800" i="1" dirty="0" smtClean="0">
              <a:latin typeface="Gill Sans"/>
              <a:cs typeface="Gill Sans"/>
            </a:rPr>
            <a:t>real</a:t>
          </a:r>
          <a:r>
            <a:rPr lang="en-US" sz="2800" dirty="0" smtClean="0">
              <a:latin typeface="Gill Sans"/>
              <a:cs typeface="Gill Sans"/>
            </a:rPr>
            <a:t> plan</a:t>
          </a:r>
          <a:endParaRPr lang="en-US" sz="2800" dirty="0">
            <a:latin typeface="Gill Sans"/>
            <a:cs typeface="Gill Sans"/>
          </a:endParaRPr>
        </a:p>
      </dgm:t>
    </dgm:pt>
    <dgm:pt modelId="{AD45026D-9125-3046-BBA7-664D0B01D155}" type="parTrans" cxnId="{F05A3D42-76DF-E847-B6BC-1E3472975C4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7CA7F7A4-33CC-9C49-B926-979EE8918023}" type="sibTrans" cxnId="{F05A3D42-76DF-E847-B6BC-1E3472975C4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8A2A766C-4787-554E-B448-B2B2EA1DE2F3}">
      <dgm:prSet phldrT="[Text]"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3</a:t>
          </a:r>
          <a:endParaRPr lang="en-US" sz="3600" dirty="0">
            <a:latin typeface="Gill Sans"/>
            <a:cs typeface="Gill Sans"/>
          </a:endParaRPr>
        </a:p>
      </dgm:t>
    </dgm:pt>
    <dgm:pt modelId="{CF02AAB3-1EF5-1846-8F51-817C96DF96C6}" type="parTrans" cxnId="{044B3081-5651-2644-8C96-850D227EFD98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8E530573-521A-A943-B051-3260D9E491E5}" type="sibTrans" cxnId="{044B3081-5651-2644-8C96-850D227EFD98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6DA92E4B-5465-9345-B041-9DF380243505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 smtClean="0">
              <a:latin typeface="Gill Sans"/>
              <a:cs typeface="Gill Sans"/>
            </a:rPr>
            <a:t>Sustainability – soft landing pads</a:t>
          </a:r>
        </a:p>
      </dgm:t>
    </dgm:pt>
    <dgm:pt modelId="{130B7CE4-6A37-664D-9047-03A8C0C2243F}" type="parTrans" cxnId="{986CF04E-F7D5-F04C-B6CD-FCD3B5721EA7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67246619-F086-884F-B1BE-711577975EB2}" type="sibTrans" cxnId="{986CF04E-F7D5-F04C-B6CD-FCD3B5721EA7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970B1E05-599E-474E-AA25-AA366B03E1BA}">
      <dgm:prSet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4</a:t>
          </a:r>
          <a:endParaRPr lang="en-US" sz="3600" dirty="0">
            <a:latin typeface="Gill Sans"/>
            <a:cs typeface="Gill Sans"/>
          </a:endParaRPr>
        </a:p>
      </dgm:t>
    </dgm:pt>
    <dgm:pt modelId="{873F18FC-CBDC-E143-95E6-29E70D79D248}" type="parTrans" cxnId="{E4D2F62B-7890-8145-B845-2C360F8ADFC9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CB4854A1-5EE8-3F4A-B2A8-8048E6ED6CF7}" type="sibTrans" cxnId="{E4D2F62B-7890-8145-B845-2C360F8ADFC9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9EBC3A9F-5C4A-0F45-9E46-0E42D771348F}">
      <dgm:prSet custT="1"/>
      <dgm:spPr/>
      <dgm:t>
        <a:bodyPr/>
        <a:lstStyle/>
        <a:p>
          <a:r>
            <a:rPr lang="en-US" sz="3600" dirty="0" smtClean="0">
              <a:latin typeface="Gill Sans"/>
              <a:cs typeface="Gill Sans"/>
            </a:rPr>
            <a:t>5</a:t>
          </a:r>
          <a:endParaRPr lang="en-US" sz="3600" dirty="0">
            <a:latin typeface="Gill Sans"/>
            <a:cs typeface="Gill Sans"/>
          </a:endParaRPr>
        </a:p>
      </dgm:t>
    </dgm:pt>
    <dgm:pt modelId="{D76F64F3-5A3A-5145-80F9-516F841D02DB}" type="parTrans" cxnId="{7D82AFEE-CBFA-FA47-8417-CA8069CC1F5C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7416BD62-9852-B544-9FE8-D3EE276DB651}" type="sibTrans" cxnId="{7D82AFEE-CBFA-FA47-8417-CA8069CC1F5C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43521B00-C259-4F42-A656-8E1971DEAA5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dirty="0" smtClean="0">
              <a:latin typeface="Gill Sans"/>
              <a:cs typeface="Gill Sans"/>
            </a:rPr>
            <a:t>Pre-Mortem – Research is Risk</a:t>
          </a:r>
        </a:p>
      </dgm:t>
    </dgm:pt>
    <dgm:pt modelId="{E78F0A44-D078-CE49-BD86-65F236BF5F7B}" type="parTrans" cxnId="{A2276434-9E61-5A44-B925-72F681A6E7C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AEDB1213-58E5-094E-9A2C-DC36047D1B21}" type="sibTrans" cxnId="{A2276434-9E61-5A44-B925-72F681A6E7C6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167AC8FD-1FA9-0D4C-BDB1-55D6D4848418}">
      <dgm:prSet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Humans aren’t automatons</a:t>
          </a:r>
          <a:endParaRPr lang="en-US" sz="3200" dirty="0">
            <a:latin typeface="Gill Sans"/>
            <a:cs typeface="Gill Sans"/>
          </a:endParaRPr>
        </a:p>
      </dgm:t>
    </dgm:pt>
    <dgm:pt modelId="{26356107-D9EB-804F-9D8C-23CEC15848EC}" type="parTrans" cxnId="{0DF5D338-8AB9-A049-B658-6FEB21D9DA0E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D766EDAB-7637-4B44-9F79-4D130751F59B}" type="sibTrans" cxnId="{0DF5D338-8AB9-A049-B658-6FEB21D9DA0E}">
      <dgm:prSet/>
      <dgm:spPr/>
      <dgm:t>
        <a:bodyPr/>
        <a:lstStyle/>
        <a:p>
          <a:endParaRPr lang="en-US" sz="1050">
            <a:latin typeface="Gill Sans"/>
            <a:cs typeface="Gill Sans"/>
          </a:endParaRPr>
        </a:p>
      </dgm:t>
    </dgm:pt>
    <dgm:pt modelId="{EFC03F8D-0445-7745-BF63-0DCDA2C354DA}" type="pres">
      <dgm:prSet presAssocID="{31FA9041-2AD4-674A-B503-C1535E9D3A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EA9366-F3CE-9E47-B91B-15D01279F7FE}" type="pres">
      <dgm:prSet presAssocID="{E58DC7F9-0303-2D43-BC26-49C8895EA66A}" presName="composite" presStyleCnt="0"/>
      <dgm:spPr/>
      <dgm:t>
        <a:bodyPr/>
        <a:lstStyle/>
        <a:p>
          <a:endParaRPr lang="en-US"/>
        </a:p>
      </dgm:t>
    </dgm:pt>
    <dgm:pt modelId="{B3E2939D-12C4-F84D-8A27-11E6077EA003}" type="pres">
      <dgm:prSet presAssocID="{E58DC7F9-0303-2D43-BC26-49C8895EA66A}" presName="parentText" presStyleLbl="alignNode1" presStyleIdx="0" presStyleCnt="5" custLinFactNeighborX="0" custLinFactNeighborY="-643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64FC2-2EA1-BB46-977B-2CC82CD7B120}" type="pres">
      <dgm:prSet presAssocID="{E58DC7F9-0303-2D43-BC26-49C8895EA66A}" presName="descendantText" presStyleLbl="alignAcc1" presStyleIdx="0" presStyleCnt="5" custLinFactNeighborX="0" custLinFactNeighborY="-22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CBF07-8127-0242-85A7-60D08DFECCCC}" type="pres">
      <dgm:prSet presAssocID="{39758BC5-F4C8-D64D-999E-59228A91D067}" presName="sp" presStyleCnt="0"/>
      <dgm:spPr/>
      <dgm:t>
        <a:bodyPr/>
        <a:lstStyle/>
        <a:p>
          <a:endParaRPr lang="en-US"/>
        </a:p>
      </dgm:t>
    </dgm:pt>
    <dgm:pt modelId="{66C2F17B-AD0F-3D44-9FD6-A75DB55ECC93}" type="pres">
      <dgm:prSet presAssocID="{E6A90A66-4A5B-DB41-BB4D-9242D0B68EC0}" presName="composite" presStyleCnt="0"/>
      <dgm:spPr/>
      <dgm:t>
        <a:bodyPr/>
        <a:lstStyle/>
        <a:p>
          <a:endParaRPr lang="en-US"/>
        </a:p>
      </dgm:t>
    </dgm:pt>
    <dgm:pt modelId="{07FFEFDF-03F0-FD4F-BA20-837E258D27CD}" type="pres">
      <dgm:prSet presAssocID="{E6A90A66-4A5B-DB41-BB4D-9242D0B68EC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79025-FF14-2643-889E-3AB5F12D889A}" type="pres">
      <dgm:prSet presAssocID="{E6A90A66-4A5B-DB41-BB4D-9242D0B68EC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D96F6-3928-254C-9046-B16470ADA959}" type="pres">
      <dgm:prSet presAssocID="{35514CA9-C588-484A-86B3-DC637E9AF032}" presName="sp" presStyleCnt="0"/>
      <dgm:spPr/>
      <dgm:t>
        <a:bodyPr/>
        <a:lstStyle/>
        <a:p>
          <a:endParaRPr lang="en-US"/>
        </a:p>
      </dgm:t>
    </dgm:pt>
    <dgm:pt modelId="{7A758BD1-6693-EF42-8D70-70959D8B4353}" type="pres">
      <dgm:prSet presAssocID="{8A2A766C-4787-554E-B448-B2B2EA1DE2F3}" presName="composite" presStyleCnt="0"/>
      <dgm:spPr/>
      <dgm:t>
        <a:bodyPr/>
        <a:lstStyle/>
        <a:p>
          <a:endParaRPr lang="en-US"/>
        </a:p>
      </dgm:t>
    </dgm:pt>
    <dgm:pt modelId="{F669A1B9-769D-9245-9F31-4054A3F75525}" type="pres">
      <dgm:prSet presAssocID="{8A2A766C-4787-554E-B448-B2B2EA1DE2F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92095-C73A-834A-A082-8DB40DC35446}" type="pres">
      <dgm:prSet presAssocID="{8A2A766C-4787-554E-B448-B2B2EA1DE2F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BD44E-B748-3C48-8CD9-330586415419}" type="pres">
      <dgm:prSet presAssocID="{8E530573-521A-A943-B051-3260D9E491E5}" presName="sp" presStyleCnt="0"/>
      <dgm:spPr/>
      <dgm:t>
        <a:bodyPr/>
        <a:lstStyle/>
        <a:p>
          <a:endParaRPr lang="en-US"/>
        </a:p>
      </dgm:t>
    </dgm:pt>
    <dgm:pt modelId="{F683091E-CFCA-1442-A736-AC20AF2840B0}" type="pres">
      <dgm:prSet presAssocID="{970B1E05-599E-474E-AA25-AA366B03E1BA}" presName="composite" presStyleCnt="0"/>
      <dgm:spPr/>
      <dgm:t>
        <a:bodyPr/>
        <a:lstStyle/>
        <a:p>
          <a:endParaRPr lang="en-US"/>
        </a:p>
      </dgm:t>
    </dgm:pt>
    <dgm:pt modelId="{78EFB1D7-D6FD-854A-B725-CAF8E08D43B8}" type="pres">
      <dgm:prSet presAssocID="{970B1E05-599E-474E-AA25-AA366B03E1B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5E9BF-FE18-9846-9316-8A634F361DFC}" type="pres">
      <dgm:prSet presAssocID="{970B1E05-599E-474E-AA25-AA366B03E1B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E80DC-3A07-EF4F-A61A-649F66C712DB}" type="pres">
      <dgm:prSet presAssocID="{CB4854A1-5EE8-3F4A-B2A8-8048E6ED6CF7}" presName="sp" presStyleCnt="0"/>
      <dgm:spPr/>
      <dgm:t>
        <a:bodyPr/>
        <a:lstStyle/>
        <a:p>
          <a:endParaRPr lang="en-US"/>
        </a:p>
      </dgm:t>
    </dgm:pt>
    <dgm:pt modelId="{F6DA51F0-B36C-F449-838E-771312F7FB26}" type="pres">
      <dgm:prSet presAssocID="{9EBC3A9F-5C4A-0F45-9E46-0E42D771348F}" presName="composite" presStyleCnt="0"/>
      <dgm:spPr/>
      <dgm:t>
        <a:bodyPr/>
        <a:lstStyle/>
        <a:p>
          <a:endParaRPr lang="en-US"/>
        </a:p>
      </dgm:t>
    </dgm:pt>
    <dgm:pt modelId="{A64027BF-2B0C-F248-84B6-1ADFA7542D02}" type="pres">
      <dgm:prSet presAssocID="{9EBC3A9F-5C4A-0F45-9E46-0E42D771348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4D1E8-A129-0B4B-AAB3-76825B5C3D7C}" type="pres">
      <dgm:prSet presAssocID="{9EBC3A9F-5C4A-0F45-9E46-0E42D771348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F4E5FA-1260-BC4C-AED5-3096263F7BF9}" type="presOf" srcId="{AD98368B-695E-9047-A1DB-DDCDFF911EE2}" destId="{D7279025-FF14-2643-889E-3AB5F12D889A}" srcOrd="0" destOrd="0" presId="urn:microsoft.com/office/officeart/2005/8/layout/chevron2"/>
    <dgm:cxn modelId="{A2276434-9E61-5A44-B925-72F681A6E7C6}" srcId="{970B1E05-599E-474E-AA25-AA366B03E1BA}" destId="{43521B00-C259-4F42-A656-8E1971DEAA53}" srcOrd="0" destOrd="0" parTransId="{E78F0A44-D078-CE49-BD86-65F236BF5F7B}" sibTransId="{AEDB1213-58E5-094E-9A2C-DC36047D1B21}"/>
    <dgm:cxn modelId="{986CF04E-F7D5-F04C-B6CD-FCD3B5721EA7}" srcId="{8A2A766C-4787-554E-B448-B2B2EA1DE2F3}" destId="{6DA92E4B-5465-9345-B041-9DF380243505}" srcOrd="0" destOrd="0" parTransId="{130B7CE4-6A37-664D-9047-03A8C0C2243F}" sibTransId="{67246619-F086-884F-B1BE-711577975EB2}"/>
    <dgm:cxn modelId="{D9C79290-8AE6-5D49-8F2E-592DAC09FB1C}" type="presOf" srcId="{31FA9041-2AD4-674A-B503-C1535E9D3ACB}" destId="{EFC03F8D-0445-7745-BF63-0DCDA2C354DA}" srcOrd="0" destOrd="0" presId="urn:microsoft.com/office/officeart/2005/8/layout/chevron2"/>
    <dgm:cxn modelId="{76D24E26-B6EC-3349-8481-18DB1978EA7E}" type="presOf" srcId="{167AC8FD-1FA9-0D4C-BDB1-55D6D4848418}" destId="{4174D1E8-A129-0B4B-AAB3-76825B5C3D7C}" srcOrd="0" destOrd="0" presId="urn:microsoft.com/office/officeart/2005/8/layout/chevron2"/>
    <dgm:cxn modelId="{E4D2F62B-7890-8145-B845-2C360F8ADFC9}" srcId="{31FA9041-2AD4-674A-B503-C1535E9D3ACB}" destId="{970B1E05-599E-474E-AA25-AA366B03E1BA}" srcOrd="3" destOrd="0" parTransId="{873F18FC-CBDC-E143-95E6-29E70D79D248}" sibTransId="{CB4854A1-5EE8-3F4A-B2A8-8048E6ED6CF7}"/>
    <dgm:cxn modelId="{DBFB2EDD-8E8A-414E-AA2B-B57B54A519F8}" type="presOf" srcId="{8A2A766C-4787-554E-B448-B2B2EA1DE2F3}" destId="{F669A1B9-769D-9245-9F31-4054A3F75525}" srcOrd="0" destOrd="0" presId="urn:microsoft.com/office/officeart/2005/8/layout/chevron2"/>
    <dgm:cxn modelId="{6D1869BD-92B8-B84D-98C3-AB6E28A8730F}" type="presOf" srcId="{0AF5F91A-3E05-3D47-9C8C-6941B7B897CE}" destId="{B9464FC2-2EA1-BB46-977B-2CC82CD7B120}" srcOrd="0" destOrd="0" presId="urn:microsoft.com/office/officeart/2005/8/layout/chevron2"/>
    <dgm:cxn modelId="{2EFB42D1-9D44-214B-8786-45F5BCF2EEB5}" type="presOf" srcId="{6DA92E4B-5465-9345-B041-9DF380243505}" destId="{2C892095-C73A-834A-A082-8DB40DC35446}" srcOrd="0" destOrd="0" presId="urn:microsoft.com/office/officeart/2005/8/layout/chevron2"/>
    <dgm:cxn modelId="{044B3081-5651-2644-8C96-850D227EFD98}" srcId="{31FA9041-2AD4-674A-B503-C1535E9D3ACB}" destId="{8A2A766C-4787-554E-B448-B2B2EA1DE2F3}" srcOrd="2" destOrd="0" parTransId="{CF02AAB3-1EF5-1846-8F51-817C96DF96C6}" sibTransId="{8E530573-521A-A943-B051-3260D9E491E5}"/>
    <dgm:cxn modelId="{7D82AFEE-CBFA-FA47-8417-CA8069CC1F5C}" srcId="{31FA9041-2AD4-674A-B503-C1535E9D3ACB}" destId="{9EBC3A9F-5C4A-0F45-9E46-0E42D771348F}" srcOrd="4" destOrd="0" parTransId="{D76F64F3-5A3A-5145-80F9-516F841D02DB}" sibTransId="{7416BD62-9852-B544-9FE8-D3EE276DB651}"/>
    <dgm:cxn modelId="{EEBAE0D4-3CBB-A04B-8033-95A920FEF16B}" type="presOf" srcId="{E6A90A66-4A5B-DB41-BB4D-9242D0B68EC0}" destId="{07FFEFDF-03F0-FD4F-BA20-837E258D27CD}" srcOrd="0" destOrd="0" presId="urn:microsoft.com/office/officeart/2005/8/layout/chevron2"/>
    <dgm:cxn modelId="{9E4548F0-E378-814D-9FF9-3F4993CAE95F}" srcId="{31FA9041-2AD4-674A-B503-C1535E9D3ACB}" destId="{E58DC7F9-0303-2D43-BC26-49C8895EA66A}" srcOrd="0" destOrd="0" parTransId="{317DCB56-D6D7-FB49-870B-E053DDC72E15}" sibTransId="{39758BC5-F4C8-D64D-999E-59228A91D067}"/>
    <dgm:cxn modelId="{0DF5D338-8AB9-A049-B658-6FEB21D9DA0E}" srcId="{9EBC3A9F-5C4A-0F45-9E46-0E42D771348F}" destId="{167AC8FD-1FA9-0D4C-BDB1-55D6D4848418}" srcOrd="0" destOrd="0" parTransId="{26356107-D9EB-804F-9D8C-23CEC15848EC}" sibTransId="{D766EDAB-7637-4B44-9F79-4D130751F59B}"/>
    <dgm:cxn modelId="{F05A3D42-76DF-E847-B6BC-1E3472975C46}" srcId="{E6A90A66-4A5B-DB41-BB4D-9242D0B68EC0}" destId="{AD98368B-695E-9047-A1DB-DDCDFF911EE2}" srcOrd="0" destOrd="0" parTransId="{AD45026D-9125-3046-BBA7-664D0B01D155}" sibTransId="{7CA7F7A4-33CC-9C49-B926-979EE8918023}"/>
    <dgm:cxn modelId="{6AF46140-EA17-2C48-BDB0-9A955E67026A}" type="presOf" srcId="{E58DC7F9-0303-2D43-BC26-49C8895EA66A}" destId="{B3E2939D-12C4-F84D-8A27-11E6077EA003}" srcOrd="0" destOrd="0" presId="urn:microsoft.com/office/officeart/2005/8/layout/chevron2"/>
    <dgm:cxn modelId="{AE6E812E-630A-C642-9C9F-D6F8A3C8C15B}" srcId="{31FA9041-2AD4-674A-B503-C1535E9D3ACB}" destId="{E6A90A66-4A5B-DB41-BB4D-9242D0B68EC0}" srcOrd="1" destOrd="0" parTransId="{EF6A5B00-7352-9048-8185-96F22504A28B}" sibTransId="{35514CA9-C588-484A-86B3-DC637E9AF032}"/>
    <dgm:cxn modelId="{C4B081E6-0A91-2F46-9AE3-16A27CE589A6}" srcId="{E58DC7F9-0303-2D43-BC26-49C8895EA66A}" destId="{0AF5F91A-3E05-3D47-9C8C-6941B7B897CE}" srcOrd="0" destOrd="0" parTransId="{D2B309E9-571F-0145-B746-F4F0C307BA4E}" sibTransId="{92A65174-2BC4-A142-B6C4-6C8D22322B4B}"/>
    <dgm:cxn modelId="{D1C97C23-5F17-EA4A-943B-9ED3CEA3F320}" type="presOf" srcId="{9EBC3A9F-5C4A-0F45-9E46-0E42D771348F}" destId="{A64027BF-2B0C-F248-84B6-1ADFA7542D02}" srcOrd="0" destOrd="0" presId="urn:microsoft.com/office/officeart/2005/8/layout/chevron2"/>
    <dgm:cxn modelId="{C41ACC0C-81B5-9646-88B1-713FDCABD8DA}" type="presOf" srcId="{43521B00-C259-4F42-A656-8E1971DEAA53}" destId="{44C5E9BF-FE18-9846-9316-8A634F361DFC}" srcOrd="0" destOrd="0" presId="urn:microsoft.com/office/officeart/2005/8/layout/chevron2"/>
    <dgm:cxn modelId="{D11A6819-C7FE-3643-9F0E-E51E13D0C47D}" type="presOf" srcId="{970B1E05-599E-474E-AA25-AA366B03E1BA}" destId="{78EFB1D7-D6FD-854A-B725-CAF8E08D43B8}" srcOrd="0" destOrd="0" presId="urn:microsoft.com/office/officeart/2005/8/layout/chevron2"/>
    <dgm:cxn modelId="{9579680D-D2D3-674A-945D-0DF412D50072}" type="presParOf" srcId="{EFC03F8D-0445-7745-BF63-0DCDA2C354DA}" destId="{1FEA9366-F3CE-9E47-B91B-15D01279F7FE}" srcOrd="0" destOrd="0" presId="urn:microsoft.com/office/officeart/2005/8/layout/chevron2"/>
    <dgm:cxn modelId="{FCBD3DE9-BE94-2743-BB20-34AECCA22DF4}" type="presParOf" srcId="{1FEA9366-F3CE-9E47-B91B-15D01279F7FE}" destId="{B3E2939D-12C4-F84D-8A27-11E6077EA003}" srcOrd="0" destOrd="0" presId="urn:microsoft.com/office/officeart/2005/8/layout/chevron2"/>
    <dgm:cxn modelId="{D94FDCA7-94A2-724F-B555-FE09DFD85BB6}" type="presParOf" srcId="{1FEA9366-F3CE-9E47-B91B-15D01279F7FE}" destId="{B9464FC2-2EA1-BB46-977B-2CC82CD7B120}" srcOrd="1" destOrd="0" presId="urn:microsoft.com/office/officeart/2005/8/layout/chevron2"/>
    <dgm:cxn modelId="{F9B4B6D3-8FF9-5147-8519-DD52CF9CDC2C}" type="presParOf" srcId="{EFC03F8D-0445-7745-BF63-0DCDA2C354DA}" destId="{5AECBF07-8127-0242-85A7-60D08DFECCCC}" srcOrd="1" destOrd="0" presId="urn:microsoft.com/office/officeart/2005/8/layout/chevron2"/>
    <dgm:cxn modelId="{81D2664F-3F14-694A-B388-3AFA6970FD53}" type="presParOf" srcId="{EFC03F8D-0445-7745-BF63-0DCDA2C354DA}" destId="{66C2F17B-AD0F-3D44-9FD6-A75DB55ECC93}" srcOrd="2" destOrd="0" presId="urn:microsoft.com/office/officeart/2005/8/layout/chevron2"/>
    <dgm:cxn modelId="{9BE3BA6B-EA3A-5B4A-B1D2-A2386517892C}" type="presParOf" srcId="{66C2F17B-AD0F-3D44-9FD6-A75DB55ECC93}" destId="{07FFEFDF-03F0-FD4F-BA20-837E258D27CD}" srcOrd="0" destOrd="0" presId="urn:microsoft.com/office/officeart/2005/8/layout/chevron2"/>
    <dgm:cxn modelId="{73B305C2-1B4F-7A43-8193-3F5960F7BF6B}" type="presParOf" srcId="{66C2F17B-AD0F-3D44-9FD6-A75DB55ECC93}" destId="{D7279025-FF14-2643-889E-3AB5F12D889A}" srcOrd="1" destOrd="0" presId="urn:microsoft.com/office/officeart/2005/8/layout/chevron2"/>
    <dgm:cxn modelId="{3114EEC9-D77A-874C-BB90-98E0A7A5B9A8}" type="presParOf" srcId="{EFC03F8D-0445-7745-BF63-0DCDA2C354DA}" destId="{746D96F6-3928-254C-9046-B16470ADA959}" srcOrd="3" destOrd="0" presId="urn:microsoft.com/office/officeart/2005/8/layout/chevron2"/>
    <dgm:cxn modelId="{F12AFA4F-4189-B441-BA3F-B1A5D0488F07}" type="presParOf" srcId="{EFC03F8D-0445-7745-BF63-0DCDA2C354DA}" destId="{7A758BD1-6693-EF42-8D70-70959D8B4353}" srcOrd="4" destOrd="0" presId="urn:microsoft.com/office/officeart/2005/8/layout/chevron2"/>
    <dgm:cxn modelId="{89869FB6-015C-3340-8908-F08D25E89BFF}" type="presParOf" srcId="{7A758BD1-6693-EF42-8D70-70959D8B4353}" destId="{F669A1B9-769D-9245-9F31-4054A3F75525}" srcOrd="0" destOrd="0" presId="urn:microsoft.com/office/officeart/2005/8/layout/chevron2"/>
    <dgm:cxn modelId="{237A10AE-C518-BB4F-B663-27D5ACF2B23A}" type="presParOf" srcId="{7A758BD1-6693-EF42-8D70-70959D8B4353}" destId="{2C892095-C73A-834A-A082-8DB40DC35446}" srcOrd="1" destOrd="0" presId="urn:microsoft.com/office/officeart/2005/8/layout/chevron2"/>
    <dgm:cxn modelId="{E40663EF-C313-504F-BC13-F0C9D2E23BDF}" type="presParOf" srcId="{EFC03F8D-0445-7745-BF63-0DCDA2C354DA}" destId="{5D3BD44E-B748-3C48-8CD9-330586415419}" srcOrd="5" destOrd="0" presId="urn:microsoft.com/office/officeart/2005/8/layout/chevron2"/>
    <dgm:cxn modelId="{2DB15EBE-F145-C444-BABB-35DE9F4459FB}" type="presParOf" srcId="{EFC03F8D-0445-7745-BF63-0DCDA2C354DA}" destId="{F683091E-CFCA-1442-A736-AC20AF2840B0}" srcOrd="6" destOrd="0" presId="urn:microsoft.com/office/officeart/2005/8/layout/chevron2"/>
    <dgm:cxn modelId="{8B54C7EB-3E99-F74E-AE55-15013CB446E7}" type="presParOf" srcId="{F683091E-CFCA-1442-A736-AC20AF2840B0}" destId="{78EFB1D7-D6FD-854A-B725-CAF8E08D43B8}" srcOrd="0" destOrd="0" presId="urn:microsoft.com/office/officeart/2005/8/layout/chevron2"/>
    <dgm:cxn modelId="{A83EE364-E37F-0642-8654-C17A8BD070DA}" type="presParOf" srcId="{F683091E-CFCA-1442-A736-AC20AF2840B0}" destId="{44C5E9BF-FE18-9846-9316-8A634F361DFC}" srcOrd="1" destOrd="0" presId="urn:microsoft.com/office/officeart/2005/8/layout/chevron2"/>
    <dgm:cxn modelId="{5363436E-DC07-1346-A402-0A9E4974809B}" type="presParOf" srcId="{EFC03F8D-0445-7745-BF63-0DCDA2C354DA}" destId="{8F3E80DC-3A07-EF4F-A61A-649F66C712DB}" srcOrd="7" destOrd="0" presId="urn:microsoft.com/office/officeart/2005/8/layout/chevron2"/>
    <dgm:cxn modelId="{B1795703-B7D9-BF4A-8853-13CB3EEB254D}" type="presParOf" srcId="{EFC03F8D-0445-7745-BF63-0DCDA2C354DA}" destId="{F6DA51F0-B36C-F449-838E-771312F7FB26}" srcOrd="8" destOrd="0" presId="urn:microsoft.com/office/officeart/2005/8/layout/chevron2"/>
    <dgm:cxn modelId="{C1A6AD0A-7A4C-BC46-B2EA-D1AAA315D1C8}" type="presParOf" srcId="{F6DA51F0-B36C-F449-838E-771312F7FB26}" destId="{A64027BF-2B0C-F248-84B6-1ADFA7542D02}" srcOrd="0" destOrd="0" presId="urn:microsoft.com/office/officeart/2005/8/layout/chevron2"/>
    <dgm:cxn modelId="{A47A7F3E-2780-A147-A55F-899DACCEA079}" type="presParOf" srcId="{F6DA51F0-B36C-F449-838E-771312F7FB26}" destId="{4174D1E8-A129-0B4B-AAB3-76825B5C3D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132E8C-A677-CE4B-AA3F-6F5B2A4BA0E8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7DE7DDC4-04EA-B145-B953-E677D0A42B4A}">
      <dgm:prSet phldrT="[Text]"/>
      <dgm:spPr/>
      <dgm:t>
        <a:bodyPr/>
        <a:lstStyle/>
        <a:p>
          <a:r>
            <a:rPr lang="en-US" dirty="0" smtClean="0">
              <a:solidFill>
                <a:srgbClr val="CCFFCC"/>
              </a:solidFill>
              <a:latin typeface="Gill Sans"/>
              <a:cs typeface="Gill Sans"/>
            </a:rPr>
            <a:t>WHY</a:t>
          </a:r>
          <a:endParaRPr lang="en-US" dirty="0">
            <a:solidFill>
              <a:srgbClr val="CCFFCC"/>
            </a:solidFill>
            <a:latin typeface="Gill Sans"/>
            <a:cs typeface="Gill Sans"/>
          </a:endParaRPr>
        </a:p>
      </dgm:t>
    </dgm:pt>
    <dgm:pt modelId="{E9773301-06D7-1E4A-AE6B-8443FFD6685B}" type="parTrans" cxnId="{14D05274-B04D-CC4A-9880-BB307989805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77919957-74B1-EC42-A3D7-D76957F04592}" type="sibTrans" cxnId="{14D05274-B04D-CC4A-9880-BB307989805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FCA4E44D-40FC-6640-A309-A324FD6CB2F3}">
      <dgm:prSet phldrT="[Text]"/>
      <dgm:spPr/>
      <dgm:t>
        <a:bodyPr/>
        <a:lstStyle/>
        <a:p>
          <a:r>
            <a:rPr lang="en-US" dirty="0" smtClean="0">
              <a:solidFill>
                <a:srgbClr val="FFFF00"/>
              </a:solidFill>
              <a:latin typeface="Gill Sans"/>
              <a:cs typeface="Gill Sans"/>
            </a:rPr>
            <a:t>HOW</a:t>
          </a:r>
          <a:endParaRPr lang="en-US" dirty="0">
            <a:solidFill>
              <a:srgbClr val="FFFF00"/>
            </a:solidFill>
            <a:latin typeface="Gill Sans"/>
            <a:cs typeface="Gill Sans"/>
          </a:endParaRPr>
        </a:p>
      </dgm:t>
    </dgm:pt>
    <dgm:pt modelId="{CA622697-5C83-334D-BE62-C1A9452FBFA1}" type="parTrans" cxnId="{D6B252BE-3ED1-4C44-8AFF-498C8B32A7B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8566B191-D837-EC4A-BA9A-62924B69CB5A}" type="sibTrans" cxnId="{D6B252BE-3ED1-4C44-8AFF-498C8B32A7B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E118C4A1-E281-674D-8EA6-2D4CA7D4A07C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  <a:latin typeface="Gill Sans"/>
              <a:cs typeface="Gill Sans"/>
            </a:rPr>
            <a:t>WHAT</a:t>
          </a:r>
          <a:endParaRPr lang="en-US" dirty="0">
            <a:solidFill>
              <a:srgbClr val="FF0000"/>
            </a:solidFill>
            <a:latin typeface="Gill Sans"/>
            <a:cs typeface="Gill Sans"/>
          </a:endParaRPr>
        </a:p>
      </dgm:t>
    </dgm:pt>
    <dgm:pt modelId="{C3451107-5F10-AC4B-9AAB-9BCD5744A2EC}" type="parTrans" cxnId="{2D4BE98F-29A1-C04D-B6BA-39C5F4136ABD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B339EC82-D861-5B4D-BB76-3C6299EEB65B}" type="sibTrans" cxnId="{2D4BE98F-29A1-C04D-B6BA-39C5F4136ABD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9CECB7D9-5559-B24A-9898-C536DDD2AC8A}" type="pres">
      <dgm:prSet presAssocID="{33132E8C-A677-CE4B-AA3F-6F5B2A4BA0E8}" presName="Name0" presStyleCnt="0">
        <dgm:presLayoutVars>
          <dgm:dir/>
          <dgm:animLvl val="lvl"/>
          <dgm:resizeHandles val="exact"/>
        </dgm:presLayoutVars>
      </dgm:prSet>
      <dgm:spPr/>
    </dgm:pt>
    <dgm:pt modelId="{C37B3F99-5DA4-654A-894E-3EBE425B83F3}" type="pres">
      <dgm:prSet presAssocID="{7DE7DDC4-04EA-B145-B953-E677D0A42B4A}" presName="Name8" presStyleCnt="0"/>
      <dgm:spPr/>
    </dgm:pt>
    <dgm:pt modelId="{02F4F0BF-1B05-3D47-B8F8-2429A96173BF}" type="pres">
      <dgm:prSet presAssocID="{7DE7DDC4-04EA-B145-B953-E677D0A42B4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D2A7D-CBE1-3049-96DF-F73986F0C018}" type="pres">
      <dgm:prSet presAssocID="{7DE7DDC4-04EA-B145-B953-E677D0A42B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9D3D9-9740-EF4F-AAF6-5FDAD9EEE768}" type="pres">
      <dgm:prSet presAssocID="{FCA4E44D-40FC-6640-A309-A324FD6CB2F3}" presName="Name8" presStyleCnt="0"/>
      <dgm:spPr/>
    </dgm:pt>
    <dgm:pt modelId="{A2463B05-8FF6-A545-B85D-6A4379AAD0F7}" type="pres">
      <dgm:prSet presAssocID="{FCA4E44D-40FC-6640-A309-A324FD6CB2F3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46C63E-388F-3B42-BEB0-E8B670F50CFF}" type="pres">
      <dgm:prSet presAssocID="{FCA4E44D-40FC-6640-A309-A324FD6CB2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3EB8F-8C9A-2B4C-8066-8A4A354FD80F}" type="pres">
      <dgm:prSet presAssocID="{E118C4A1-E281-674D-8EA6-2D4CA7D4A07C}" presName="Name8" presStyleCnt="0"/>
      <dgm:spPr/>
    </dgm:pt>
    <dgm:pt modelId="{A16DFA87-DC60-8D48-B013-3A51A7DC1FC2}" type="pres">
      <dgm:prSet presAssocID="{E118C4A1-E281-674D-8EA6-2D4CA7D4A07C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F89E1-F900-544A-A9A6-B5E49E2A4631}" type="pres">
      <dgm:prSet presAssocID="{E118C4A1-E281-674D-8EA6-2D4CA7D4A07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F2D681-AB34-7440-AB21-DFE808006063}" type="presOf" srcId="{7DE7DDC4-04EA-B145-B953-E677D0A42B4A}" destId="{02F4F0BF-1B05-3D47-B8F8-2429A96173BF}" srcOrd="0" destOrd="0" presId="urn:microsoft.com/office/officeart/2005/8/layout/pyramid3"/>
    <dgm:cxn modelId="{39BCBE87-A6BB-FA44-A5B6-ED70CD9DDF58}" type="presOf" srcId="{E118C4A1-E281-674D-8EA6-2D4CA7D4A07C}" destId="{A16DFA87-DC60-8D48-B013-3A51A7DC1FC2}" srcOrd="0" destOrd="0" presId="urn:microsoft.com/office/officeart/2005/8/layout/pyramid3"/>
    <dgm:cxn modelId="{8AB99C56-95BF-FF4C-97F8-DA8DB540E235}" type="presOf" srcId="{FCA4E44D-40FC-6640-A309-A324FD6CB2F3}" destId="{D146C63E-388F-3B42-BEB0-E8B670F50CFF}" srcOrd="1" destOrd="0" presId="urn:microsoft.com/office/officeart/2005/8/layout/pyramid3"/>
    <dgm:cxn modelId="{14D05274-B04D-CC4A-9880-BB3079898051}" srcId="{33132E8C-A677-CE4B-AA3F-6F5B2A4BA0E8}" destId="{7DE7DDC4-04EA-B145-B953-E677D0A42B4A}" srcOrd="0" destOrd="0" parTransId="{E9773301-06D7-1E4A-AE6B-8443FFD6685B}" sibTransId="{77919957-74B1-EC42-A3D7-D76957F04592}"/>
    <dgm:cxn modelId="{6E745DA1-EC59-1542-91BD-515080E2B1B3}" type="presOf" srcId="{FCA4E44D-40FC-6640-A309-A324FD6CB2F3}" destId="{A2463B05-8FF6-A545-B85D-6A4379AAD0F7}" srcOrd="0" destOrd="0" presId="urn:microsoft.com/office/officeart/2005/8/layout/pyramid3"/>
    <dgm:cxn modelId="{D05549E0-2FD1-AD4C-9157-174E103E2A38}" type="presOf" srcId="{E118C4A1-E281-674D-8EA6-2D4CA7D4A07C}" destId="{E80F89E1-F900-544A-A9A6-B5E49E2A4631}" srcOrd="1" destOrd="0" presId="urn:microsoft.com/office/officeart/2005/8/layout/pyramid3"/>
    <dgm:cxn modelId="{74D1C364-8E84-6743-8192-A81F7F1BEE3E}" type="presOf" srcId="{33132E8C-A677-CE4B-AA3F-6F5B2A4BA0E8}" destId="{9CECB7D9-5559-B24A-9898-C536DDD2AC8A}" srcOrd="0" destOrd="0" presId="urn:microsoft.com/office/officeart/2005/8/layout/pyramid3"/>
    <dgm:cxn modelId="{2D4BE98F-29A1-C04D-B6BA-39C5F4136ABD}" srcId="{33132E8C-A677-CE4B-AA3F-6F5B2A4BA0E8}" destId="{E118C4A1-E281-674D-8EA6-2D4CA7D4A07C}" srcOrd="2" destOrd="0" parTransId="{C3451107-5F10-AC4B-9AAB-9BCD5744A2EC}" sibTransId="{B339EC82-D861-5B4D-BB76-3C6299EEB65B}"/>
    <dgm:cxn modelId="{D6B252BE-3ED1-4C44-8AFF-498C8B32A7B1}" srcId="{33132E8C-A677-CE4B-AA3F-6F5B2A4BA0E8}" destId="{FCA4E44D-40FC-6640-A309-A324FD6CB2F3}" srcOrd="1" destOrd="0" parTransId="{CA622697-5C83-334D-BE62-C1A9452FBFA1}" sibTransId="{8566B191-D837-EC4A-BA9A-62924B69CB5A}"/>
    <dgm:cxn modelId="{DD7FA0CC-2B61-8A46-BE7E-01A162EAE2BC}" type="presOf" srcId="{7DE7DDC4-04EA-B145-B953-E677D0A42B4A}" destId="{B6ED2A7D-CBE1-3049-96DF-F73986F0C018}" srcOrd="1" destOrd="0" presId="urn:microsoft.com/office/officeart/2005/8/layout/pyramid3"/>
    <dgm:cxn modelId="{D2278C21-0FBF-CE44-A090-0580B025CD24}" type="presParOf" srcId="{9CECB7D9-5559-B24A-9898-C536DDD2AC8A}" destId="{C37B3F99-5DA4-654A-894E-3EBE425B83F3}" srcOrd="0" destOrd="0" presId="urn:microsoft.com/office/officeart/2005/8/layout/pyramid3"/>
    <dgm:cxn modelId="{F1B148EE-FFF3-5C44-BBA9-19A140478D38}" type="presParOf" srcId="{C37B3F99-5DA4-654A-894E-3EBE425B83F3}" destId="{02F4F0BF-1B05-3D47-B8F8-2429A96173BF}" srcOrd="0" destOrd="0" presId="urn:microsoft.com/office/officeart/2005/8/layout/pyramid3"/>
    <dgm:cxn modelId="{FDBE209F-5B96-784F-86D1-AD9899F0B6CA}" type="presParOf" srcId="{C37B3F99-5DA4-654A-894E-3EBE425B83F3}" destId="{B6ED2A7D-CBE1-3049-96DF-F73986F0C018}" srcOrd="1" destOrd="0" presId="urn:microsoft.com/office/officeart/2005/8/layout/pyramid3"/>
    <dgm:cxn modelId="{5EE54CB1-9A1D-BB49-BDC8-4D0FB255207C}" type="presParOf" srcId="{9CECB7D9-5559-B24A-9898-C536DDD2AC8A}" destId="{06D9D3D9-9740-EF4F-AAF6-5FDAD9EEE768}" srcOrd="1" destOrd="0" presId="urn:microsoft.com/office/officeart/2005/8/layout/pyramid3"/>
    <dgm:cxn modelId="{E01E83F9-A841-AF4D-B10A-BE715B59D57D}" type="presParOf" srcId="{06D9D3D9-9740-EF4F-AAF6-5FDAD9EEE768}" destId="{A2463B05-8FF6-A545-B85D-6A4379AAD0F7}" srcOrd="0" destOrd="0" presId="urn:microsoft.com/office/officeart/2005/8/layout/pyramid3"/>
    <dgm:cxn modelId="{2A6A1F2F-4D01-8A4A-AF25-49EC1F837D92}" type="presParOf" srcId="{06D9D3D9-9740-EF4F-AAF6-5FDAD9EEE768}" destId="{D146C63E-388F-3B42-BEB0-E8B670F50CFF}" srcOrd="1" destOrd="0" presId="urn:microsoft.com/office/officeart/2005/8/layout/pyramid3"/>
    <dgm:cxn modelId="{1AEB4C13-871E-C840-9F88-3663855373B5}" type="presParOf" srcId="{9CECB7D9-5559-B24A-9898-C536DDD2AC8A}" destId="{5613EB8F-8C9A-2B4C-8066-8A4A354FD80F}" srcOrd="2" destOrd="0" presId="urn:microsoft.com/office/officeart/2005/8/layout/pyramid3"/>
    <dgm:cxn modelId="{CB3D9D12-EC7C-E04F-8EE2-872E7DC9BC20}" type="presParOf" srcId="{5613EB8F-8C9A-2B4C-8066-8A4A354FD80F}" destId="{A16DFA87-DC60-8D48-B013-3A51A7DC1FC2}" srcOrd="0" destOrd="0" presId="urn:microsoft.com/office/officeart/2005/8/layout/pyramid3"/>
    <dgm:cxn modelId="{789289DD-D146-9044-8481-4C80113B6B67}" type="presParOf" srcId="{5613EB8F-8C9A-2B4C-8066-8A4A354FD80F}" destId="{E80F89E1-F900-544A-A9A6-B5E49E2A463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FA9041-2AD4-674A-B503-C1535E9D3ACB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58DC7F9-0303-2D43-BC26-49C8895EA66A}">
      <dgm:prSet phldrT="[Text]"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1</a:t>
          </a:r>
          <a:endParaRPr lang="en-US" sz="3200" dirty="0">
            <a:latin typeface="Gill Sans"/>
            <a:cs typeface="Gill Sans"/>
          </a:endParaRPr>
        </a:p>
      </dgm:t>
    </dgm:pt>
    <dgm:pt modelId="{317DCB56-D6D7-FB49-870B-E053DDC72E15}" type="parTrans" cxnId="{9E4548F0-E378-814D-9FF9-3F4993CAE95F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39758BC5-F4C8-D64D-999E-59228A91D067}" type="sibTrans" cxnId="{9E4548F0-E378-814D-9FF9-3F4993CAE95F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0AF5F91A-3E05-3D47-9C8C-6941B7B897CE}">
      <dgm:prSet phldrT="[Text]" custT="1"/>
      <dgm:spPr/>
      <dgm:t>
        <a:bodyPr/>
        <a:lstStyle/>
        <a:p>
          <a:r>
            <a:rPr lang="en-US" sz="2800" dirty="0" smtClean="0">
              <a:latin typeface="Gill Sans"/>
              <a:cs typeface="Gill Sans"/>
            </a:rPr>
            <a:t>Share the full picture</a:t>
          </a:r>
          <a:endParaRPr lang="en-US" sz="2800" dirty="0">
            <a:latin typeface="Gill Sans"/>
            <a:cs typeface="Gill Sans"/>
          </a:endParaRPr>
        </a:p>
      </dgm:t>
    </dgm:pt>
    <dgm:pt modelId="{D2B309E9-571F-0145-B746-F4F0C307BA4E}" type="parTrans" cxnId="{C4B081E6-0A91-2F46-9AE3-16A27CE589A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92A65174-2BC4-A142-B6C4-6C8D22322B4B}" type="sibTrans" cxnId="{C4B081E6-0A91-2F46-9AE3-16A27CE589A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E6A90A66-4A5B-DB41-BB4D-9242D0B68EC0}">
      <dgm:prSet phldrT="[Text]"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2</a:t>
          </a:r>
          <a:endParaRPr lang="en-US" sz="3200" dirty="0">
            <a:latin typeface="Gill Sans"/>
            <a:cs typeface="Gill Sans"/>
          </a:endParaRPr>
        </a:p>
      </dgm:t>
    </dgm:pt>
    <dgm:pt modelId="{EF6A5B00-7352-9048-8185-96F22504A28B}" type="parTrans" cxnId="{AE6E812E-630A-C642-9C9F-D6F8A3C8C15B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35514CA9-C588-484A-86B3-DC637E9AF032}" type="sibTrans" cxnId="{AE6E812E-630A-C642-9C9F-D6F8A3C8C15B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AD98368B-695E-9047-A1DB-DDCDFF911EE2}">
      <dgm:prSet phldrT="[Text]" custT="1"/>
      <dgm:spPr/>
      <dgm:t>
        <a:bodyPr/>
        <a:lstStyle/>
        <a:p>
          <a:r>
            <a:rPr lang="en-US" sz="2400" dirty="0" smtClean="0">
              <a:latin typeface="Gill Sans"/>
              <a:cs typeface="Gill Sans"/>
            </a:rPr>
            <a:t>Agile and explicit – a </a:t>
          </a:r>
          <a:r>
            <a:rPr lang="en-US" sz="2400" i="1" dirty="0" smtClean="0">
              <a:latin typeface="Gill Sans"/>
              <a:cs typeface="Gill Sans"/>
            </a:rPr>
            <a:t>real</a:t>
          </a:r>
          <a:r>
            <a:rPr lang="en-US" sz="2400" dirty="0" smtClean="0">
              <a:latin typeface="Gill Sans"/>
              <a:cs typeface="Gill Sans"/>
            </a:rPr>
            <a:t> plan</a:t>
          </a:r>
          <a:endParaRPr lang="en-US" sz="2400" dirty="0">
            <a:latin typeface="Gill Sans"/>
            <a:cs typeface="Gill Sans"/>
          </a:endParaRPr>
        </a:p>
      </dgm:t>
    </dgm:pt>
    <dgm:pt modelId="{AD45026D-9125-3046-BBA7-664D0B01D155}" type="parTrans" cxnId="{F05A3D42-76DF-E847-B6BC-1E3472975C4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7CA7F7A4-33CC-9C49-B926-979EE8918023}" type="sibTrans" cxnId="{F05A3D42-76DF-E847-B6BC-1E3472975C4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8A2A766C-4787-554E-B448-B2B2EA1DE2F3}">
      <dgm:prSet phldrT="[Text]"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3</a:t>
          </a:r>
          <a:endParaRPr lang="en-US" sz="3200" dirty="0">
            <a:latin typeface="Gill Sans"/>
            <a:cs typeface="Gill Sans"/>
          </a:endParaRPr>
        </a:p>
      </dgm:t>
    </dgm:pt>
    <dgm:pt modelId="{CF02AAB3-1EF5-1846-8F51-817C96DF96C6}" type="parTrans" cxnId="{044B3081-5651-2644-8C96-850D227EFD98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8E530573-521A-A943-B051-3260D9E491E5}" type="sibTrans" cxnId="{044B3081-5651-2644-8C96-850D227EFD98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6DA92E4B-5465-9345-B041-9DF380243505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>
              <a:latin typeface="Gill Sans"/>
              <a:cs typeface="Gill Sans"/>
            </a:rPr>
            <a:t>Sustainability – soft landing pads</a:t>
          </a:r>
        </a:p>
      </dgm:t>
    </dgm:pt>
    <dgm:pt modelId="{130B7CE4-6A37-664D-9047-03A8C0C2243F}" type="parTrans" cxnId="{986CF04E-F7D5-F04C-B6CD-FCD3B5721EA7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67246619-F086-884F-B1BE-711577975EB2}" type="sibTrans" cxnId="{986CF04E-F7D5-F04C-B6CD-FCD3B5721EA7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970B1E05-599E-474E-AA25-AA366B03E1BA}">
      <dgm:prSet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4</a:t>
          </a:r>
          <a:endParaRPr lang="en-US" sz="3200" dirty="0">
            <a:latin typeface="Gill Sans"/>
            <a:cs typeface="Gill Sans"/>
          </a:endParaRPr>
        </a:p>
      </dgm:t>
    </dgm:pt>
    <dgm:pt modelId="{873F18FC-CBDC-E143-95E6-29E70D79D248}" type="parTrans" cxnId="{E4D2F62B-7890-8145-B845-2C360F8ADFC9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CB4854A1-5EE8-3F4A-B2A8-8048E6ED6CF7}" type="sibTrans" cxnId="{E4D2F62B-7890-8145-B845-2C360F8ADFC9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9EBC3A9F-5C4A-0F45-9E46-0E42D771348F}">
      <dgm:prSet custT="1"/>
      <dgm:spPr/>
      <dgm:t>
        <a:bodyPr/>
        <a:lstStyle/>
        <a:p>
          <a:r>
            <a:rPr lang="en-US" sz="3200" dirty="0" smtClean="0">
              <a:latin typeface="Gill Sans"/>
              <a:cs typeface="Gill Sans"/>
            </a:rPr>
            <a:t>5</a:t>
          </a:r>
          <a:endParaRPr lang="en-US" sz="3200" dirty="0">
            <a:latin typeface="Gill Sans"/>
            <a:cs typeface="Gill Sans"/>
          </a:endParaRPr>
        </a:p>
      </dgm:t>
    </dgm:pt>
    <dgm:pt modelId="{D76F64F3-5A3A-5145-80F9-516F841D02DB}" type="parTrans" cxnId="{7D82AFEE-CBFA-FA47-8417-CA8069CC1F5C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7416BD62-9852-B544-9FE8-D3EE276DB651}" type="sibTrans" cxnId="{7D82AFEE-CBFA-FA47-8417-CA8069CC1F5C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43521B00-C259-4F42-A656-8E1971DEAA5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 smtClean="0">
              <a:latin typeface="Gill Sans"/>
              <a:cs typeface="Gill Sans"/>
            </a:rPr>
            <a:t>Pre-Mortem – Research is Risk</a:t>
          </a:r>
        </a:p>
      </dgm:t>
    </dgm:pt>
    <dgm:pt modelId="{E78F0A44-D078-CE49-BD86-65F236BF5F7B}" type="parTrans" cxnId="{A2276434-9E61-5A44-B925-72F681A6E7C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AEDB1213-58E5-094E-9A2C-DC36047D1B21}" type="sibTrans" cxnId="{A2276434-9E61-5A44-B925-72F681A6E7C6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167AC8FD-1FA9-0D4C-BDB1-55D6D4848418}">
      <dgm:prSet custT="1"/>
      <dgm:spPr/>
      <dgm:t>
        <a:bodyPr/>
        <a:lstStyle/>
        <a:p>
          <a:r>
            <a:rPr lang="en-US" sz="2800" dirty="0" smtClean="0">
              <a:latin typeface="Gill Sans"/>
              <a:cs typeface="Gill Sans"/>
            </a:rPr>
            <a:t>Humans aren’t automatons</a:t>
          </a:r>
          <a:endParaRPr lang="en-US" sz="2800" dirty="0">
            <a:latin typeface="Gill Sans"/>
            <a:cs typeface="Gill Sans"/>
          </a:endParaRPr>
        </a:p>
      </dgm:t>
    </dgm:pt>
    <dgm:pt modelId="{26356107-D9EB-804F-9D8C-23CEC15848EC}" type="parTrans" cxnId="{0DF5D338-8AB9-A049-B658-6FEB21D9DA0E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D766EDAB-7637-4B44-9F79-4D130751F59B}" type="sibTrans" cxnId="{0DF5D338-8AB9-A049-B658-6FEB21D9DA0E}">
      <dgm:prSet/>
      <dgm:spPr/>
      <dgm:t>
        <a:bodyPr/>
        <a:lstStyle/>
        <a:p>
          <a:endParaRPr lang="en-US" sz="1000">
            <a:latin typeface="Gill Sans"/>
            <a:cs typeface="Gill Sans"/>
          </a:endParaRPr>
        </a:p>
      </dgm:t>
    </dgm:pt>
    <dgm:pt modelId="{EFC03F8D-0445-7745-BF63-0DCDA2C354DA}" type="pres">
      <dgm:prSet presAssocID="{31FA9041-2AD4-674A-B503-C1535E9D3A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EA9366-F3CE-9E47-B91B-15D01279F7FE}" type="pres">
      <dgm:prSet presAssocID="{E58DC7F9-0303-2D43-BC26-49C8895EA66A}" presName="composite" presStyleCnt="0"/>
      <dgm:spPr/>
      <dgm:t>
        <a:bodyPr/>
        <a:lstStyle/>
        <a:p>
          <a:endParaRPr lang="en-US"/>
        </a:p>
      </dgm:t>
    </dgm:pt>
    <dgm:pt modelId="{B3E2939D-12C4-F84D-8A27-11E6077EA003}" type="pres">
      <dgm:prSet presAssocID="{E58DC7F9-0303-2D43-BC26-49C8895EA66A}" presName="parentText" presStyleLbl="alignNode1" presStyleIdx="0" presStyleCnt="5" custLinFactNeighborX="0" custLinFactNeighborY="-643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64FC2-2EA1-BB46-977B-2CC82CD7B120}" type="pres">
      <dgm:prSet presAssocID="{E58DC7F9-0303-2D43-BC26-49C8895EA66A}" presName="descendantText" presStyleLbl="alignAcc1" presStyleIdx="0" presStyleCnt="5" custLinFactNeighborX="0" custLinFactNeighborY="-22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CBF07-8127-0242-85A7-60D08DFECCCC}" type="pres">
      <dgm:prSet presAssocID="{39758BC5-F4C8-D64D-999E-59228A91D067}" presName="sp" presStyleCnt="0"/>
      <dgm:spPr/>
      <dgm:t>
        <a:bodyPr/>
        <a:lstStyle/>
        <a:p>
          <a:endParaRPr lang="en-US"/>
        </a:p>
      </dgm:t>
    </dgm:pt>
    <dgm:pt modelId="{66C2F17B-AD0F-3D44-9FD6-A75DB55ECC93}" type="pres">
      <dgm:prSet presAssocID="{E6A90A66-4A5B-DB41-BB4D-9242D0B68EC0}" presName="composite" presStyleCnt="0"/>
      <dgm:spPr/>
      <dgm:t>
        <a:bodyPr/>
        <a:lstStyle/>
        <a:p>
          <a:endParaRPr lang="en-US"/>
        </a:p>
      </dgm:t>
    </dgm:pt>
    <dgm:pt modelId="{07FFEFDF-03F0-FD4F-BA20-837E258D27CD}" type="pres">
      <dgm:prSet presAssocID="{E6A90A66-4A5B-DB41-BB4D-9242D0B68EC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79025-FF14-2643-889E-3AB5F12D889A}" type="pres">
      <dgm:prSet presAssocID="{E6A90A66-4A5B-DB41-BB4D-9242D0B68EC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D96F6-3928-254C-9046-B16470ADA959}" type="pres">
      <dgm:prSet presAssocID="{35514CA9-C588-484A-86B3-DC637E9AF032}" presName="sp" presStyleCnt="0"/>
      <dgm:spPr/>
      <dgm:t>
        <a:bodyPr/>
        <a:lstStyle/>
        <a:p>
          <a:endParaRPr lang="en-US"/>
        </a:p>
      </dgm:t>
    </dgm:pt>
    <dgm:pt modelId="{7A758BD1-6693-EF42-8D70-70959D8B4353}" type="pres">
      <dgm:prSet presAssocID="{8A2A766C-4787-554E-B448-B2B2EA1DE2F3}" presName="composite" presStyleCnt="0"/>
      <dgm:spPr/>
      <dgm:t>
        <a:bodyPr/>
        <a:lstStyle/>
        <a:p>
          <a:endParaRPr lang="en-US"/>
        </a:p>
      </dgm:t>
    </dgm:pt>
    <dgm:pt modelId="{F669A1B9-769D-9245-9F31-4054A3F75525}" type="pres">
      <dgm:prSet presAssocID="{8A2A766C-4787-554E-B448-B2B2EA1DE2F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92095-C73A-834A-A082-8DB40DC35446}" type="pres">
      <dgm:prSet presAssocID="{8A2A766C-4787-554E-B448-B2B2EA1DE2F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BD44E-B748-3C48-8CD9-330586415419}" type="pres">
      <dgm:prSet presAssocID="{8E530573-521A-A943-B051-3260D9E491E5}" presName="sp" presStyleCnt="0"/>
      <dgm:spPr/>
      <dgm:t>
        <a:bodyPr/>
        <a:lstStyle/>
        <a:p>
          <a:endParaRPr lang="en-US"/>
        </a:p>
      </dgm:t>
    </dgm:pt>
    <dgm:pt modelId="{F683091E-CFCA-1442-A736-AC20AF2840B0}" type="pres">
      <dgm:prSet presAssocID="{970B1E05-599E-474E-AA25-AA366B03E1BA}" presName="composite" presStyleCnt="0"/>
      <dgm:spPr/>
      <dgm:t>
        <a:bodyPr/>
        <a:lstStyle/>
        <a:p>
          <a:endParaRPr lang="en-US"/>
        </a:p>
      </dgm:t>
    </dgm:pt>
    <dgm:pt modelId="{78EFB1D7-D6FD-854A-B725-CAF8E08D43B8}" type="pres">
      <dgm:prSet presAssocID="{970B1E05-599E-474E-AA25-AA366B03E1B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5E9BF-FE18-9846-9316-8A634F361DFC}" type="pres">
      <dgm:prSet presAssocID="{970B1E05-599E-474E-AA25-AA366B03E1B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E80DC-3A07-EF4F-A61A-649F66C712DB}" type="pres">
      <dgm:prSet presAssocID="{CB4854A1-5EE8-3F4A-B2A8-8048E6ED6CF7}" presName="sp" presStyleCnt="0"/>
      <dgm:spPr/>
      <dgm:t>
        <a:bodyPr/>
        <a:lstStyle/>
        <a:p>
          <a:endParaRPr lang="en-US"/>
        </a:p>
      </dgm:t>
    </dgm:pt>
    <dgm:pt modelId="{F6DA51F0-B36C-F449-838E-771312F7FB26}" type="pres">
      <dgm:prSet presAssocID="{9EBC3A9F-5C4A-0F45-9E46-0E42D771348F}" presName="composite" presStyleCnt="0"/>
      <dgm:spPr/>
      <dgm:t>
        <a:bodyPr/>
        <a:lstStyle/>
        <a:p>
          <a:endParaRPr lang="en-US"/>
        </a:p>
      </dgm:t>
    </dgm:pt>
    <dgm:pt modelId="{A64027BF-2B0C-F248-84B6-1ADFA7542D02}" type="pres">
      <dgm:prSet presAssocID="{9EBC3A9F-5C4A-0F45-9E46-0E42D771348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4D1E8-A129-0B4B-AAB3-76825B5C3D7C}" type="pres">
      <dgm:prSet presAssocID="{9EBC3A9F-5C4A-0F45-9E46-0E42D771348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276434-9E61-5A44-B925-72F681A6E7C6}" srcId="{970B1E05-599E-474E-AA25-AA366B03E1BA}" destId="{43521B00-C259-4F42-A656-8E1971DEAA53}" srcOrd="0" destOrd="0" parTransId="{E78F0A44-D078-CE49-BD86-65F236BF5F7B}" sibTransId="{AEDB1213-58E5-094E-9A2C-DC36047D1B21}"/>
    <dgm:cxn modelId="{6EB27B7B-0845-B245-AFF1-57F604816996}" type="presOf" srcId="{970B1E05-599E-474E-AA25-AA366B03E1BA}" destId="{78EFB1D7-D6FD-854A-B725-CAF8E08D43B8}" srcOrd="0" destOrd="0" presId="urn:microsoft.com/office/officeart/2005/8/layout/chevron2"/>
    <dgm:cxn modelId="{986CF04E-F7D5-F04C-B6CD-FCD3B5721EA7}" srcId="{8A2A766C-4787-554E-B448-B2B2EA1DE2F3}" destId="{6DA92E4B-5465-9345-B041-9DF380243505}" srcOrd="0" destOrd="0" parTransId="{130B7CE4-6A37-664D-9047-03A8C0C2243F}" sibTransId="{67246619-F086-884F-B1BE-711577975EB2}"/>
    <dgm:cxn modelId="{64A36408-6209-0F4A-9BEF-730607187262}" type="presOf" srcId="{43521B00-C259-4F42-A656-8E1971DEAA53}" destId="{44C5E9BF-FE18-9846-9316-8A634F361DFC}" srcOrd="0" destOrd="0" presId="urn:microsoft.com/office/officeart/2005/8/layout/chevron2"/>
    <dgm:cxn modelId="{E4D2F62B-7890-8145-B845-2C360F8ADFC9}" srcId="{31FA9041-2AD4-674A-B503-C1535E9D3ACB}" destId="{970B1E05-599E-474E-AA25-AA366B03E1BA}" srcOrd="3" destOrd="0" parTransId="{873F18FC-CBDC-E143-95E6-29E70D79D248}" sibTransId="{CB4854A1-5EE8-3F4A-B2A8-8048E6ED6CF7}"/>
    <dgm:cxn modelId="{A83B191C-F10B-3C4C-B342-97C821D037B6}" type="presOf" srcId="{8A2A766C-4787-554E-B448-B2B2EA1DE2F3}" destId="{F669A1B9-769D-9245-9F31-4054A3F75525}" srcOrd="0" destOrd="0" presId="urn:microsoft.com/office/officeart/2005/8/layout/chevron2"/>
    <dgm:cxn modelId="{6D2ADF25-BD51-4F46-9A7D-4AC70AA10E25}" type="presOf" srcId="{E58DC7F9-0303-2D43-BC26-49C8895EA66A}" destId="{B3E2939D-12C4-F84D-8A27-11E6077EA003}" srcOrd="0" destOrd="0" presId="urn:microsoft.com/office/officeart/2005/8/layout/chevron2"/>
    <dgm:cxn modelId="{A88ABDF8-3889-A54D-84DD-CE90F8E39DCD}" type="presOf" srcId="{6DA92E4B-5465-9345-B041-9DF380243505}" destId="{2C892095-C73A-834A-A082-8DB40DC35446}" srcOrd="0" destOrd="0" presId="urn:microsoft.com/office/officeart/2005/8/layout/chevron2"/>
    <dgm:cxn modelId="{7D82AFEE-CBFA-FA47-8417-CA8069CC1F5C}" srcId="{31FA9041-2AD4-674A-B503-C1535E9D3ACB}" destId="{9EBC3A9F-5C4A-0F45-9E46-0E42D771348F}" srcOrd="4" destOrd="0" parTransId="{D76F64F3-5A3A-5145-80F9-516F841D02DB}" sibTransId="{7416BD62-9852-B544-9FE8-D3EE276DB651}"/>
    <dgm:cxn modelId="{044B3081-5651-2644-8C96-850D227EFD98}" srcId="{31FA9041-2AD4-674A-B503-C1535E9D3ACB}" destId="{8A2A766C-4787-554E-B448-B2B2EA1DE2F3}" srcOrd="2" destOrd="0" parTransId="{CF02AAB3-1EF5-1846-8F51-817C96DF96C6}" sibTransId="{8E530573-521A-A943-B051-3260D9E491E5}"/>
    <dgm:cxn modelId="{9E4548F0-E378-814D-9FF9-3F4993CAE95F}" srcId="{31FA9041-2AD4-674A-B503-C1535E9D3ACB}" destId="{E58DC7F9-0303-2D43-BC26-49C8895EA66A}" srcOrd="0" destOrd="0" parTransId="{317DCB56-D6D7-FB49-870B-E053DDC72E15}" sibTransId="{39758BC5-F4C8-D64D-999E-59228A91D067}"/>
    <dgm:cxn modelId="{4BED3C65-85B0-2844-BE77-010A17E1A507}" type="presOf" srcId="{E6A90A66-4A5B-DB41-BB4D-9242D0B68EC0}" destId="{07FFEFDF-03F0-FD4F-BA20-837E258D27CD}" srcOrd="0" destOrd="0" presId="urn:microsoft.com/office/officeart/2005/8/layout/chevron2"/>
    <dgm:cxn modelId="{180183C0-40FC-0949-859A-5C70D34863D9}" type="presOf" srcId="{9EBC3A9F-5C4A-0F45-9E46-0E42D771348F}" destId="{A64027BF-2B0C-F248-84B6-1ADFA7542D02}" srcOrd="0" destOrd="0" presId="urn:microsoft.com/office/officeart/2005/8/layout/chevron2"/>
    <dgm:cxn modelId="{0DF5D338-8AB9-A049-B658-6FEB21D9DA0E}" srcId="{9EBC3A9F-5C4A-0F45-9E46-0E42D771348F}" destId="{167AC8FD-1FA9-0D4C-BDB1-55D6D4848418}" srcOrd="0" destOrd="0" parTransId="{26356107-D9EB-804F-9D8C-23CEC15848EC}" sibTransId="{D766EDAB-7637-4B44-9F79-4D130751F59B}"/>
    <dgm:cxn modelId="{C15F0A58-25FE-EE4E-8F08-CB05BAA7365B}" type="presOf" srcId="{167AC8FD-1FA9-0D4C-BDB1-55D6D4848418}" destId="{4174D1E8-A129-0B4B-AAB3-76825B5C3D7C}" srcOrd="0" destOrd="0" presId="urn:microsoft.com/office/officeart/2005/8/layout/chevron2"/>
    <dgm:cxn modelId="{F05A3D42-76DF-E847-B6BC-1E3472975C46}" srcId="{E6A90A66-4A5B-DB41-BB4D-9242D0B68EC0}" destId="{AD98368B-695E-9047-A1DB-DDCDFF911EE2}" srcOrd="0" destOrd="0" parTransId="{AD45026D-9125-3046-BBA7-664D0B01D155}" sibTransId="{7CA7F7A4-33CC-9C49-B926-979EE8918023}"/>
    <dgm:cxn modelId="{3CBD2E7D-B504-3B46-903A-2127C5C2121F}" type="presOf" srcId="{31FA9041-2AD4-674A-B503-C1535E9D3ACB}" destId="{EFC03F8D-0445-7745-BF63-0DCDA2C354DA}" srcOrd="0" destOrd="0" presId="urn:microsoft.com/office/officeart/2005/8/layout/chevron2"/>
    <dgm:cxn modelId="{349ABCF6-3EF1-CD43-8EF8-B16CB949E263}" type="presOf" srcId="{AD98368B-695E-9047-A1DB-DDCDFF911EE2}" destId="{D7279025-FF14-2643-889E-3AB5F12D889A}" srcOrd="0" destOrd="0" presId="urn:microsoft.com/office/officeart/2005/8/layout/chevron2"/>
    <dgm:cxn modelId="{AE6E812E-630A-C642-9C9F-D6F8A3C8C15B}" srcId="{31FA9041-2AD4-674A-B503-C1535E9D3ACB}" destId="{E6A90A66-4A5B-DB41-BB4D-9242D0B68EC0}" srcOrd="1" destOrd="0" parTransId="{EF6A5B00-7352-9048-8185-96F22504A28B}" sibTransId="{35514CA9-C588-484A-86B3-DC637E9AF032}"/>
    <dgm:cxn modelId="{C4B081E6-0A91-2F46-9AE3-16A27CE589A6}" srcId="{E58DC7F9-0303-2D43-BC26-49C8895EA66A}" destId="{0AF5F91A-3E05-3D47-9C8C-6941B7B897CE}" srcOrd="0" destOrd="0" parTransId="{D2B309E9-571F-0145-B746-F4F0C307BA4E}" sibTransId="{92A65174-2BC4-A142-B6C4-6C8D22322B4B}"/>
    <dgm:cxn modelId="{775401B0-9040-D644-8CBC-BE2BE933A2B2}" type="presOf" srcId="{0AF5F91A-3E05-3D47-9C8C-6941B7B897CE}" destId="{B9464FC2-2EA1-BB46-977B-2CC82CD7B120}" srcOrd="0" destOrd="0" presId="urn:microsoft.com/office/officeart/2005/8/layout/chevron2"/>
    <dgm:cxn modelId="{3A5AA2BF-5B8D-BA4F-8B16-3537E9D167BC}" type="presParOf" srcId="{EFC03F8D-0445-7745-BF63-0DCDA2C354DA}" destId="{1FEA9366-F3CE-9E47-B91B-15D01279F7FE}" srcOrd="0" destOrd="0" presId="urn:microsoft.com/office/officeart/2005/8/layout/chevron2"/>
    <dgm:cxn modelId="{6FB79BF2-FF88-7947-B7B4-5EDC10DB24E2}" type="presParOf" srcId="{1FEA9366-F3CE-9E47-B91B-15D01279F7FE}" destId="{B3E2939D-12C4-F84D-8A27-11E6077EA003}" srcOrd="0" destOrd="0" presId="urn:microsoft.com/office/officeart/2005/8/layout/chevron2"/>
    <dgm:cxn modelId="{9BE73F1C-C8D4-B540-9FEF-0D54F03AEC73}" type="presParOf" srcId="{1FEA9366-F3CE-9E47-B91B-15D01279F7FE}" destId="{B9464FC2-2EA1-BB46-977B-2CC82CD7B120}" srcOrd="1" destOrd="0" presId="urn:microsoft.com/office/officeart/2005/8/layout/chevron2"/>
    <dgm:cxn modelId="{A4CC7003-9215-BF4C-832D-93024EBEA72A}" type="presParOf" srcId="{EFC03F8D-0445-7745-BF63-0DCDA2C354DA}" destId="{5AECBF07-8127-0242-85A7-60D08DFECCCC}" srcOrd="1" destOrd="0" presId="urn:microsoft.com/office/officeart/2005/8/layout/chevron2"/>
    <dgm:cxn modelId="{BCD1D96C-92C4-B74A-A213-331E6CBBD616}" type="presParOf" srcId="{EFC03F8D-0445-7745-BF63-0DCDA2C354DA}" destId="{66C2F17B-AD0F-3D44-9FD6-A75DB55ECC93}" srcOrd="2" destOrd="0" presId="urn:microsoft.com/office/officeart/2005/8/layout/chevron2"/>
    <dgm:cxn modelId="{DC3DAF47-7B57-8446-90B3-8469C5D45F5B}" type="presParOf" srcId="{66C2F17B-AD0F-3D44-9FD6-A75DB55ECC93}" destId="{07FFEFDF-03F0-FD4F-BA20-837E258D27CD}" srcOrd="0" destOrd="0" presId="urn:microsoft.com/office/officeart/2005/8/layout/chevron2"/>
    <dgm:cxn modelId="{251F455D-EE80-A64B-9351-A9B8BF42ED84}" type="presParOf" srcId="{66C2F17B-AD0F-3D44-9FD6-A75DB55ECC93}" destId="{D7279025-FF14-2643-889E-3AB5F12D889A}" srcOrd="1" destOrd="0" presId="urn:microsoft.com/office/officeart/2005/8/layout/chevron2"/>
    <dgm:cxn modelId="{21629563-DB86-BC4D-BC6E-DCA9FDB33B08}" type="presParOf" srcId="{EFC03F8D-0445-7745-BF63-0DCDA2C354DA}" destId="{746D96F6-3928-254C-9046-B16470ADA959}" srcOrd="3" destOrd="0" presId="urn:microsoft.com/office/officeart/2005/8/layout/chevron2"/>
    <dgm:cxn modelId="{DD5B3DC2-BBA5-7D4A-BEEA-223FA6AA6723}" type="presParOf" srcId="{EFC03F8D-0445-7745-BF63-0DCDA2C354DA}" destId="{7A758BD1-6693-EF42-8D70-70959D8B4353}" srcOrd="4" destOrd="0" presId="urn:microsoft.com/office/officeart/2005/8/layout/chevron2"/>
    <dgm:cxn modelId="{658D0CE8-E761-BA4F-90A0-63FE598870C6}" type="presParOf" srcId="{7A758BD1-6693-EF42-8D70-70959D8B4353}" destId="{F669A1B9-769D-9245-9F31-4054A3F75525}" srcOrd="0" destOrd="0" presId="urn:microsoft.com/office/officeart/2005/8/layout/chevron2"/>
    <dgm:cxn modelId="{D45E6499-8113-B047-8567-D8452F566451}" type="presParOf" srcId="{7A758BD1-6693-EF42-8D70-70959D8B4353}" destId="{2C892095-C73A-834A-A082-8DB40DC35446}" srcOrd="1" destOrd="0" presId="urn:microsoft.com/office/officeart/2005/8/layout/chevron2"/>
    <dgm:cxn modelId="{CF85C970-B316-CB4D-BDA9-D96166CE312D}" type="presParOf" srcId="{EFC03F8D-0445-7745-BF63-0DCDA2C354DA}" destId="{5D3BD44E-B748-3C48-8CD9-330586415419}" srcOrd="5" destOrd="0" presId="urn:microsoft.com/office/officeart/2005/8/layout/chevron2"/>
    <dgm:cxn modelId="{E3149092-7C39-D848-9DE7-56D260A0CB2E}" type="presParOf" srcId="{EFC03F8D-0445-7745-BF63-0DCDA2C354DA}" destId="{F683091E-CFCA-1442-A736-AC20AF2840B0}" srcOrd="6" destOrd="0" presId="urn:microsoft.com/office/officeart/2005/8/layout/chevron2"/>
    <dgm:cxn modelId="{5C7F2720-497A-E346-B7FD-57145B1580B5}" type="presParOf" srcId="{F683091E-CFCA-1442-A736-AC20AF2840B0}" destId="{78EFB1D7-D6FD-854A-B725-CAF8E08D43B8}" srcOrd="0" destOrd="0" presId="urn:microsoft.com/office/officeart/2005/8/layout/chevron2"/>
    <dgm:cxn modelId="{E6CD6C33-59EB-464F-9259-C999F8D05834}" type="presParOf" srcId="{F683091E-CFCA-1442-A736-AC20AF2840B0}" destId="{44C5E9BF-FE18-9846-9316-8A634F361DFC}" srcOrd="1" destOrd="0" presId="urn:microsoft.com/office/officeart/2005/8/layout/chevron2"/>
    <dgm:cxn modelId="{E14726A3-9B98-524C-A882-F64C38FCCC3B}" type="presParOf" srcId="{EFC03F8D-0445-7745-BF63-0DCDA2C354DA}" destId="{8F3E80DC-3A07-EF4F-A61A-649F66C712DB}" srcOrd="7" destOrd="0" presId="urn:microsoft.com/office/officeart/2005/8/layout/chevron2"/>
    <dgm:cxn modelId="{97C8C2EF-25DF-B348-9428-B9893C52C5D8}" type="presParOf" srcId="{EFC03F8D-0445-7745-BF63-0DCDA2C354DA}" destId="{F6DA51F0-B36C-F449-838E-771312F7FB26}" srcOrd="8" destOrd="0" presId="urn:microsoft.com/office/officeart/2005/8/layout/chevron2"/>
    <dgm:cxn modelId="{436B8C3B-94A1-4C4C-AB73-4B93AD8ABB43}" type="presParOf" srcId="{F6DA51F0-B36C-F449-838E-771312F7FB26}" destId="{A64027BF-2B0C-F248-84B6-1ADFA7542D02}" srcOrd="0" destOrd="0" presId="urn:microsoft.com/office/officeart/2005/8/layout/chevron2"/>
    <dgm:cxn modelId="{4B434CA8-33D1-F746-88B0-74540E81151E}" type="presParOf" srcId="{F6DA51F0-B36C-F449-838E-771312F7FB26}" destId="{4174D1E8-A129-0B4B-AAB3-76825B5C3D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6D1792-8284-274E-9497-C4CC89EE4887}">
      <dsp:nvSpPr>
        <dsp:cNvPr id="0" name=""/>
        <dsp:cNvSpPr/>
      </dsp:nvSpPr>
      <dsp:spPr>
        <a:xfrm>
          <a:off x="3577074" y="2270279"/>
          <a:ext cx="2018243" cy="1880322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Gill Sans"/>
              <a:cs typeface="Gill Sans"/>
            </a:rPr>
            <a:t>Lack of Leadership Oversight</a:t>
          </a:r>
          <a:endParaRPr lang="en-US" sz="2400" kern="1200" dirty="0">
            <a:solidFill>
              <a:schemeClr val="bg1"/>
            </a:solidFill>
            <a:latin typeface="Gill Sans"/>
            <a:cs typeface="Gill Sans"/>
          </a:endParaRPr>
        </a:p>
      </dsp:txBody>
      <dsp:txXfrm>
        <a:off x="3577074" y="2270279"/>
        <a:ext cx="2018243" cy="1880322"/>
      </dsp:txXfrm>
    </dsp:sp>
    <dsp:sp modelId="{C0B19B58-A840-CE44-9AE8-433C68D1D853}">
      <dsp:nvSpPr>
        <dsp:cNvPr id="0" name=""/>
        <dsp:cNvSpPr/>
      </dsp:nvSpPr>
      <dsp:spPr>
        <a:xfrm rot="16200000">
          <a:off x="4432843" y="1702865"/>
          <a:ext cx="306704" cy="573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Gill Sans"/>
            <a:cs typeface="Gill Sans"/>
          </a:endParaRPr>
        </a:p>
      </dsp:txBody>
      <dsp:txXfrm rot="16200000">
        <a:off x="4432843" y="1702865"/>
        <a:ext cx="306704" cy="573501"/>
      </dsp:txXfrm>
    </dsp:sp>
    <dsp:sp modelId="{B6653039-D50F-9144-BAD3-11A6E40F812A}">
      <dsp:nvSpPr>
        <dsp:cNvPr id="0" name=""/>
        <dsp:cNvSpPr/>
      </dsp:nvSpPr>
      <dsp:spPr>
        <a:xfrm>
          <a:off x="3268213" y="4821"/>
          <a:ext cx="2635965" cy="168676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ill Sans"/>
              <a:cs typeface="Gill Sans"/>
            </a:rPr>
            <a:t>Competing Priorities</a:t>
          </a:r>
          <a:endParaRPr lang="en-US" sz="2800" kern="1200" dirty="0">
            <a:latin typeface="Gill Sans"/>
            <a:cs typeface="Gill Sans"/>
          </a:endParaRPr>
        </a:p>
      </dsp:txBody>
      <dsp:txXfrm>
        <a:off x="3268213" y="4821"/>
        <a:ext cx="2635965" cy="1686769"/>
      </dsp:txXfrm>
    </dsp:sp>
    <dsp:sp modelId="{35CEE273-51D8-3644-9C13-73EC63F6B44B}">
      <dsp:nvSpPr>
        <dsp:cNvPr id="0" name=""/>
        <dsp:cNvSpPr/>
      </dsp:nvSpPr>
      <dsp:spPr>
        <a:xfrm>
          <a:off x="5737275" y="2923690"/>
          <a:ext cx="341988" cy="573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Gill Sans"/>
            <a:cs typeface="Gill Sans"/>
          </a:endParaRPr>
        </a:p>
      </dsp:txBody>
      <dsp:txXfrm>
        <a:off x="5737275" y="2923690"/>
        <a:ext cx="341988" cy="573501"/>
      </dsp:txXfrm>
    </dsp:sp>
    <dsp:sp modelId="{BFE0AFED-2572-AD41-9E74-222E418AE7D7}">
      <dsp:nvSpPr>
        <dsp:cNvPr id="0" name=""/>
        <dsp:cNvSpPr/>
      </dsp:nvSpPr>
      <dsp:spPr>
        <a:xfrm>
          <a:off x="6240578" y="2232696"/>
          <a:ext cx="2736901" cy="19554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Gill Sans"/>
              <a:cs typeface="Gill Sans"/>
            </a:rPr>
            <a:t>Ineffective Communication</a:t>
          </a:r>
        </a:p>
      </dsp:txBody>
      <dsp:txXfrm>
        <a:off x="6240578" y="2232696"/>
        <a:ext cx="2736901" cy="1955488"/>
      </dsp:txXfrm>
    </dsp:sp>
    <dsp:sp modelId="{EFDF9419-F11A-0D4F-940C-D8EBA469D7F8}">
      <dsp:nvSpPr>
        <dsp:cNvPr id="0" name=""/>
        <dsp:cNvSpPr/>
      </dsp:nvSpPr>
      <dsp:spPr>
        <a:xfrm rot="5400000">
          <a:off x="4432843" y="4144515"/>
          <a:ext cx="306704" cy="573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Gill Sans"/>
            <a:cs typeface="Gill Sans"/>
          </a:endParaRPr>
        </a:p>
      </dsp:txBody>
      <dsp:txXfrm rot="5400000">
        <a:off x="4432843" y="4144515"/>
        <a:ext cx="306704" cy="573501"/>
      </dsp:txXfrm>
    </dsp:sp>
    <dsp:sp modelId="{918C7159-8287-DE41-BE63-C9096DA52E58}">
      <dsp:nvSpPr>
        <dsp:cNvPr id="0" name=""/>
        <dsp:cNvSpPr/>
      </dsp:nvSpPr>
      <dsp:spPr>
        <a:xfrm>
          <a:off x="3211664" y="4729290"/>
          <a:ext cx="2749063" cy="168676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Gill Sans"/>
              <a:cs typeface="Gill Sans"/>
            </a:rPr>
            <a:t>Deliverables Unfit for ‘Purpose’</a:t>
          </a:r>
          <a:endParaRPr lang="en-US" sz="2700" kern="1200" dirty="0">
            <a:latin typeface="Gill Sans"/>
            <a:cs typeface="Gill Sans"/>
          </a:endParaRPr>
        </a:p>
      </dsp:txBody>
      <dsp:txXfrm>
        <a:off x="3211664" y="4729290"/>
        <a:ext cx="2749063" cy="1686769"/>
      </dsp:txXfrm>
    </dsp:sp>
    <dsp:sp modelId="{6BEBE432-AAA1-624C-B402-63C8706F0DCB}">
      <dsp:nvSpPr>
        <dsp:cNvPr id="0" name=""/>
        <dsp:cNvSpPr/>
      </dsp:nvSpPr>
      <dsp:spPr>
        <a:xfrm rot="10800000">
          <a:off x="2935168" y="2923690"/>
          <a:ext cx="453613" cy="573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Gill Sans"/>
            <a:cs typeface="Gill Sans"/>
          </a:endParaRPr>
        </a:p>
      </dsp:txBody>
      <dsp:txXfrm rot="10800000">
        <a:off x="2935168" y="2923690"/>
        <a:ext cx="453613" cy="573501"/>
      </dsp:txXfrm>
    </dsp:sp>
    <dsp:sp modelId="{79CE2738-5FE9-A041-A800-45BA8E25F0D2}">
      <dsp:nvSpPr>
        <dsp:cNvPr id="0" name=""/>
        <dsp:cNvSpPr/>
      </dsp:nvSpPr>
      <dsp:spPr>
        <a:xfrm>
          <a:off x="594268" y="2081907"/>
          <a:ext cx="2126931" cy="225706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Scope Creep</a:t>
          </a:r>
          <a:endParaRPr lang="en-US" sz="3600" kern="1200" dirty="0">
            <a:latin typeface="Gill Sans"/>
            <a:cs typeface="Gill Sans"/>
          </a:endParaRPr>
        </a:p>
      </dsp:txBody>
      <dsp:txXfrm>
        <a:off x="594268" y="2081907"/>
        <a:ext cx="2126931" cy="22570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2939D-12C4-F84D-8A27-11E6077EA003}">
      <dsp:nvSpPr>
        <dsp:cNvPr id="0" name=""/>
        <dsp:cNvSpPr/>
      </dsp:nvSpPr>
      <dsp:spPr>
        <a:xfrm rot="5400000">
          <a:off x="-210988" y="210988"/>
          <a:ext cx="1406590" cy="984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1</a:t>
          </a:r>
          <a:endParaRPr lang="en-US" sz="3600" kern="1200" dirty="0">
            <a:latin typeface="Gill Sans"/>
            <a:cs typeface="Gill Sans"/>
          </a:endParaRPr>
        </a:p>
      </dsp:txBody>
      <dsp:txXfrm rot="5400000">
        <a:off x="-210988" y="210988"/>
        <a:ext cx="1406590" cy="984613"/>
      </dsp:txXfrm>
    </dsp:sp>
    <dsp:sp modelId="{B9464FC2-2EA1-BB46-977B-2CC82CD7B120}">
      <dsp:nvSpPr>
        <dsp:cNvPr id="0" name=""/>
        <dsp:cNvSpPr/>
      </dsp:nvSpPr>
      <dsp:spPr>
        <a:xfrm rot="5400000">
          <a:off x="3436936" y="-2452323"/>
          <a:ext cx="914764" cy="5819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Gill Sans"/>
              <a:cs typeface="Gill Sans"/>
            </a:rPr>
            <a:t>Share the full picture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3436936" y="-2452323"/>
        <a:ext cx="914764" cy="5819411"/>
      </dsp:txXfrm>
    </dsp:sp>
    <dsp:sp modelId="{07FFEFDF-03F0-FD4F-BA20-837E258D27CD}">
      <dsp:nvSpPr>
        <dsp:cNvPr id="0" name=""/>
        <dsp:cNvSpPr/>
      </dsp:nvSpPr>
      <dsp:spPr>
        <a:xfrm rot="5400000">
          <a:off x="-210988" y="1507236"/>
          <a:ext cx="1406590" cy="984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2</a:t>
          </a:r>
          <a:endParaRPr lang="en-US" sz="3600" kern="1200" dirty="0">
            <a:latin typeface="Gill Sans"/>
            <a:cs typeface="Gill Sans"/>
          </a:endParaRPr>
        </a:p>
      </dsp:txBody>
      <dsp:txXfrm rot="5400000">
        <a:off x="-210988" y="1507236"/>
        <a:ext cx="1406590" cy="984613"/>
      </dsp:txXfrm>
    </dsp:sp>
    <dsp:sp modelId="{D7279025-FF14-2643-889E-3AB5F12D889A}">
      <dsp:nvSpPr>
        <dsp:cNvPr id="0" name=""/>
        <dsp:cNvSpPr/>
      </dsp:nvSpPr>
      <dsp:spPr>
        <a:xfrm rot="5400000">
          <a:off x="3437177" y="-1156315"/>
          <a:ext cx="914283" cy="5819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Gill Sans"/>
              <a:cs typeface="Gill Sans"/>
            </a:rPr>
            <a:t>Agile and explicit – a </a:t>
          </a:r>
          <a:r>
            <a:rPr lang="en-US" sz="2800" i="1" kern="1200" dirty="0" smtClean="0">
              <a:latin typeface="Gill Sans"/>
              <a:cs typeface="Gill Sans"/>
            </a:rPr>
            <a:t>real</a:t>
          </a:r>
          <a:r>
            <a:rPr lang="en-US" sz="2800" kern="1200" dirty="0" smtClean="0">
              <a:latin typeface="Gill Sans"/>
              <a:cs typeface="Gill Sans"/>
            </a:rPr>
            <a:t> plan</a:t>
          </a:r>
          <a:endParaRPr lang="en-US" sz="2800" kern="1200" dirty="0">
            <a:latin typeface="Gill Sans"/>
            <a:cs typeface="Gill Sans"/>
          </a:endParaRPr>
        </a:p>
      </dsp:txBody>
      <dsp:txXfrm rot="5400000">
        <a:off x="3437177" y="-1156315"/>
        <a:ext cx="914283" cy="5819411"/>
      </dsp:txXfrm>
    </dsp:sp>
    <dsp:sp modelId="{F669A1B9-769D-9245-9F31-4054A3F75525}">
      <dsp:nvSpPr>
        <dsp:cNvPr id="0" name=""/>
        <dsp:cNvSpPr/>
      </dsp:nvSpPr>
      <dsp:spPr>
        <a:xfrm rot="5400000">
          <a:off x="-210988" y="2799374"/>
          <a:ext cx="1406590" cy="984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3</a:t>
          </a:r>
          <a:endParaRPr lang="en-US" sz="3600" kern="1200" dirty="0">
            <a:latin typeface="Gill Sans"/>
            <a:cs typeface="Gill Sans"/>
          </a:endParaRPr>
        </a:p>
      </dsp:txBody>
      <dsp:txXfrm rot="5400000">
        <a:off x="-210988" y="2799374"/>
        <a:ext cx="1406590" cy="984613"/>
      </dsp:txXfrm>
    </dsp:sp>
    <dsp:sp modelId="{2C892095-C73A-834A-A082-8DB40DC35446}">
      <dsp:nvSpPr>
        <dsp:cNvPr id="0" name=""/>
        <dsp:cNvSpPr/>
      </dsp:nvSpPr>
      <dsp:spPr>
        <a:xfrm rot="5400000">
          <a:off x="3437177" y="135821"/>
          <a:ext cx="914283" cy="5819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800" kern="1200" dirty="0" smtClean="0">
              <a:latin typeface="Gill Sans"/>
              <a:cs typeface="Gill Sans"/>
            </a:rPr>
            <a:t>Sustainability – soft landing pads</a:t>
          </a:r>
        </a:p>
      </dsp:txBody>
      <dsp:txXfrm rot="5400000">
        <a:off x="3437177" y="135821"/>
        <a:ext cx="914283" cy="5819411"/>
      </dsp:txXfrm>
    </dsp:sp>
    <dsp:sp modelId="{78EFB1D7-D6FD-854A-B725-CAF8E08D43B8}">
      <dsp:nvSpPr>
        <dsp:cNvPr id="0" name=""/>
        <dsp:cNvSpPr/>
      </dsp:nvSpPr>
      <dsp:spPr>
        <a:xfrm rot="5400000">
          <a:off x="-210988" y="4091512"/>
          <a:ext cx="1406590" cy="984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4</a:t>
          </a:r>
          <a:endParaRPr lang="en-US" sz="3600" kern="1200" dirty="0">
            <a:latin typeface="Gill Sans"/>
            <a:cs typeface="Gill Sans"/>
          </a:endParaRPr>
        </a:p>
      </dsp:txBody>
      <dsp:txXfrm rot="5400000">
        <a:off x="-210988" y="4091512"/>
        <a:ext cx="1406590" cy="984613"/>
      </dsp:txXfrm>
    </dsp:sp>
    <dsp:sp modelId="{44C5E9BF-FE18-9846-9316-8A634F361DFC}">
      <dsp:nvSpPr>
        <dsp:cNvPr id="0" name=""/>
        <dsp:cNvSpPr/>
      </dsp:nvSpPr>
      <dsp:spPr>
        <a:xfrm rot="5400000">
          <a:off x="3437177" y="1427959"/>
          <a:ext cx="914283" cy="5819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3200" kern="1200" dirty="0" smtClean="0">
              <a:latin typeface="Gill Sans"/>
              <a:cs typeface="Gill Sans"/>
            </a:rPr>
            <a:t>Pre-Mortem – Research is Risk</a:t>
          </a:r>
        </a:p>
      </dsp:txBody>
      <dsp:txXfrm rot="5400000">
        <a:off x="3437177" y="1427959"/>
        <a:ext cx="914283" cy="5819411"/>
      </dsp:txXfrm>
    </dsp:sp>
    <dsp:sp modelId="{A64027BF-2B0C-F248-84B6-1ADFA7542D02}">
      <dsp:nvSpPr>
        <dsp:cNvPr id="0" name=""/>
        <dsp:cNvSpPr/>
      </dsp:nvSpPr>
      <dsp:spPr>
        <a:xfrm rot="5400000">
          <a:off x="-210988" y="5383649"/>
          <a:ext cx="1406590" cy="984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Gill Sans"/>
              <a:cs typeface="Gill Sans"/>
            </a:rPr>
            <a:t>5</a:t>
          </a:r>
          <a:endParaRPr lang="en-US" sz="3600" kern="1200" dirty="0">
            <a:latin typeface="Gill Sans"/>
            <a:cs typeface="Gill Sans"/>
          </a:endParaRPr>
        </a:p>
      </dsp:txBody>
      <dsp:txXfrm rot="5400000">
        <a:off x="-210988" y="5383649"/>
        <a:ext cx="1406590" cy="984613"/>
      </dsp:txXfrm>
    </dsp:sp>
    <dsp:sp modelId="{4174D1E8-A129-0B4B-AAB3-76825B5C3D7C}">
      <dsp:nvSpPr>
        <dsp:cNvPr id="0" name=""/>
        <dsp:cNvSpPr/>
      </dsp:nvSpPr>
      <dsp:spPr>
        <a:xfrm rot="5400000">
          <a:off x="3437177" y="2720097"/>
          <a:ext cx="914283" cy="5819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Gill Sans"/>
              <a:cs typeface="Gill Sans"/>
            </a:rPr>
            <a:t>Humans aren’t automatons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3437177" y="2720097"/>
        <a:ext cx="914283" cy="581941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F4F0BF-1B05-3D47-B8F8-2429A96173BF}">
      <dsp:nvSpPr>
        <dsp:cNvPr id="0" name=""/>
        <dsp:cNvSpPr/>
      </dsp:nvSpPr>
      <dsp:spPr>
        <a:xfrm rot="10800000">
          <a:off x="0" y="0"/>
          <a:ext cx="4607685" cy="925476"/>
        </a:xfrm>
        <a:prstGeom prst="trapezoid">
          <a:avLst>
            <a:gd name="adj" fmla="val 8297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rgbClr val="CCFFCC"/>
              </a:solidFill>
              <a:latin typeface="Gill Sans"/>
              <a:cs typeface="Gill Sans"/>
            </a:rPr>
            <a:t>WHY</a:t>
          </a:r>
          <a:endParaRPr lang="en-US" sz="3800" kern="1200" dirty="0">
            <a:solidFill>
              <a:srgbClr val="CCFFCC"/>
            </a:solidFill>
            <a:latin typeface="Gill Sans"/>
            <a:cs typeface="Gill Sans"/>
          </a:endParaRPr>
        </a:p>
      </dsp:txBody>
      <dsp:txXfrm>
        <a:off x="806344" y="0"/>
        <a:ext cx="2994995" cy="925476"/>
      </dsp:txXfrm>
    </dsp:sp>
    <dsp:sp modelId="{A2463B05-8FF6-A545-B85D-6A4379AAD0F7}">
      <dsp:nvSpPr>
        <dsp:cNvPr id="0" name=""/>
        <dsp:cNvSpPr/>
      </dsp:nvSpPr>
      <dsp:spPr>
        <a:xfrm rot="10800000">
          <a:off x="767947" y="925476"/>
          <a:ext cx="3071790" cy="925476"/>
        </a:xfrm>
        <a:prstGeom prst="trapezoid">
          <a:avLst>
            <a:gd name="adj" fmla="val 8297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rgbClr val="FFFF00"/>
              </a:solidFill>
              <a:latin typeface="Gill Sans"/>
              <a:cs typeface="Gill Sans"/>
            </a:rPr>
            <a:t>HOW</a:t>
          </a:r>
          <a:endParaRPr lang="en-US" sz="3800" kern="1200" dirty="0">
            <a:solidFill>
              <a:srgbClr val="FFFF00"/>
            </a:solidFill>
            <a:latin typeface="Gill Sans"/>
            <a:cs typeface="Gill Sans"/>
          </a:endParaRPr>
        </a:p>
      </dsp:txBody>
      <dsp:txXfrm>
        <a:off x="1305510" y="925476"/>
        <a:ext cx="1996663" cy="925476"/>
      </dsp:txXfrm>
    </dsp:sp>
    <dsp:sp modelId="{A16DFA87-DC60-8D48-B013-3A51A7DC1FC2}">
      <dsp:nvSpPr>
        <dsp:cNvPr id="0" name=""/>
        <dsp:cNvSpPr/>
      </dsp:nvSpPr>
      <dsp:spPr>
        <a:xfrm rot="10800000">
          <a:off x="1535894" y="1850952"/>
          <a:ext cx="1535895" cy="925476"/>
        </a:xfrm>
        <a:prstGeom prst="trapezoid">
          <a:avLst>
            <a:gd name="adj" fmla="val 8297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rgbClr val="FF0000"/>
              </a:solidFill>
              <a:latin typeface="Gill Sans"/>
              <a:cs typeface="Gill Sans"/>
            </a:rPr>
            <a:t>WHAT</a:t>
          </a:r>
          <a:endParaRPr lang="en-US" sz="3800" kern="1200" dirty="0">
            <a:solidFill>
              <a:srgbClr val="FF0000"/>
            </a:solidFill>
            <a:latin typeface="Gill Sans"/>
            <a:cs typeface="Gill Sans"/>
          </a:endParaRPr>
        </a:p>
      </dsp:txBody>
      <dsp:txXfrm>
        <a:off x="1535894" y="1850952"/>
        <a:ext cx="1535895" cy="92547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2939D-12C4-F84D-8A27-11E6077EA003}">
      <dsp:nvSpPr>
        <dsp:cNvPr id="0" name=""/>
        <dsp:cNvSpPr/>
      </dsp:nvSpPr>
      <dsp:spPr>
        <a:xfrm rot="5400000">
          <a:off x="-124019" y="124019"/>
          <a:ext cx="826794" cy="5787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ill Sans"/>
              <a:cs typeface="Gill Sans"/>
            </a:rPr>
            <a:t>1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-124019" y="124019"/>
        <a:ext cx="826794" cy="578755"/>
      </dsp:txXfrm>
    </dsp:sp>
    <dsp:sp modelId="{B9464FC2-2EA1-BB46-977B-2CC82CD7B120}">
      <dsp:nvSpPr>
        <dsp:cNvPr id="0" name=""/>
        <dsp:cNvSpPr/>
      </dsp:nvSpPr>
      <dsp:spPr>
        <a:xfrm rot="5400000">
          <a:off x="3422541" y="-2843785"/>
          <a:ext cx="537698" cy="6225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Gill Sans"/>
              <a:cs typeface="Gill Sans"/>
            </a:rPr>
            <a:t>Share the full picture</a:t>
          </a:r>
          <a:endParaRPr lang="en-US" sz="2800" kern="1200" dirty="0">
            <a:latin typeface="Gill Sans"/>
            <a:cs typeface="Gill Sans"/>
          </a:endParaRPr>
        </a:p>
      </dsp:txBody>
      <dsp:txXfrm rot="5400000">
        <a:off x="3422541" y="-2843785"/>
        <a:ext cx="537698" cy="6225269"/>
      </dsp:txXfrm>
    </dsp:sp>
    <dsp:sp modelId="{07FFEFDF-03F0-FD4F-BA20-837E258D27CD}">
      <dsp:nvSpPr>
        <dsp:cNvPr id="0" name=""/>
        <dsp:cNvSpPr/>
      </dsp:nvSpPr>
      <dsp:spPr>
        <a:xfrm rot="5400000">
          <a:off x="-124019" y="833346"/>
          <a:ext cx="826794" cy="5787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ill Sans"/>
              <a:cs typeface="Gill Sans"/>
            </a:rPr>
            <a:t>2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-124019" y="833346"/>
        <a:ext cx="826794" cy="578755"/>
      </dsp:txXfrm>
    </dsp:sp>
    <dsp:sp modelId="{D7279025-FF14-2643-889E-3AB5F12D889A}">
      <dsp:nvSpPr>
        <dsp:cNvPr id="0" name=""/>
        <dsp:cNvSpPr/>
      </dsp:nvSpPr>
      <dsp:spPr>
        <a:xfrm rot="5400000">
          <a:off x="3422682" y="-2134598"/>
          <a:ext cx="537416" cy="6225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Gill Sans"/>
              <a:cs typeface="Gill Sans"/>
            </a:rPr>
            <a:t>Agile and explicit – a </a:t>
          </a:r>
          <a:r>
            <a:rPr lang="en-US" sz="2400" i="1" kern="1200" dirty="0" smtClean="0">
              <a:latin typeface="Gill Sans"/>
              <a:cs typeface="Gill Sans"/>
            </a:rPr>
            <a:t>real</a:t>
          </a:r>
          <a:r>
            <a:rPr lang="en-US" sz="2400" kern="1200" dirty="0" smtClean="0">
              <a:latin typeface="Gill Sans"/>
              <a:cs typeface="Gill Sans"/>
            </a:rPr>
            <a:t> plan</a:t>
          </a:r>
          <a:endParaRPr lang="en-US" sz="2400" kern="1200" dirty="0">
            <a:latin typeface="Gill Sans"/>
            <a:cs typeface="Gill Sans"/>
          </a:endParaRPr>
        </a:p>
      </dsp:txBody>
      <dsp:txXfrm rot="5400000">
        <a:off x="3422682" y="-2134598"/>
        <a:ext cx="537416" cy="6225269"/>
      </dsp:txXfrm>
    </dsp:sp>
    <dsp:sp modelId="{F669A1B9-769D-9245-9F31-4054A3F75525}">
      <dsp:nvSpPr>
        <dsp:cNvPr id="0" name=""/>
        <dsp:cNvSpPr/>
      </dsp:nvSpPr>
      <dsp:spPr>
        <a:xfrm rot="5400000">
          <a:off x="-124019" y="1539025"/>
          <a:ext cx="826794" cy="5787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ill Sans"/>
              <a:cs typeface="Gill Sans"/>
            </a:rPr>
            <a:t>3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-124019" y="1539025"/>
        <a:ext cx="826794" cy="578755"/>
      </dsp:txXfrm>
    </dsp:sp>
    <dsp:sp modelId="{2C892095-C73A-834A-A082-8DB40DC35446}">
      <dsp:nvSpPr>
        <dsp:cNvPr id="0" name=""/>
        <dsp:cNvSpPr/>
      </dsp:nvSpPr>
      <dsp:spPr>
        <a:xfrm rot="5400000">
          <a:off x="3422682" y="-1428920"/>
          <a:ext cx="537416" cy="6225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400" kern="1200" dirty="0" smtClean="0">
              <a:latin typeface="Gill Sans"/>
              <a:cs typeface="Gill Sans"/>
            </a:rPr>
            <a:t>Sustainability – soft landing pads</a:t>
          </a:r>
        </a:p>
      </dsp:txBody>
      <dsp:txXfrm rot="5400000">
        <a:off x="3422682" y="-1428920"/>
        <a:ext cx="537416" cy="6225269"/>
      </dsp:txXfrm>
    </dsp:sp>
    <dsp:sp modelId="{78EFB1D7-D6FD-854A-B725-CAF8E08D43B8}">
      <dsp:nvSpPr>
        <dsp:cNvPr id="0" name=""/>
        <dsp:cNvSpPr/>
      </dsp:nvSpPr>
      <dsp:spPr>
        <a:xfrm rot="5400000">
          <a:off x="-124019" y="2244703"/>
          <a:ext cx="826794" cy="5787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ill Sans"/>
              <a:cs typeface="Gill Sans"/>
            </a:rPr>
            <a:t>4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-124019" y="2244703"/>
        <a:ext cx="826794" cy="578755"/>
      </dsp:txXfrm>
    </dsp:sp>
    <dsp:sp modelId="{44C5E9BF-FE18-9846-9316-8A634F361DFC}">
      <dsp:nvSpPr>
        <dsp:cNvPr id="0" name=""/>
        <dsp:cNvSpPr/>
      </dsp:nvSpPr>
      <dsp:spPr>
        <a:xfrm rot="5400000">
          <a:off x="3422682" y="-723242"/>
          <a:ext cx="537416" cy="6225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800" kern="1200" dirty="0" smtClean="0">
              <a:latin typeface="Gill Sans"/>
              <a:cs typeface="Gill Sans"/>
            </a:rPr>
            <a:t>Pre-Mortem – Research is Risk</a:t>
          </a:r>
        </a:p>
      </dsp:txBody>
      <dsp:txXfrm rot="5400000">
        <a:off x="3422682" y="-723242"/>
        <a:ext cx="537416" cy="6225269"/>
      </dsp:txXfrm>
    </dsp:sp>
    <dsp:sp modelId="{A64027BF-2B0C-F248-84B6-1ADFA7542D02}">
      <dsp:nvSpPr>
        <dsp:cNvPr id="0" name=""/>
        <dsp:cNvSpPr/>
      </dsp:nvSpPr>
      <dsp:spPr>
        <a:xfrm rot="5400000">
          <a:off x="-124019" y="2950381"/>
          <a:ext cx="826794" cy="5787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ill Sans"/>
              <a:cs typeface="Gill Sans"/>
            </a:rPr>
            <a:t>5</a:t>
          </a:r>
          <a:endParaRPr lang="en-US" sz="3200" kern="1200" dirty="0">
            <a:latin typeface="Gill Sans"/>
            <a:cs typeface="Gill Sans"/>
          </a:endParaRPr>
        </a:p>
      </dsp:txBody>
      <dsp:txXfrm rot="5400000">
        <a:off x="-124019" y="2950381"/>
        <a:ext cx="826794" cy="578755"/>
      </dsp:txXfrm>
    </dsp:sp>
    <dsp:sp modelId="{4174D1E8-A129-0B4B-AAB3-76825B5C3D7C}">
      <dsp:nvSpPr>
        <dsp:cNvPr id="0" name=""/>
        <dsp:cNvSpPr/>
      </dsp:nvSpPr>
      <dsp:spPr>
        <a:xfrm rot="5400000">
          <a:off x="3422682" y="-17563"/>
          <a:ext cx="537416" cy="6225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Gill Sans"/>
              <a:cs typeface="Gill Sans"/>
            </a:rPr>
            <a:t>Humans aren’t automatons</a:t>
          </a:r>
          <a:endParaRPr lang="en-US" sz="2800" kern="1200" dirty="0">
            <a:latin typeface="Gill Sans"/>
            <a:cs typeface="Gill Sans"/>
          </a:endParaRPr>
        </a:p>
      </dsp:txBody>
      <dsp:txXfrm rot="5400000">
        <a:off x="3422682" y="-17563"/>
        <a:ext cx="537416" cy="6225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BD983-B649-054B-8FB9-CD098D423A2C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CED8E-D65E-3B47-B25B-C83F22B38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D1B03-6834-7148-91AA-6576E2CC9CAA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CFAAE-92B3-C34B-ABC2-9F9C78079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656"/>
            <a:fld id="{A8201FDE-B2C8-C34B-9D74-364335391EF0}" type="slidenum">
              <a:rPr lang="en-GB" smtClean="0">
                <a:ea typeface="ＭＳ Ｐゴシック" pitchFamily="-107" charset="-128"/>
                <a:cs typeface="ＭＳ Ｐゴシック" pitchFamily="-107" charset="-128"/>
              </a:rPr>
              <a:pPr defTabSz="912656"/>
              <a:t>12</a:t>
            </a:fld>
            <a:endParaRPr lang="en-GB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56" y="4342616"/>
            <a:ext cx="5027088" cy="4115472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5BBE3-5959-CD4D-889F-EE7FFB8C6BC9}" type="datetimeFigureOut">
              <a:rPr lang="en-US" smtClean="0"/>
              <a:pPr/>
              <a:t>9/23/21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6D59F-4E62-6F4D-A38E-96D73CCD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896" y="670881"/>
            <a:ext cx="6865240" cy="47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937" y="349250"/>
            <a:ext cx="83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2) Agile and Explicit – Visible, Current and Flexible Plan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5078584"/>
            <a:ext cx="3426753" cy="1652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1174750"/>
            <a:ext cx="3433355" cy="1974963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1822" y="1174750"/>
            <a:ext cx="311299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822" y="5126684"/>
            <a:ext cx="3112995" cy="160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1" y="3429000"/>
            <a:ext cx="3426753" cy="142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777429" y="3407943"/>
            <a:ext cx="3174700" cy="12959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03441" y="3429000"/>
            <a:ext cx="1114450" cy="1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17891" y="1827072"/>
            <a:ext cx="2654109" cy="1601929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17891" y="2578634"/>
            <a:ext cx="2654109" cy="850367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17891" y="3429000"/>
            <a:ext cx="2654109" cy="1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7891" y="3429001"/>
            <a:ext cx="2654109" cy="678672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17891" y="3429001"/>
            <a:ext cx="2654109" cy="1572772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17891" y="3429001"/>
            <a:ext cx="2654109" cy="2259543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17891" y="1114385"/>
            <a:ext cx="2654109" cy="2314615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03441" y="518318"/>
            <a:ext cx="29545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"/>
                <a:cs typeface="Gill Sans"/>
              </a:rPr>
              <a:t>Divergence of Thought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6401" y="5688544"/>
            <a:ext cx="29545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"/>
                <a:cs typeface="Gill Sans"/>
              </a:rPr>
              <a:t>Possibilities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2045" y="2578634"/>
            <a:ext cx="1029826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?</a:t>
            </a:r>
            <a:endParaRPr lang="en-US" sz="8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4572001" y="637331"/>
            <a:ext cx="4196197" cy="6005320"/>
            <a:chOff x="4572001" y="637331"/>
            <a:chExt cx="4196197" cy="6005320"/>
          </a:xfrm>
        </p:grpSpPr>
        <p:cxnSp>
          <p:nvCxnSpPr>
            <p:cNvPr id="29" name="Straight Connector 28"/>
            <p:cNvCxnSpPr/>
            <p:nvPr/>
          </p:nvCxnSpPr>
          <p:spPr>
            <a:xfrm rot="5400000">
              <a:off x="6448682" y="3422521"/>
              <a:ext cx="3174700" cy="12959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915102" y="3428999"/>
              <a:ext cx="1114450" cy="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 flipV="1">
              <a:off x="4572001" y="3428998"/>
              <a:ext cx="2343103" cy="22595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4572002" y="1114387"/>
              <a:ext cx="2343100" cy="231461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437807" y="637331"/>
              <a:ext cx="29545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Convergence of Action</a:t>
              </a:r>
              <a:endParaRPr lang="en-US" sz="2800" dirty="0">
                <a:solidFill>
                  <a:srgbClr val="FF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62005" y="5688544"/>
              <a:ext cx="3706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Implementation and Realism</a:t>
              </a:r>
              <a:endParaRPr lang="en-US" sz="2800" dirty="0">
                <a:solidFill>
                  <a:srgbClr val="FF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43642" y="2578634"/>
              <a:ext cx="1029826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solidFill>
                    <a:srgbClr val="FF0000"/>
                  </a:solidFill>
                </a:rPr>
                <a:t>!</a:t>
              </a:r>
              <a:endParaRPr lang="en-US" sz="8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5"/>
          <p:cNvSpPr>
            <a:spLocks noChangeShapeType="1"/>
          </p:cNvSpPr>
          <p:nvPr/>
        </p:nvSpPr>
        <p:spPr bwMode="auto">
          <a:xfrm>
            <a:off x="1082675" y="6248400"/>
            <a:ext cx="71945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Line 12"/>
          <p:cNvSpPr>
            <a:spLocks noChangeShapeType="1"/>
          </p:cNvSpPr>
          <p:nvPr/>
        </p:nvSpPr>
        <p:spPr bwMode="auto">
          <a:xfrm flipV="1">
            <a:off x="4225925" y="904875"/>
            <a:ext cx="0" cy="518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Text Box 14"/>
          <p:cNvSpPr txBox="1">
            <a:spLocks noChangeArrowheads="1"/>
          </p:cNvSpPr>
          <p:nvPr/>
        </p:nvSpPr>
        <p:spPr bwMode="auto">
          <a:xfrm rot="-5367242">
            <a:off x="-1219908" y="2889399"/>
            <a:ext cx="3447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Impression of Cost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 / </a:t>
            </a:r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Effort </a:t>
            </a:r>
          </a:p>
        </p:txBody>
      </p:sp>
      <p:sp>
        <p:nvSpPr>
          <p:cNvPr id="39943" name="Text Box 16"/>
          <p:cNvSpPr txBox="1">
            <a:spLocks noChangeArrowheads="1"/>
          </p:cNvSpPr>
          <p:nvPr/>
        </p:nvSpPr>
        <p:spPr bwMode="auto">
          <a:xfrm>
            <a:off x="7850188" y="6388100"/>
            <a:ext cx="9953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ＭＳ Ｐゴシック" pitchFamily="-107" charset="-128"/>
                <a:cs typeface="ＭＳ Ｐゴシック" pitchFamily="-107" charset="-128"/>
              </a:rPr>
              <a:t>Time</a:t>
            </a:r>
          </a:p>
        </p:txBody>
      </p:sp>
      <p:sp>
        <p:nvSpPr>
          <p:cNvPr id="39944" name="Line 13"/>
          <p:cNvSpPr>
            <a:spLocks noChangeShapeType="1"/>
          </p:cNvSpPr>
          <p:nvPr/>
        </p:nvSpPr>
        <p:spPr bwMode="auto">
          <a:xfrm flipV="1">
            <a:off x="6013450" y="935038"/>
            <a:ext cx="0" cy="518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57900" y="1423988"/>
            <a:ext cx="2314575" cy="4662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29100" y="819150"/>
            <a:ext cx="4835525" cy="2400300"/>
            <a:chOff x="4229100" y="819150"/>
            <a:chExt cx="4835525" cy="2400300"/>
          </a:xfrm>
        </p:grpSpPr>
        <p:sp>
          <p:nvSpPr>
            <p:cNvPr id="15" name="Freeform 14"/>
            <p:cNvSpPr/>
            <p:nvPr/>
          </p:nvSpPr>
          <p:spPr>
            <a:xfrm>
              <a:off x="4229100" y="819150"/>
              <a:ext cx="4191000" cy="2400300"/>
            </a:xfrm>
            <a:custGeom>
              <a:avLst/>
              <a:gdLst>
                <a:gd name="connsiteX0" fmla="*/ 0 w 4191000"/>
                <a:gd name="connsiteY0" fmla="*/ 2400300 h 2400300"/>
                <a:gd name="connsiteX1" fmla="*/ 1504950 w 4191000"/>
                <a:gd name="connsiteY1" fmla="*/ 1543050 h 2400300"/>
                <a:gd name="connsiteX2" fmla="*/ 1943100 w 4191000"/>
                <a:gd name="connsiteY2" fmla="*/ 819150 h 2400300"/>
                <a:gd name="connsiteX3" fmla="*/ 4191000 w 4191000"/>
                <a:gd name="connsiteY3" fmla="*/ 0 h 240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0" h="2400300">
                  <a:moveTo>
                    <a:pt x="0" y="2400300"/>
                  </a:moveTo>
                  <a:cubicBezTo>
                    <a:pt x="590550" y="2103437"/>
                    <a:pt x="1181100" y="1806575"/>
                    <a:pt x="1504950" y="1543050"/>
                  </a:cubicBezTo>
                  <a:cubicBezTo>
                    <a:pt x="1828800" y="1279525"/>
                    <a:pt x="1495425" y="1076325"/>
                    <a:pt x="1943100" y="819150"/>
                  </a:cubicBezTo>
                  <a:cubicBezTo>
                    <a:pt x="2390775" y="561975"/>
                    <a:pt x="3290887" y="280987"/>
                    <a:pt x="4191000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55" name="TextBox 15"/>
            <p:cNvSpPr txBox="1">
              <a:spLocks noChangeArrowheads="1"/>
            </p:cNvSpPr>
            <p:nvPr/>
          </p:nvSpPr>
          <p:spPr bwMode="auto">
            <a:xfrm>
              <a:off x="7451725" y="1095375"/>
              <a:ext cx="16129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Often The Reality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162050" y="2889250"/>
            <a:ext cx="6946900" cy="3246438"/>
            <a:chOff x="1162050" y="2889250"/>
            <a:chExt cx="6946900" cy="3246438"/>
          </a:xfrm>
        </p:grpSpPr>
        <p:sp>
          <p:nvSpPr>
            <p:cNvPr id="14" name="Freeform 13"/>
            <p:cNvSpPr/>
            <p:nvPr/>
          </p:nvSpPr>
          <p:spPr>
            <a:xfrm>
              <a:off x="1162050" y="2889250"/>
              <a:ext cx="6346825" cy="3246438"/>
            </a:xfrm>
            <a:custGeom>
              <a:avLst/>
              <a:gdLst>
                <a:gd name="connsiteX0" fmla="*/ 0 w 6346500"/>
                <a:gd name="connsiteY0" fmla="*/ 3225171 h 3246448"/>
                <a:gd name="connsiteX1" fmla="*/ 1619250 w 6346500"/>
                <a:gd name="connsiteY1" fmla="*/ 2558421 h 3246448"/>
                <a:gd name="connsiteX2" fmla="*/ 2209800 w 6346500"/>
                <a:gd name="connsiteY2" fmla="*/ 958221 h 3246448"/>
                <a:gd name="connsiteX3" fmla="*/ 3028950 w 6346500"/>
                <a:gd name="connsiteY3" fmla="*/ 367671 h 3246448"/>
                <a:gd name="connsiteX4" fmla="*/ 4819650 w 6346500"/>
                <a:gd name="connsiteY4" fmla="*/ 158121 h 3246448"/>
                <a:gd name="connsiteX5" fmla="*/ 5295900 w 6346500"/>
                <a:gd name="connsiteY5" fmla="*/ 2787021 h 3246448"/>
                <a:gd name="connsiteX6" fmla="*/ 6248400 w 6346500"/>
                <a:gd name="connsiteY6" fmla="*/ 3206121 h 3246448"/>
                <a:gd name="connsiteX7" fmla="*/ 6267450 w 6346500"/>
                <a:gd name="connsiteY7" fmla="*/ 3206121 h 324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6500" h="3246448">
                  <a:moveTo>
                    <a:pt x="0" y="3225171"/>
                  </a:moveTo>
                  <a:cubicBezTo>
                    <a:pt x="625475" y="3080708"/>
                    <a:pt x="1250950" y="2936246"/>
                    <a:pt x="1619250" y="2558421"/>
                  </a:cubicBezTo>
                  <a:cubicBezTo>
                    <a:pt x="1987550" y="2180596"/>
                    <a:pt x="1974850" y="1323346"/>
                    <a:pt x="2209800" y="958221"/>
                  </a:cubicBezTo>
                  <a:cubicBezTo>
                    <a:pt x="2444750" y="593096"/>
                    <a:pt x="2593975" y="501021"/>
                    <a:pt x="3028950" y="367671"/>
                  </a:cubicBezTo>
                  <a:cubicBezTo>
                    <a:pt x="3463925" y="234321"/>
                    <a:pt x="4441825" y="-245104"/>
                    <a:pt x="4819650" y="158121"/>
                  </a:cubicBezTo>
                  <a:cubicBezTo>
                    <a:pt x="5197475" y="561346"/>
                    <a:pt x="5057775" y="2279021"/>
                    <a:pt x="5295900" y="2787021"/>
                  </a:cubicBezTo>
                  <a:cubicBezTo>
                    <a:pt x="5534025" y="3295021"/>
                    <a:pt x="6086475" y="3136271"/>
                    <a:pt x="6248400" y="3206121"/>
                  </a:cubicBezTo>
                  <a:cubicBezTo>
                    <a:pt x="6410325" y="3275971"/>
                    <a:pt x="6338887" y="3241046"/>
                    <a:pt x="6267450" y="320612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56" name="TextBox 57"/>
            <p:cNvSpPr txBox="1">
              <a:spLocks noChangeArrowheads="1"/>
            </p:cNvSpPr>
            <p:nvPr/>
          </p:nvSpPr>
          <p:spPr bwMode="auto">
            <a:xfrm>
              <a:off x="6496050" y="5475288"/>
              <a:ext cx="16129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dirty="0"/>
                <a:t>The</a:t>
              </a:r>
              <a:r>
                <a:rPr lang="en-GB" dirty="0" smtClean="0"/>
                <a:t> ideal</a:t>
              </a:r>
              <a:endParaRPr lang="en-GB" dirty="0"/>
            </a:p>
          </p:txBody>
        </p:sp>
      </p:grpSp>
      <p:sp>
        <p:nvSpPr>
          <p:cNvPr id="39938" name="Line 4"/>
          <p:cNvSpPr>
            <a:spLocks noChangeShapeType="1"/>
          </p:cNvSpPr>
          <p:nvPr/>
        </p:nvSpPr>
        <p:spPr bwMode="auto">
          <a:xfrm flipV="1">
            <a:off x="1082675" y="1227588"/>
            <a:ext cx="0" cy="50208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Line 10"/>
          <p:cNvSpPr>
            <a:spLocks noChangeShapeType="1"/>
          </p:cNvSpPr>
          <p:nvPr/>
        </p:nvSpPr>
        <p:spPr bwMode="auto">
          <a:xfrm flipV="1">
            <a:off x="2647950" y="935038"/>
            <a:ext cx="0" cy="518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201361" y="2731720"/>
            <a:ext cx="41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INITIATION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463307" y="938981"/>
            <a:ext cx="41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PLANNING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233863" y="180975"/>
            <a:ext cx="1785937" cy="5770563"/>
            <a:chOff x="4233863" y="180975"/>
            <a:chExt cx="1785937" cy="5770563"/>
          </a:xfrm>
        </p:grpSpPr>
        <p:sp>
          <p:nvSpPr>
            <p:cNvPr id="6" name="Notched Right Arrow 5"/>
            <p:cNvSpPr/>
            <p:nvPr/>
          </p:nvSpPr>
          <p:spPr>
            <a:xfrm>
              <a:off x="4233863" y="4929188"/>
              <a:ext cx="1785937" cy="915987"/>
            </a:xfrm>
            <a:prstGeom prst="notchedRightArrow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4630738" y="4719638"/>
              <a:ext cx="571500" cy="12319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840288" y="4719638"/>
              <a:ext cx="571500" cy="12319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043606" y="1817320"/>
              <a:ext cx="4103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</a:rPr>
                <a:t>EXECUTION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rot="16200000">
            <a:off x="4885246" y="2584084"/>
            <a:ext cx="41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CLOSE OUT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6782" y="33541"/>
            <a:ext cx="83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Sustainable Soft Landing Pads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937" y="151140"/>
            <a:ext cx="83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4) Pre-Mortem – Research IS Risk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63" y="929715"/>
            <a:ext cx="3897474" cy="3364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90" y="4566210"/>
            <a:ext cx="4538619" cy="218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00" y="952500"/>
            <a:ext cx="3569200" cy="2659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937" y="151140"/>
            <a:ext cx="83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5) Human Factors –  (They’re not automatons…)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69" y="3811012"/>
            <a:ext cx="87550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Capable or incapable? / Willing or unwilling?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Remit?  Career development?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Newness? Growth towards 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independence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from you?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Requisite authority to match responsibility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Freedom within a framework (Why? / How? / What?)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What actual evidence do you need to see in order to TRUST them?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-168599" y="86519"/>
          <a:ext cx="9481197" cy="2691606"/>
        </p:xfrm>
        <a:graphic>
          <a:graphicData uri="http://schemas.openxmlformats.org/presentationml/2006/ole">
            <p:oleObj spid="_x0000_s93186" name="Document" r:id="rId3" imgW="5905500" imgH="1676400" progId="Word.Document.12">
              <p:link updateAutomatic="1"/>
            </p:oleObj>
          </a:graphicData>
        </a:graphic>
      </p:graphicFrame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1169987" y="2889250"/>
          <a:ext cx="6804025" cy="365680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E2939D-12C4-F84D-8A27-11E6077EA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464FC2-2EA1-BB46-977B-2CC82CD7B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FFEFDF-03F0-FD4F-BA20-837E258D2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279025-FF14-2643-889E-3AB5F12D8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69A1B9-769D-9245-9F31-4054A3F75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892095-C73A-834A-A082-8DB40DC35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EFB1D7-D6FD-854A-B725-CAF8E08D4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4C5E9BF-FE18-9846-9316-8A634F361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4027BF-2B0C-F248-84B6-1ADFA7542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74D1E8-A129-0B4B-AAB3-76825B5C3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580613" y="1258616"/>
            <a:ext cx="7982773" cy="3048106"/>
            <a:chOff x="661613" y="3449638"/>
            <a:chExt cx="7982773" cy="3048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613" y="3490242"/>
              <a:ext cx="1373597" cy="200487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72586" y="3482768"/>
              <a:ext cx="1384300" cy="201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8335" y="3482769"/>
              <a:ext cx="1499591" cy="20123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0412" y="3449638"/>
              <a:ext cx="1323974" cy="20048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1686" y="3490242"/>
              <a:ext cx="1350179" cy="203800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0599" y="5851413"/>
              <a:ext cx="7282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FFFFFF"/>
                  </a:solidFill>
                </a:rPr>
                <a:t>steve@hutchinsontraining.com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0613" y="4306722"/>
            <a:ext cx="798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EB4E3"/>
                </a:solidFill>
                <a:latin typeface="Gill Sans"/>
                <a:cs typeface="Gill Sans"/>
              </a:rPr>
              <a:t>Project leadership pro-forma ?  Get in touch.</a:t>
            </a:r>
            <a:endParaRPr lang="en-US" sz="2800" dirty="0">
              <a:solidFill>
                <a:srgbClr val="8EB4E3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3" y="218559"/>
          <a:ext cx="9477377" cy="642088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CE2738-5FE9-A041-A800-45BA8E25F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8C7159-8287-DE41-BE63-C9096DA52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E0AFED-2572-AD41-9E74-222E418AE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653039-D50F-9144-BAD3-11A6E40F8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BE432-AAA1-624C-B402-63C8706F0D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DF9419-F11A-0D4F-940C-D8EBA469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CEE273-51D8-3644-9C13-73EC63F6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B19B58-A840-CE44-9AE8-433C68D1D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6D1792-8284-274E-9497-C4CC89EE4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 rev="1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02" y="3631445"/>
            <a:ext cx="4118996" cy="2740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19" y="250070"/>
            <a:ext cx="4028079" cy="2740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58" y="1965325"/>
            <a:ext cx="6747742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812" y="2825750"/>
            <a:ext cx="249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“Shape </a:t>
            </a:r>
            <a:r>
              <a:rPr lang="en-US" sz="3600" dirty="0" smtClean="0">
                <a:solidFill>
                  <a:srgbClr val="8EB4E3"/>
                </a:solidFill>
                <a:latin typeface="Gill Sans"/>
                <a:cs typeface="Gill Sans"/>
              </a:rPr>
              <a:t>change</a:t>
            </a:r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;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Volume </a:t>
            </a:r>
            <a:r>
              <a:rPr lang="en-US" sz="3600" dirty="0" smtClean="0">
                <a:solidFill>
                  <a:srgbClr val="8EB4E3"/>
                </a:solidFill>
                <a:latin typeface="Gill Sans"/>
                <a:cs typeface="Gill Sans"/>
              </a:rPr>
              <a:t>constant</a:t>
            </a:r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”</a:t>
            </a:r>
            <a:endParaRPr lang="en-US" sz="3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375" y="95250"/>
            <a:ext cx="8509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Gill Sans"/>
                <a:cs typeface="Gill Sans"/>
              </a:rPr>
              <a:t>Vision 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– Scope and Boundaries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Gill Sans"/>
                <a:cs typeface="Gill Sans"/>
              </a:rPr>
              <a:t>Values 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– Define ‘good’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"/>
                <a:cs typeface="Gill Sans"/>
              </a:rPr>
              <a:t>Reprioritization 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– What will we </a:t>
            </a:r>
            <a:r>
              <a:rPr lang="en-US" sz="3600" dirty="0" smtClean="0">
                <a:solidFill>
                  <a:srgbClr val="FF0000"/>
                </a:solidFill>
                <a:latin typeface="Gill Sans"/>
                <a:cs typeface="Gill Sans"/>
              </a:rPr>
              <a:t>NOT 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do?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41" y="806425"/>
            <a:ext cx="7125317" cy="47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69987" y="137319"/>
          <a:ext cx="6804025" cy="658336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E2939D-12C4-F84D-8A27-11E6077EA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464FC2-2EA1-BB46-977B-2CC82CD7B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FFEFDF-03F0-FD4F-BA20-837E258D2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279025-FF14-2643-889E-3AB5F12D8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69A1B9-769D-9245-9F31-4054A3F75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892095-C73A-834A-A082-8DB40DC35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EFB1D7-D6FD-854A-B725-CAF8E08D4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C5E9BF-FE18-9846-9316-8A634F361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027BF-2B0C-F248-84B6-1ADFA7542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74D1E8-A129-0B4B-AAB3-76825B5C3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1/1a/St_Pauls_ae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086" y="1315539"/>
            <a:ext cx="4119827" cy="28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937" y="349250"/>
            <a:ext cx="83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1) Share the Big Picture – Purpose, Values and Impacts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336" y="4476712"/>
            <a:ext cx="3691328" cy="209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68157" y="652571"/>
          <a:ext cx="4607685" cy="277642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093" y="3651250"/>
            <a:ext cx="8659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Gill Sans"/>
                <a:cs typeface="Gill Sans"/>
              </a:rPr>
              <a:t>CLARITY OF SHARED </a:t>
            </a:r>
            <a:r>
              <a:rPr lang="en-US" sz="4800" dirty="0" smtClean="0">
                <a:solidFill>
                  <a:srgbClr val="CCFFCC"/>
                </a:solidFill>
                <a:latin typeface="Gill Sans"/>
                <a:cs typeface="Gill Sans"/>
              </a:rPr>
              <a:t>PURPOSE</a:t>
            </a:r>
          </a:p>
          <a:p>
            <a:pPr algn="ctr"/>
            <a:r>
              <a:rPr lang="en-US" sz="4800" dirty="0" smtClean="0">
                <a:solidFill>
                  <a:srgbClr val="FFFFFF"/>
                </a:solidFill>
                <a:latin typeface="Gill Sans"/>
                <a:cs typeface="Gill Sans"/>
              </a:rPr>
              <a:t>CLARITY OF </a:t>
            </a:r>
            <a:r>
              <a:rPr lang="en-US" sz="4800" dirty="0" smtClean="0">
                <a:solidFill>
                  <a:srgbClr val="FFFF00"/>
                </a:solidFill>
                <a:latin typeface="Gill Sans"/>
                <a:cs typeface="Gill Sans"/>
              </a:rPr>
              <a:t>PROCESS</a:t>
            </a:r>
            <a:endParaRPr lang="en-US" sz="4800" dirty="0" smtClean="0">
              <a:solidFill>
                <a:srgbClr val="FFFFFF"/>
              </a:solidFill>
              <a:latin typeface="Gill Sans"/>
              <a:cs typeface="Gill Sans"/>
            </a:endParaRPr>
          </a:p>
          <a:p>
            <a:pPr algn="ctr"/>
            <a:r>
              <a:rPr lang="en-US" sz="4800" dirty="0" smtClean="0">
                <a:solidFill>
                  <a:srgbClr val="FFFFFF"/>
                </a:solidFill>
                <a:latin typeface="Gill Sans"/>
                <a:cs typeface="Gill Sans"/>
              </a:rPr>
              <a:t>CLARITY OF </a:t>
            </a:r>
            <a:r>
              <a:rPr lang="en-US" sz="4800" dirty="0" smtClean="0">
                <a:solidFill>
                  <a:srgbClr val="FF0000"/>
                </a:solidFill>
                <a:latin typeface="Gill Sans"/>
                <a:cs typeface="Gill Sans"/>
              </a:rPr>
              <a:t>ACTION</a:t>
            </a:r>
            <a:endParaRPr lang="en-US" sz="4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379" y="652571"/>
            <a:ext cx="1606095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1158875"/>
            <a:ext cx="9144000" cy="3354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C6AB05CBEB3948BE386F80BF0A736A" ma:contentTypeVersion="12" ma:contentTypeDescription="Create a new document." ma:contentTypeScope="" ma:versionID="685a212cc13f182df9ec648cd92f5363">
  <xsd:schema xmlns:xsd="http://www.w3.org/2001/XMLSchema" xmlns:xs="http://www.w3.org/2001/XMLSchema" xmlns:p="http://schemas.microsoft.com/office/2006/metadata/properties" xmlns:ns2="aab92160-6433-4cf9-898d-8e345779b200" xmlns:ns3="011834d0-8270-41ea-b441-f4017315666b" targetNamespace="http://schemas.microsoft.com/office/2006/metadata/properties" ma:root="true" ma:fieldsID="d43c00c129455d63251a3a8c438f55c6" ns2:_="" ns3:_="">
    <xsd:import namespace="aab92160-6433-4cf9-898d-8e345779b200"/>
    <xsd:import namespace="011834d0-8270-41ea-b441-f401731566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92160-6433-4cf9-898d-8e345779b2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834d0-8270-41ea-b441-f401731566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18AFF4-EBD6-49C0-98C7-EEB312A2B537}"/>
</file>

<file path=customXml/itemProps2.xml><?xml version="1.0" encoding="utf-8"?>
<ds:datastoreItem xmlns:ds="http://schemas.openxmlformats.org/officeDocument/2006/customXml" ds:itemID="{E8BD7D74-097E-495B-BFFE-185AF98320F9}"/>
</file>

<file path=customXml/itemProps3.xml><?xml version="1.0" encoding="utf-8"?>
<ds:datastoreItem xmlns:ds="http://schemas.openxmlformats.org/officeDocument/2006/customXml" ds:itemID="{304C287D-C052-4195-AC64-3BA3FB6A5229}"/>
</file>

<file path=docProps/app.xml><?xml version="1.0" encoding="utf-8"?>
<Properties xmlns="http://schemas.openxmlformats.org/officeDocument/2006/extended-properties" xmlns:vt="http://schemas.openxmlformats.org/officeDocument/2006/docPropsVTypes">
  <TotalTime>8751</TotalTime>
  <Words>264</Words>
  <Application>Microsoft Macintosh PowerPoint</Application>
  <PresentationFormat>On-screen Show (4:3)</PresentationFormat>
  <Paragraphs>65</Paragraphs>
  <Slides>16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???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HTD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Hutchinson</dc:creator>
  <cp:lastModifiedBy>Steve Hutchinson</cp:lastModifiedBy>
  <cp:revision>62</cp:revision>
  <cp:lastPrinted>2021-05-17T19:18:57Z</cp:lastPrinted>
  <dcterms:created xsi:type="dcterms:W3CDTF">2021-09-23T13:58:35Z</dcterms:created>
  <dcterms:modified xsi:type="dcterms:W3CDTF">2021-09-23T15:01:48Z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0x01010012C6AB05CBEB3948BE386F80BF0A736A</vt:lpwstr>
  </property>
</Properties>
</file>