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7" r:id="rId3"/>
    <p:sldId id="276" r:id="rId4"/>
    <p:sldId id="278" r:id="rId5"/>
    <p:sldId id="279" r:id="rId6"/>
    <p:sldId id="280" r:id="rId7"/>
    <p:sldId id="281" r:id="rId8"/>
    <p:sldId id="282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63482" autoAdjust="0"/>
  </p:normalViewPr>
  <p:slideViewPr>
    <p:cSldViewPr>
      <p:cViewPr varScale="1">
        <p:scale>
          <a:sx n="68" d="100"/>
          <a:sy n="68" d="100"/>
        </p:scale>
        <p:origin x="-1637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B28672-9AF6-488D-B21D-015161AF5676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2E0576-1A1F-496A-A707-962E545AE4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87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2B63-2A65-4DFC-B4FE-93FD894BF3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4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2E0576-1A1F-496A-A707-962E545AE48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8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2E0576-1A1F-496A-A707-962E545AE48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84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2E0576-1A1F-496A-A707-962E545AE48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6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2E0576-1A1F-496A-A707-962E545AE48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2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46157-A38E-4790-B98D-DAD93D12BFD5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9BD4-97D8-472C-9295-3FF5EECB8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7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52BF-E018-4D1F-9D75-BB75A92F5B29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B6B3-1025-4A41-94E8-ABB93B83E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6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1806-07D8-4069-90D3-EAD943C9EBCE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89E2-9541-4DB4-97E0-2A0562F499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4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5DA9-27C7-4366-BBB7-826C5C2FE054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CF1C-5F48-46D2-9C66-6C5EA18C5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7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EE73-E59D-4E97-9B23-EF297061F968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841C-10F4-46FD-A4E5-2D57D7A51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9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10BF-81C0-4BC7-8EE7-3DAF5BC192B7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799F-F078-49F0-8503-3A2AEC36DA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7758-957C-4C0A-B5BD-33D85722BF7D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FEB0-93D1-47CB-9FE7-2F1B60E054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6E31-4166-4EDC-AA07-7BC98EF33DC5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A00C4-5974-4E7C-A171-C8A2C59276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7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3113-F9F9-49D7-993D-7A644933C330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9215-CA34-4987-BDC6-DA86D9CB2D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6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8723-386F-4FC9-9F17-7F606EEE8B1D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ABFB-6CE4-4294-A650-8692759D3D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46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F3F9-112F-4AFE-A857-E812B6567469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46CB-85F6-4376-A94C-68D1CB8E5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71E798-A3B0-4E12-9A11-0327CB7B1930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EFDB8-0071-46CB-8EC7-3FC77A9BE5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167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Inner Realities: Stronger Connections and Successful Futures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07854"/>
            <a:ext cx="6400800" cy="1296144"/>
          </a:xfrm>
        </p:spPr>
        <p:txBody>
          <a:bodyPr/>
          <a:lstStyle/>
          <a:p>
            <a:r>
              <a:rPr lang="en-GB" dirty="0"/>
              <a:t>By Roddy </a:t>
            </a:r>
            <a:r>
              <a:rPr lang="en-GB" dirty="0" smtClean="0"/>
              <a:t>Bray</a:t>
            </a:r>
          </a:p>
          <a:p>
            <a:r>
              <a:rPr lang="en-GB" dirty="0"/>
              <a:t>a</a:t>
            </a:r>
            <a:r>
              <a:rPr lang="en-GB" dirty="0" smtClean="0"/>
              <a:t>ntidotecafe.com</a:t>
            </a:r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6" y="0"/>
            <a:ext cx="4258444" cy="151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3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768751" cy="5182590"/>
          </a:xfrm>
        </p:spPr>
      </p:pic>
      <p:sp>
        <p:nvSpPr>
          <p:cNvPr id="4" name="Rectangle 3"/>
          <p:cNvSpPr/>
          <p:nvPr/>
        </p:nvSpPr>
        <p:spPr>
          <a:xfrm>
            <a:off x="251520" y="123478"/>
            <a:ext cx="923330" cy="489654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Positive </a:t>
            </a:r>
            <a:r>
              <a:rPr lang="en-GB" sz="4800" b="1" dirty="0">
                <a:solidFill>
                  <a:schemeClr val="bg1"/>
                </a:solidFill>
              </a:rPr>
              <a:t>Feelings</a:t>
            </a:r>
          </a:p>
        </p:txBody>
      </p:sp>
    </p:spTree>
    <p:extLst>
      <p:ext uri="{BB962C8B-B14F-4D97-AF65-F5344CB8AC3E}">
        <p14:creationId xmlns:p14="http://schemas.microsoft.com/office/powerpoint/2010/main" val="213826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-4275"/>
            <a:ext cx="6624736" cy="51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1200329" cy="50200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Negative Feelings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6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6771275" cy="479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27584" y="1563638"/>
            <a:ext cx="4464496" cy="3584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69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55526"/>
            <a:ext cx="7842097" cy="2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7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3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9502"/>
            <a:ext cx="8229600" cy="16609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7734"/>
            <a:ext cx="2438007" cy="242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51" y="2211710"/>
            <a:ext cx="3744414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5486"/>
            <a:ext cx="8229600" cy="4536504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Roddy Bray</a:t>
            </a:r>
          </a:p>
          <a:p>
            <a:pPr marL="0" indent="0" algn="ctr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thrive@antidotecafe.com</a:t>
            </a:r>
            <a:endParaRPr lang="en-GB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4000" i="1" dirty="0" smtClean="0">
                <a:solidFill>
                  <a:schemeClr val="bg1"/>
                </a:solidFill>
              </a:rPr>
              <a:t>Antidote Notes</a:t>
            </a:r>
            <a:endParaRPr lang="en-GB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monthly </a:t>
            </a:r>
            <a:r>
              <a:rPr lang="en-GB" sz="4000" dirty="0">
                <a:solidFill>
                  <a:schemeClr val="bg1"/>
                </a:solidFill>
              </a:rPr>
              <a:t>blogpost: </a:t>
            </a:r>
            <a:r>
              <a:rPr lang="en-GB" sz="4000" dirty="0" smtClean="0">
                <a:solidFill>
                  <a:schemeClr val="bg1"/>
                </a:solidFill>
              </a:rPr>
              <a:t>antidotecafe.substack.com</a:t>
            </a:r>
            <a:endParaRPr lang="en-GB" sz="4000" dirty="0">
              <a:solidFill>
                <a:schemeClr val="bg1"/>
              </a:solidFill>
            </a:endParaRPr>
          </a:p>
          <a:p>
            <a:pPr algn="ctr"/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86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6AB05CBEB3948BE386F80BF0A736A" ma:contentTypeVersion="12" ma:contentTypeDescription="Create a new document." ma:contentTypeScope="" ma:versionID="685a212cc13f182df9ec648cd92f5363">
  <xsd:schema xmlns:xsd="http://www.w3.org/2001/XMLSchema" xmlns:xs="http://www.w3.org/2001/XMLSchema" xmlns:p="http://schemas.microsoft.com/office/2006/metadata/properties" xmlns:ns2="aab92160-6433-4cf9-898d-8e345779b200" xmlns:ns3="011834d0-8270-41ea-b441-f4017315666b" targetNamespace="http://schemas.microsoft.com/office/2006/metadata/properties" ma:root="true" ma:fieldsID="d43c00c129455d63251a3a8c438f55c6" ns2:_="" ns3:_="">
    <xsd:import namespace="aab92160-6433-4cf9-898d-8e345779b200"/>
    <xsd:import namespace="011834d0-8270-41ea-b441-f40173156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92160-6433-4cf9-898d-8e345779b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834d0-8270-41ea-b441-f40173156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A6FFEF-8EEE-4C71-98D1-67B6C9308FBC}"/>
</file>

<file path=customXml/itemProps2.xml><?xml version="1.0" encoding="utf-8"?>
<ds:datastoreItem xmlns:ds="http://schemas.openxmlformats.org/officeDocument/2006/customXml" ds:itemID="{6A6D2CC8-1716-4AD0-8AE0-C25FA5A20C5B}"/>
</file>

<file path=customXml/itemProps3.xml><?xml version="1.0" encoding="utf-8"?>
<ds:datastoreItem xmlns:ds="http://schemas.openxmlformats.org/officeDocument/2006/customXml" ds:itemID="{8E406920-05C0-454D-A71F-D4780FF43043}"/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30</Words>
  <Application>Microsoft Office PowerPoint</Application>
  <PresentationFormat>On-screen Show (16:9)</PresentationFormat>
  <Paragraphs>15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Inner Realities: Stronger Connections and Successful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Scotia</dc:title>
  <dc:creator>Windows User</dc:creator>
  <cp:lastModifiedBy>Windows User</cp:lastModifiedBy>
  <cp:revision>58</cp:revision>
  <dcterms:created xsi:type="dcterms:W3CDTF">2019-08-29T10:18:49Z</dcterms:created>
  <dcterms:modified xsi:type="dcterms:W3CDTF">2021-09-21T16:34:01Z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0x01010012C6AB05CBEB3948BE386F80BF0A736A</vt:lpwstr>
  </property>
</Properties>
</file>