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04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6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2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34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7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66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11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4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20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0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34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37AE-5B6A-43E8-B2EC-2651C432C203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064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890919" y="106068"/>
            <a:ext cx="2223838" cy="1873594"/>
          </a:xfrm>
          <a:prstGeom prst="roundRect">
            <a:avLst/>
          </a:prstGeom>
          <a:solidFill>
            <a:schemeClr val="accent3">
              <a:lumMod val="40000"/>
              <a:lumOff val="60000"/>
              <a:alpha val="26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05840" y="3171083"/>
            <a:ext cx="11186162" cy="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45673" y="300317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58837" y="300317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77194" y="300317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15295" y="300317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96938" y="300317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6771" y="3003172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59978" y="3003171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74872" y="3003170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531330" y="3003170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12973" y="3003169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52806" y="3003168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676013" y="3003168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399220" y="3003168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080862" y="3003167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88718" y="2858286"/>
            <a:ext cx="48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78926" y="2845817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85507" y="2858286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7026" y="2852637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40233" y="283334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38502" y="2818501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53396" y="2818501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01541" y="2825925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91497" y="2852637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47956" y="284357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54537" y="283334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994371" y="2825925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-66653" y="904354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hours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658" y="2944970"/>
            <a:ext cx="739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" y="3184926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</a:t>
            </a:r>
            <a:endParaRPr lang="en-GB" sz="1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3361" y="4400332"/>
            <a:ext cx="1188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study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188717" y="898124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3915295" y="226518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ENVS217 </a:t>
            </a:r>
            <a:r>
              <a:rPr lang="en-GB" sz="1400" dirty="0" smtClean="0">
                <a:solidFill>
                  <a:srgbClr val="00B050"/>
                </a:solidFill>
              </a:rPr>
              <a:t>(15 credits)</a:t>
            </a:r>
            <a:br>
              <a:rPr lang="en-GB" sz="1400" dirty="0" smtClean="0">
                <a:solidFill>
                  <a:srgbClr val="00B050"/>
                </a:solidFill>
              </a:rPr>
            </a:br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79" name="Straight Connector 78"/>
          <p:cNvCxnSpPr>
            <a:stCxn id="53" idx="3"/>
          </p:cNvCxnSpPr>
          <p:nvPr/>
        </p:nvCxnSpPr>
        <p:spPr>
          <a:xfrm flipV="1">
            <a:off x="1188717" y="3323425"/>
            <a:ext cx="10690170" cy="1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9200075" y="3184926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6302343" y="3184926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7737721" y="3182700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0" name="Straight Arrow Connector 89"/>
          <p:cNvCxnSpPr>
            <a:stCxn id="29" idx="2"/>
          </p:cNvCxnSpPr>
          <p:nvPr/>
        </p:nvCxnSpPr>
        <p:spPr>
          <a:xfrm flipH="1" flipV="1">
            <a:off x="5418797" y="2721971"/>
            <a:ext cx="1019409" cy="473286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>
          <a:xfrm>
            <a:off x="1147156" y="3999865"/>
            <a:ext cx="8465477" cy="12626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Independent study (111 hrs) 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10185282" y="1311332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168" name="TextBox 167"/>
          <p:cNvSpPr txBox="1"/>
          <p:nvPr/>
        </p:nvSpPr>
        <p:spPr>
          <a:xfrm>
            <a:off x="10486907" y="1311332"/>
            <a:ext cx="1537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Group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10185282" y="1601360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TextBox 169"/>
          <p:cNvSpPr txBox="1"/>
          <p:nvPr/>
        </p:nvSpPr>
        <p:spPr>
          <a:xfrm>
            <a:off x="10491165" y="1593563"/>
            <a:ext cx="1874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Individual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10184395" y="982606"/>
            <a:ext cx="302512" cy="26684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TextBox 148"/>
          <p:cNvSpPr txBox="1"/>
          <p:nvPr/>
        </p:nvSpPr>
        <p:spPr>
          <a:xfrm>
            <a:off x="10491703" y="975922"/>
            <a:ext cx="1820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Formative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5880701" y="3459514"/>
            <a:ext cx="117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2060"/>
                </a:solidFill>
              </a:rPr>
              <a:t>Consultancy report 1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1849945" y="898124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76" name="Rounded Rectangle 75"/>
          <p:cNvSpPr/>
          <p:nvPr/>
        </p:nvSpPr>
        <p:spPr>
          <a:xfrm>
            <a:off x="2556526" y="888883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78" name="Rounded Rectangle 77"/>
          <p:cNvSpPr/>
          <p:nvPr/>
        </p:nvSpPr>
        <p:spPr>
          <a:xfrm>
            <a:off x="3288045" y="888883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83" name="Rounded Rectangle 82"/>
          <p:cNvSpPr/>
          <p:nvPr/>
        </p:nvSpPr>
        <p:spPr>
          <a:xfrm>
            <a:off x="4048801" y="888883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87" name="Rounded Rectangle 86"/>
          <p:cNvSpPr/>
          <p:nvPr/>
        </p:nvSpPr>
        <p:spPr>
          <a:xfrm>
            <a:off x="4767348" y="88945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89" name="Rounded Rectangle 88"/>
          <p:cNvSpPr/>
          <p:nvPr/>
        </p:nvSpPr>
        <p:spPr>
          <a:xfrm>
            <a:off x="5459934" y="876532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1" name="Rounded Rectangle 90"/>
          <p:cNvSpPr/>
          <p:nvPr/>
        </p:nvSpPr>
        <p:spPr>
          <a:xfrm>
            <a:off x="6205448" y="86852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2" name="Rounded Rectangle 91"/>
          <p:cNvSpPr/>
          <p:nvPr/>
        </p:nvSpPr>
        <p:spPr>
          <a:xfrm>
            <a:off x="6936968" y="885372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4" name="Rounded Rectangle 93"/>
          <p:cNvSpPr/>
          <p:nvPr/>
        </p:nvSpPr>
        <p:spPr>
          <a:xfrm>
            <a:off x="7618975" y="88425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5" name="Rounded Rectangle 94"/>
          <p:cNvSpPr/>
          <p:nvPr/>
        </p:nvSpPr>
        <p:spPr>
          <a:xfrm>
            <a:off x="8363342" y="88425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6" name="Rounded Rectangle 95"/>
          <p:cNvSpPr/>
          <p:nvPr/>
        </p:nvSpPr>
        <p:spPr>
          <a:xfrm>
            <a:off x="9065390" y="88425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8" name="Rounded Rectangle 97"/>
          <p:cNvSpPr/>
          <p:nvPr/>
        </p:nvSpPr>
        <p:spPr>
          <a:xfrm>
            <a:off x="10116575" y="216383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10566516" y="247352"/>
            <a:ext cx="1030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Lecture (1hr)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10116575" y="593473"/>
            <a:ext cx="482141" cy="3265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P</a:t>
            </a:r>
            <a:endParaRPr lang="en-GB" sz="1400" dirty="0"/>
          </a:p>
        </p:txBody>
      </p:sp>
      <p:sp>
        <p:nvSpPr>
          <p:cNvPr id="102" name="Rounded Rectangle 101"/>
          <p:cNvSpPr/>
          <p:nvPr/>
        </p:nvSpPr>
        <p:spPr>
          <a:xfrm>
            <a:off x="4571735" y="1352315"/>
            <a:ext cx="808159" cy="14331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Practical</a:t>
            </a:r>
            <a:br>
              <a:rPr lang="en-GB" sz="1200" dirty="0" smtClean="0"/>
            </a:br>
            <a:r>
              <a:rPr lang="en-GB" sz="1200" dirty="0" smtClean="0"/>
              <a:t>9hrs</a:t>
            </a:r>
            <a:endParaRPr lang="en-GB" sz="1200" dirty="0"/>
          </a:p>
        </p:txBody>
      </p:sp>
      <p:sp>
        <p:nvSpPr>
          <p:cNvPr id="103" name="Rounded Rectangle 102"/>
          <p:cNvSpPr/>
          <p:nvPr/>
        </p:nvSpPr>
        <p:spPr>
          <a:xfrm>
            <a:off x="6059978" y="1342067"/>
            <a:ext cx="808159" cy="14331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Practical</a:t>
            </a:r>
            <a:br>
              <a:rPr lang="en-GB" sz="1200" dirty="0" smtClean="0"/>
            </a:br>
            <a:r>
              <a:rPr lang="en-GB" sz="1200" dirty="0" smtClean="0"/>
              <a:t>9hrs</a:t>
            </a:r>
            <a:endParaRPr lang="en-GB" sz="1200" dirty="0"/>
          </a:p>
        </p:txBody>
      </p:sp>
      <p:sp>
        <p:nvSpPr>
          <p:cNvPr id="104" name="Rounded Rectangle 103"/>
          <p:cNvSpPr/>
          <p:nvPr/>
        </p:nvSpPr>
        <p:spPr>
          <a:xfrm>
            <a:off x="7479113" y="1349891"/>
            <a:ext cx="808159" cy="14331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Practical</a:t>
            </a:r>
            <a:br>
              <a:rPr lang="en-GB" sz="1200" dirty="0" smtClean="0"/>
            </a:br>
            <a:r>
              <a:rPr lang="en-GB" sz="1200" dirty="0" smtClean="0"/>
              <a:t>9hrs</a:t>
            </a:r>
            <a:endParaRPr lang="en-GB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0584748" y="605809"/>
            <a:ext cx="1180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Practical</a:t>
            </a:r>
            <a:endParaRPr lang="en-GB" sz="1200" dirty="0">
              <a:solidFill>
                <a:srgbClr val="002060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845191" y="2712694"/>
            <a:ext cx="1019409" cy="473286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 flipV="1">
            <a:off x="8287051" y="2742192"/>
            <a:ext cx="1019409" cy="473286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354895" y="3484448"/>
            <a:ext cx="117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2060"/>
                </a:solidFill>
              </a:rPr>
              <a:t>Consultancy report 2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758926" y="3484448"/>
            <a:ext cx="117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2060"/>
                </a:solidFill>
              </a:rPr>
              <a:t>Consultancy report 3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0034003" y="3517484"/>
            <a:ext cx="1429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2060"/>
                </a:solidFill>
              </a:rPr>
              <a:t>= all 1500 words</a:t>
            </a:r>
            <a:endParaRPr lang="en-GB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82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71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Varga-Atkins, Tunde</dc:creator>
  <cp:lastModifiedBy>Varga-Atkins, Tunde</cp:lastModifiedBy>
  <cp:revision>19</cp:revision>
  <dcterms:created xsi:type="dcterms:W3CDTF">2018-09-03T11:56:49Z</dcterms:created>
  <dcterms:modified xsi:type="dcterms:W3CDTF">2018-09-05T14:21:53Z</dcterms:modified>
</cp:coreProperties>
</file>