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122" autoAdjust="0"/>
  </p:normalViewPr>
  <p:slideViewPr>
    <p:cSldViewPr snapToGrid="0">
      <p:cViewPr varScale="1">
        <p:scale>
          <a:sx n="106" d="100"/>
          <a:sy n="106" d="100"/>
        </p:scale>
        <p:origin x="7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43855-AB3F-4824-B506-BF8D620F3ECF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35CAA-B168-48DE-BDEB-3C2CADC607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662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35CAA-B168-48DE-BDEB-3C2CADC6071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817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70F73-8E7C-FFEB-04E7-6736B3C1C8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73012C-DDFB-C461-5919-33512223B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E1077-3AF9-D579-7526-CA9D2D81B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27F-6041-4423-A990-4A78BED65520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60D18-12A6-6811-8AA2-95B881B4E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F653D-E27C-BD54-A196-D159488A9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3278-D66C-40D4-ACE5-B968CCDC3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537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C08EE-939C-CABF-6EBA-BF66E73E9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B1BAC4-9B68-D1CF-E033-609D55DAA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86CAB-D240-D083-6FB7-DA7D7790A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27F-6041-4423-A990-4A78BED65520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D1444-B719-0F06-87AF-41C02EACE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B9C9B-4891-599F-09B8-38B409711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3278-D66C-40D4-ACE5-B968CCDC3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523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2CF07A-9036-0C51-2299-2FF9A57766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8C91DA-AC3C-107E-843A-F6B3C483AA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DCD23-5F61-A16F-A7DF-2029FD069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27F-6041-4423-A990-4A78BED65520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DD5FC-957B-DA08-E743-3E7695697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D2F48-27CC-188A-4139-E4593696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3278-D66C-40D4-ACE5-B968CCDC3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16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F19B5-9250-BD91-F27C-33620DDBC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A97B8-2BDF-83E7-5AE3-71DAB9E1D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2AC5A-413D-B7DE-D557-6FF5146CE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27F-6041-4423-A990-4A78BED65520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BD20D-455D-E8C3-F7BD-009DB4E11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242AB-2DCA-1EDC-891B-34F021D4C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3278-D66C-40D4-ACE5-B968CCDC3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44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AD9AF-0E8F-AC6A-68FA-1ADEE61A1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487DE-618C-8289-0218-EE6402752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F9915-5564-89B7-5563-ADC503285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27F-6041-4423-A990-4A78BED65520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ABD94-EB0A-6506-B5F9-87A4CBDD6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CD6E1-F8F3-10E9-D6FB-B870FB376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3278-D66C-40D4-ACE5-B968CCDC3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50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85C25-0BBB-CEB0-6922-F77F3F2F9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B8171-B211-6008-FE3D-B811E7AC7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D7923F-18D9-B09D-A7C9-8110FDA3A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58B01B-05FD-58FD-A83F-DFB3EED91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27F-6041-4423-A990-4A78BED65520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DDA0FF-DC2E-1AF4-8CB5-8314073AB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63167C-846C-2CBE-A651-6B337DC3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3278-D66C-40D4-ACE5-B968CCDC3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09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6BFD1-1DC0-319D-38CF-B4EC8A4F0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8C7CD-51C0-F30D-7D3E-FF299662C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70AF36-A570-1303-E6DD-3FA7CCB048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A66B90-57AF-D209-3E54-E0D348A0A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7BE793-5C07-BB48-7689-CFD1518F58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6741BF-D036-D801-2473-E051600D3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27F-6041-4423-A990-4A78BED65520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455CA7-0933-250E-E6E3-5B9E4ED25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C1DAEE-2010-B3A7-283F-14EF4D873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3278-D66C-40D4-ACE5-B968CCDC3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7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46B31-A73F-F82B-72BA-FA8CA878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F81E12-B1DD-98B1-B9F3-6F847D36A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27F-6041-4423-A990-4A78BED65520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B279A0-6A21-D708-6FA9-8267436E0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3BBBB2-9719-C3E4-2230-A898877CD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3278-D66C-40D4-ACE5-B968CCDC3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5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A20F7D-3AFA-9287-BFDC-43FFC1237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27F-6041-4423-A990-4A78BED65520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82B271-B0E1-1B6C-0D48-BCC28E658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38DB1E-9F05-2A29-54FF-00BA36500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3278-D66C-40D4-ACE5-B968CCDC3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53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BFA62-A72E-97EE-5E8B-328485672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D391B-88F4-C688-A058-76DE96CB4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87013B-B23F-EF10-2371-F9752B48DE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6E43F4-5714-63BF-8B5F-23BA18695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27F-6041-4423-A990-4A78BED65520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FE6500-7816-10D7-AE03-41FE0FC4B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1EBA14-21C4-48A9-DC37-5FB3963CC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3278-D66C-40D4-ACE5-B968CCDC3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468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90A9F-4895-9FD2-187B-9DBEB0135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24ABEE-B094-D58E-C596-6CEAE0B45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9E0DC8-50FE-5401-F192-034D634DC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EC085-9E89-21BB-BAD6-F0D6DBADF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27F-6041-4423-A990-4A78BED65520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3CB8CD-5363-8D10-30F7-E268FFE45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31AD78-A6DB-374C-9D42-395F769E1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3278-D66C-40D4-ACE5-B968CCDC3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4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D501F7-2CB3-892F-B37A-1720706EF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D5200-4A31-81E0-94CF-9BC24EE8B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22EBB-AD66-A80C-91C3-A11FDF1DAB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1127F-6041-4423-A990-4A78BED65520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86A7A-4A2D-47BB-DC4C-ADAF1DF16A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BBA1D-EE90-AA02-E328-379FA61EB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3278-D66C-40D4-ACE5-B968CCDC3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55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3ACE3EE-9B3E-4D08-C36C-1940BB4852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178" y="186646"/>
            <a:ext cx="2918713" cy="9983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182EAF2-6F02-18F1-CB90-50F13DA40C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7287" y="186646"/>
            <a:ext cx="2918713" cy="9983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6B9839A-D2B9-6B44-CBA1-A83B81A01F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9398" y="186646"/>
            <a:ext cx="2918713" cy="9983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82D5E79-8474-3F17-AEA9-5056C3076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1509" y="186646"/>
            <a:ext cx="2918713" cy="99830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B49D96A-3DF7-062C-5AA6-9BA7A2B924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178" y="1272696"/>
            <a:ext cx="2918713" cy="99830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0A216C2-1E23-8D16-016E-6CBD0ACC45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7287" y="1272696"/>
            <a:ext cx="2918713" cy="99830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29CBD5E-73D6-35FF-C2C5-9E04CF7C8B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9398" y="1272696"/>
            <a:ext cx="2918713" cy="9983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52B0659-4849-DF5B-B640-10DC46C084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1509" y="1272696"/>
            <a:ext cx="2918713" cy="99830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556C9C1-1A22-E499-B9D9-4D57240CA6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178" y="2358746"/>
            <a:ext cx="2918713" cy="9983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69DB0C5-DD2F-FDBF-30B7-E35B06171E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7287" y="2358746"/>
            <a:ext cx="2918713" cy="998307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55D6E43-98F7-8AD2-12DE-ED75DDA71A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9398" y="2358746"/>
            <a:ext cx="2918713" cy="998307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66E9B19C-AB87-78E3-AEFF-0981D36F76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1509" y="2358746"/>
            <a:ext cx="2918713" cy="998307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D4A128A8-CA7A-1ECE-5D0B-01A0BE0BEC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178" y="3444796"/>
            <a:ext cx="2918713" cy="998307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A899C3C-4427-1584-7CD1-0818ED2DB4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7287" y="3444796"/>
            <a:ext cx="2918713" cy="998307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803B3B08-4662-DB6C-8450-D2363EB4AC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9398" y="3444796"/>
            <a:ext cx="2918713" cy="9983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C6EB5CEA-522E-C58F-AE65-9527446A78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1509" y="3444796"/>
            <a:ext cx="2918713" cy="99830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9C8BADA8-BAA5-7956-43D3-A4ECCD886B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178" y="4530846"/>
            <a:ext cx="2918713" cy="9983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CB1AB2DE-EFA3-5FCA-AE7C-BA8CA0FDCD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7287" y="4530846"/>
            <a:ext cx="2918713" cy="998307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88D6C0AE-40C8-35F1-0B06-EB2E3624C9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9398" y="4530846"/>
            <a:ext cx="2918713" cy="9983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05F60151-0AE0-9222-C734-92B166EEFD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1509" y="4530846"/>
            <a:ext cx="2918713" cy="998307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8E252D0-DC64-B06D-3F1F-A453229EF9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178" y="5616896"/>
            <a:ext cx="2918713" cy="9983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A0E54217-54A0-9763-F7E0-11971737BA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7287" y="5616896"/>
            <a:ext cx="2918713" cy="998307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342DE346-3D81-4F31-0F9E-C1209CF575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9398" y="5616896"/>
            <a:ext cx="2918713" cy="9983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04192742-3B9E-E905-1018-E900AA04F7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1509" y="5616896"/>
            <a:ext cx="2918713" cy="99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332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E5AD788-C2DD-C156-E2EA-0C5BB4644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26" y="104028"/>
            <a:ext cx="2933954" cy="10287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ADF99B4-6688-4126-EC2B-40516A2AE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046" y="104027"/>
            <a:ext cx="2933954" cy="102878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A7453C6-586A-AAAA-329F-AFCBF8FC6A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0068" y="104027"/>
            <a:ext cx="2933954" cy="102878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1CCB0C0-E8F6-CB8C-C056-759E78CE96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8090" y="104026"/>
            <a:ext cx="2933954" cy="102878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CA8C5A1-FADE-362D-7041-E4AF55B25A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26" y="1209329"/>
            <a:ext cx="2933954" cy="102878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B0DFCAB-CA78-6D40-1E6C-5BDF5347B9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046" y="1209328"/>
            <a:ext cx="2933954" cy="102878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9E54B58-26B0-F71A-B4A1-B7A4D325B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0068" y="1209328"/>
            <a:ext cx="2933954" cy="102878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BFCF11C-195F-1BC2-0C71-F0AF1E0C4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8090" y="1209327"/>
            <a:ext cx="2933954" cy="102878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73593E6-3CCD-485A-6D89-D67BD7B4F6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26" y="2314630"/>
            <a:ext cx="2933954" cy="102878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60DC981-7DA6-A089-E388-A6C2384956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046" y="2314629"/>
            <a:ext cx="2933954" cy="102878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7EB3F0C-ADBE-4E82-DA92-BE0C03FF0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0068" y="2314629"/>
            <a:ext cx="2933954" cy="102878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466CFD2-CB35-76BD-8D13-942E714690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8090" y="2314628"/>
            <a:ext cx="2933954" cy="102878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50FBA71-0F9A-0DCA-9BC1-D16F59FB8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26" y="3419931"/>
            <a:ext cx="2933954" cy="102878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2247A8A-8F18-AC65-BC5C-17AEC584B8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046" y="3419930"/>
            <a:ext cx="2933954" cy="102878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910FAC9-F060-4F6A-39E7-2F6871BE85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0068" y="3419930"/>
            <a:ext cx="2933954" cy="102878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319CC65-ED57-C880-FB98-5258A0E77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8090" y="3419929"/>
            <a:ext cx="2933954" cy="102878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35B2944-78E5-ACC2-5729-8B16D6656E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26" y="4525232"/>
            <a:ext cx="2933954" cy="102878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816E3A0-4802-A5A8-F54F-5BB7BC8A58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046" y="4525231"/>
            <a:ext cx="2933954" cy="102878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24AEF0A-ED94-A571-0763-99F91A361D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0068" y="4525231"/>
            <a:ext cx="2933954" cy="102878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273C040-9B93-0C56-8D32-F8B44CA02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8090" y="4525230"/>
            <a:ext cx="2933954" cy="1028789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7E43530-E135-A7E8-A307-67D9B4271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26" y="5630533"/>
            <a:ext cx="2933954" cy="102878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6588816-C433-1555-6533-1B68A423A6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046" y="5630532"/>
            <a:ext cx="2933954" cy="1028789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3821D3C-0136-9E79-60A5-BB3B190055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0068" y="5630532"/>
            <a:ext cx="2933954" cy="1028789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83D77688-56C0-01AA-E677-3BB520C01B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8090" y="5630531"/>
            <a:ext cx="2933954" cy="102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763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</Words>
  <Application>Microsoft Office PowerPoint</Application>
  <PresentationFormat>Widescreen</PresentationFormat>
  <Paragraphs>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The University of Liverpool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Lowe, Jenna</dc:creator>
  <cp:lastModifiedBy>Lowe, Jenna</cp:lastModifiedBy>
  <cp:revision>2</cp:revision>
  <dcterms:created xsi:type="dcterms:W3CDTF">2024-04-22T13:28:32Z</dcterms:created>
  <dcterms:modified xsi:type="dcterms:W3CDTF">2024-12-19T11:53:05Z</dcterms:modified>
</cp:coreProperties>
</file>