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93" r:id="rId5"/>
    <p:sldMasterId id="2147483706" r:id="rId6"/>
    <p:sldMasterId id="2147483679" r:id="rId7"/>
    <p:sldMasterId id="2147483687" r:id="rId8"/>
    <p:sldMasterId id="2147483690" r:id="rId9"/>
  </p:sldMasterIdLst>
  <p:notesMasterIdLst>
    <p:notesMasterId r:id="rId26"/>
  </p:notesMasterIdLst>
  <p:handoutMasterIdLst>
    <p:handoutMasterId r:id="rId27"/>
  </p:handoutMasterIdLst>
  <p:sldIdLst>
    <p:sldId id="270" r:id="rId10"/>
    <p:sldId id="275" r:id="rId11"/>
    <p:sldId id="284" r:id="rId12"/>
    <p:sldId id="274" r:id="rId13"/>
    <p:sldId id="285" r:id="rId14"/>
    <p:sldId id="276" r:id="rId15"/>
    <p:sldId id="288" r:id="rId16"/>
    <p:sldId id="277" r:id="rId17"/>
    <p:sldId id="278" r:id="rId18"/>
    <p:sldId id="279" r:id="rId19"/>
    <p:sldId id="286" r:id="rId20"/>
    <p:sldId id="280" r:id="rId21"/>
    <p:sldId id="281" r:id="rId22"/>
    <p:sldId id="282" r:id="rId23"/>
    <p:sldId id="283" r:id="rId24"/>
    <p:sldId id="273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tags" Target="../tags/tag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tags" Target="../tags/tag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>
                <a:solidFill>
                  <a:schemeClr val="bg1"/>
                </a:solidFill>
              </a:rPr>
              <a:t>School of Medicine 	</a:t>
            </a:r>
            <a:r>
              <a:rPr lang="en-US" sz="1800" dirty="0" smtClean="0">
                <a:solidFill>
                  <a:schemeClr val="bg1"/>
                </a:solidFill>
              </a:rPr>
              <a:t>@</a:t>
            </a:r>
            <a:r>
              <a:rPr lang="en-US" sz="1800" dirty="0" err="1" smtClean="0">
                <a:solidFill>
                  <a:schemeClr val="bg1"/>
                </a:solidFill>
              </a:rPr>
              <a:t>UoLmedicine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0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rpool.ac.uk/medicine/liverpool-educators-online/resources/primarycaregport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rpool.ac.uk/medicine/liverpool-educators-online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GP Partner Vista Road Surgery, Newton-le-Willows</a:t>
            </a:r>
          </a:p>
          <a:p>
            <a:r>
              <a:rPr lang="en-GB" dirty="0" smtClean="0"/>
              <a:t>Community Clinical Tutor</a:t>
            </a:r>
            <a:endParaRPr lang="en-GB" dirty="0"/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Dr Duncan Rogers</a:t>
            </a:r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Tips for GP Tutors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Catch up slots</a:t>
            </a:r>
          </a:p>
          <a:p>
            <a:r>
              <a:rPr lang="en-GB" dirty="0" smtClean="0"/>
              <a:t>Keep students active</a:t>
            </a:r>
          </a:p>
          <a:p>
            <a:r>
              <a:rPr lang="en-GB" dirty="0" smtClean="0"/>
              <a:t>Headphone splitters/speakerphone for </a:t>
            </a:r>
            <a:r>
              <a:rPr lang="en-GB" dirty="0" err="1" smtClean="0"/>
              <a:t>telecons</a:t>
            </a:r>
            <a:endParaRPr lang="en-GB" dirty="0" smtClean="0"/>
          </a:p>
          <a:p>
            <a:r>
              <a:rPr lang="en-GB" dirty="0" smtClean="0"/>
              <a:t>Examples of active learning</a:t>
            </a:r>
            <a:r>
              <a:rPr lang="en-GB" dirty="0"/>
              <a:t>?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71" y="1910771"/>
            <a:ext cx="8918264" cy="42487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216"/>
            <a:ext cx="7178353" cy="40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25" y="2566376"/>
            <a:ext cx="3571875" cy="31623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36000" y="1846376"/>
            <a:ext cx="10084350" cy="4361241"/>
          </a:xfrm>
        </p:spPr>
        <p:txBody>
          <a:bodyPr/>
          <a:lstStyle/>
          <a:p>
            <a:r>
              <a:rPr lang="en-GB" sz="2300" dirty="0" smtClean="0"/>
              <a:t>Working in an MDT is a skill students will need throughout their careers</a:t>
            </a:r>
          </a:p>
          <a:p>
            <a:r>
              <a:rPr lang="en-GB" sz="2300" dirty="0" smtClean="0"/>
              <a:t>Nursing team great for Chronic disease review, DOPS.. Probably less worthwhile telephone clinics</a:t>
            </a:r>
          </a:p>
          <a:p>
            <a:r>
              <a:rPr lang="en-GB" sz="2300" dirty="0" smtClean="0"/>
              <a:t>Trainees can give extra tutorials, F2s/GPST</a:t>
            </a:r>
          </a:p>
          <a:p>
            <a:pPr lvl="1"/>
            <a:r>
              <a:rPr lang="en-GB" sz="2300" dirty="0" smtClean="0"/>
              <a:t>Good for you and for them</a:t>
            </a:r>
          </a:p>
          <a:p>
            <a:pPr lvl="1"/>
            <a:r>
              <a:rPr lang="en-GB" sz="2300" dirty="0" smtClean="0"/>
              <a:t>Make sure Trainees get feedback</a:t>
            </a:r>
          </a:p>
          <a:p>
            <a:r>
              <a:rPr lang="en-GB" sz="2300" dirty="0" smtClean="0"/>
              <a:t>ARRS staff really good to achieve LO</a:t>
            </a:r>
            <a:endParaRPr lang="en-US" sz="2300" dirty="0" smtClean="0"/>
          </a:p>
          <a:p>
            <a:pPr lvl="1"/>
            <a:r>
              <a:rPr lang="en-GB" sz="2300" dirty="0" smtClean="0"/>
              <a:t>Frailty team/matron – Year 4 Nursing home visit/Palliative visit</a:t>
            </a:r>
          </a:p>
          <a:p>
            <a:pPr lvl="1"/>
            <a:r>
              <a:rPr lang="en-GB" sz="2300" dirty="0" smtClean="0"/>
              <a:t>Pharmacists – Medication reviews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1126376"/>
            <a:ext cx="11520000" cy="720000"/>
          </a:xfrm>
        </p:spPr>
        <p:txBody>
          <a:bodyPr/>
          <a:lstStyle/>
          <a:p>
            <a:r>
              <a:rPr lang="en-GB" dirty="0" smtClean="0"/>
              <a:t>Use your staff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2473" y="5937161"/>
            <a:ext cx="356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https://i.stack.imgur.com/yru0j.jpg</a:t>
            </a:r>
          </a:p>
        </p:txBody>
      </p:sp>
    </p:spTree>
    <p:extLst>
      <p:ext uri="{BB962C8B-B14F-4D97-AF65-F5344CB8AC3E}">
        <p14:creationId xmlns:p14="http://schemas.microsoft.com/office/powerpoint/2010/main" val="3808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 smtClean="0"/>
              <a:t>Anything that works well for you currently?</a:t>
            </a:r>
          </a:p>
          <a:p>
            <a:r>
              <a:rPr lang="en-GB" sz="2400" dirty="0" smtClean="0"/>
              <a:t>Lunch!</a:t>
            </a:r>
            <a:r>
              <a:rPr lang="en-US" sz="2400" dirty="0" smtClean="0"/>
              <a:t>- Highlight team aspect of GP</a:t>
            </a:r>
          </a:p>
          <a:p>
            <a:r>
              <a:rPr lang="en-GB" sz="2400" dirty="0" smtClean="0"/>
              <a:t>Give them 5 patient medication reviews and report back to you (year 3/4)</a:t>
            </a:r>
          </a:p>
          <a:p>
            <a:r>
              <a:rPr lang="en-GB" sz="2400" dirty="0" smtClean="0"/>
              <a:t>Discharge letters (Year 3/4)</a:t>
            </a:r>
          </a:p>
          <a:p>
            <a:r>
              <a:rPr lang="en-GB" sz="2400" dirty="0" smtClean="0"/>
              <a:t>Write referral letters (Year 3/4)</a:t>
            </a:r>
          </a:p>
          <a:p>
            <a:r>
              <a:rPr lang="en-GB" sz="2400" dirty="0" smtClean="0"/>
              <a:t>Review results</a:t>
            </a:r>
          </a:p>
          <a:p>
            <a:r>
              <a:rPr lang="en-GB" sz="2400" dirty="0" smtClean="0"/>
              <a:t>Research a clinical topic and present back to you </a:t>
            </a:r>
          </a:p>
          <a:p>
            <a:r>
              <a:rPr lang="en-GB" sz="2400" dirty="0" smtClean="0"/>
              <a:t>Structure their day so less gaps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clinical time…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www.liverpool.ac.uk/medicine/liverpool-educators-online/resources/primarycaregport/</a:t>
            </a:r>
            <a:endParaRPr lang="en-GB" dirty="0" smtClean="0"/>
          </a:p>
          <a:p>
            <a:pPr lvl="1"/>
            <a:r>
              <a:rPr lang="en-GB" dirty="0" smtClean="0"/>
              <a:t>Placement requirements</a:t>
            </a:r>
          </a:p>
          <a:p>
            <a:pPr lvl="1"/>
            <a:r>
              <a:rPr lang="en-GB" dirty="0" smtClean="0"/>
              <a:t>Absences</a:t>
            </a:r>
          </a:p>
          <a:p>
            <a:pPr lvl="1"/>
            <a:r>
              <a:rPr lang="en-GB" dirty="0" smtClean="0"/>
              <a:t>Student wellbeing</a:t>
            </a:r>
          </a:p>
          <a:p>
            <a:pPr lvl="1"/>
            <a:r>
              <a:rPr lang="en-GB" dirty="0" smtClean="0"/>
              <a:t>School of medicine contacts</a:t>
            </a:r>
          </a:p>
          <a:p>
            <a:pPr lvl="1"/>
            <a:r>
              <a:rPr lang="en-GB" dirty="0" smtClean="0"/>
              <a:t>Sharing concerns</a:t>
            </a:r>
          </a:p>
          <a:p>
            <a:pPr lvl="1"/>
            <a:r>
              <a:rPr lang="en-GB" dirty="0" err="1" smtClean="0"/>
              <a:t>Eportfolio</a:t>
            </a:r>
            <a:r>
              <a:rPr lang="en-GB" dirty="0" smtClean="0"/>
              <a:t> queries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800" dirty="0"/>
              <a:t>http://1.bp.blogspot.com/-mjS-hIRxdP8/TlZKHxKor4I/AAAAAAAAAbc/MWDQ59QOx8o/Dobby%252520The%252520Houseelf.png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66961"/>
            <a:ext cx="4762500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552" y="4340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36000" y="1863953"/>
            <a:ext cx="10084350" cy="4314825"/>
          </a:xfrm>
        </p:spPr>
        <p:txBody>
          <a:bodyPr/>
          <a:lstStyle/>
          <a:p>
            <a:r>
              <a:rPr lang="en-GB" sz="2400" dirty="0"/>
              <a:t>Top tips to help both you and the students get most out of </a:t>
            </a:r>
            <a:r>
              <a:rPr lang="en-GB" sz="2400" dirty="0" smtClean="0"/>
              <a:t>their </a:t>
            </a:r>
            <a:r>
              <a:rPr lang="en-GB" sz="2400" dirty="0"/>
              <a:t>placements</a:t>
            </a:r>
          </a:p>
          <a:p>
            <a:pPr lvl="1"/>
            <a:r>
              <a:rPr lang="en-GB" dirty="0"/>
              <a:t>Timetabling</a:t>
            </a:r>
          </a:p>
          <a:p>
            <a:pPr lvl="1"/>
            <a:r>
              <a:rPr lang="en-GB" dirty="0"/>
              <a:t>Consultations</a:t>
            </a:r>
          </a:p>
          <a:p>
            <a:pPr lvl="1"/>
            <a:r>
              <a:rPr lang="en-GB" dirty="0"/>
              <a:t>How to use the team</a:t>
            </a:r>
          </a:p>
          <a:p>
            <a:r>
              <a:rPr lang="en-GB" sz="2400" dirty="0" smtClean="0"/>
              <a:t>This is an opportunity to discuss your set up and any questions you might have about the placement</a:t>
            </a:r>
          </a:p>
          <a:p>
            <a:r>
              <a:rPr lang="en-GB" sz="2400" dirty="0" smtClean="0"/>
              <a:t>Hear any ideas you have!</a:t>
            </a:r>
          </a:p>
          <a:p>
            <a:r>
              <a:rPr lang="en-GB" sz="2400" dirty="0" smtClean="0"/>
              <a:t>Useful resources for further advice and queries</a:t>
            </a:r>
          </a:p>
          <a:p>
            <a:r>
              <a:rPr lang="en-GB" sz="2400" dirty="0">
                <a:hlinkClick r:id="rId2"/>
              </a:rPr>
              <a:t>https://www.liverpool.ac.uk/medicine/liverpool-educators-online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LEO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Induction</a:t>
            </a:r>
          </a:p>
          <a:p>
            <a:pPr lvl="1"/>
            <a:r>
              <a:rPr lang="en-GB" dirty="0" smtClean="0"/>
              <a:t>How are you doing this?</a:t>
            </a:r>
          </a:p>
          <a:p>
            <a:pPr lvl="1"/>
            <a:r>
              <a:rPr lang="en-GB" dirty="0" smtClean="0"/>
              <a:t>Any parts you are finding tricky?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4" y="1715149"/>
            <a:ext cx="4716020" cy="3294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068" y="5318975"/>
            <a:ext cx="401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https://i0.wp.com/media-cache-ak0.pinimg.com/736x/76/ea/d4/76ead4cb8b1c7e248fe3d8819c15b113.jpg</a:t>
            </a:r>
          </a:p>
        </p:txBody>
      </p:sp>
    </p:spTree>
    <p:extLst>
      <p:ext uri="{BB962C8B-B14F-4D97-AF65-F5344CB8AC3E}">
        <p14:creationId xmlns:p14="http://schemas.microsoft.com/office/powerpoint/2010/main" val="26217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68575" y="2122139"/>
            <a:ext cx="10084350" cy="4314825"/>
          </a:xfrm>
        </p:spPr>
        <p:txBody>
          <a:bodyPr/>
          <a:lstStyle/>
          <a:p>
            <a:r>
              <a:rPr lang="en-GB" dirty="0" smtClean="0"/>
              <a:t>Induction really useful to set the scene</a:t>
            </a:r>
          </a:p>
          <a:p>
            <a:pPr lvl="1"/>
            <a:r>
              <a:rPr lang="en-GB" dirty="0" smtClean="0"/>
              <a:t>Induction examples on LEO, GP Handbook</a:t>
            </a:r>
          </a:p>
          <a:p>
            <a:r>
              <a:rPr lang="en-GB" dirty="0" smtClean="0"/>
              <a:t>Use other members of team for IT, tour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Try to do a part of induction your self</a:t>
            </a:r>
          </a:p>
          <a:p>
            <a:r>
              <a:rPr lang="en-GB" dirty="0" smtClean="0"/>
              <a:t>Explain structure of placement</a:t>
            </a:r>
          </a:p>
          <a:p>
            <a:r>
              <a:rPr lang="en-GB" dirty="0" smtClean="0"/>
              <a:t>How clinics are run </a:t>
            </a:r>
          </a:p>
          <a:p>
            <a:r>
              <a:rPr lang="en-GB" dirty="0" smtClean="0"/>
              <a:t>How to find out who is supervising them that 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1234714"/>
            <a:ext cx="11520000" cy="720000"/>
          </a:xfrm>
        </p:spPr>
        <p:txBody>
          <a:bodyPr/>
          <a:lstStyle/>
          <a:p>
            <a:r>
              <a:rPr lang="en-GB" dirty="0" smtClean="0"/>
              <a:t>First Day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60" y="1594713"/>
            <a:ext cx="4656440" cy="351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9560" y="5112912"/>
            <a:ext cx="4069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mages-wixmp-ed30a86b8c4ca887773594c2.wixmp.com/f/2afe13ed-0a34-4822-9554-6b93d9729987/d5hys8g-b3a83416-5f7b-4f54-bb2f-69e2e490573e.jpg/v1/fill/w_900,h_680,q_75,strp/marauder_s_map_by_countezzdracula_d5hys8g-fullview.jpg?token=eyJ0eXAiOiJKV1QiLCJhbGciOiJIUzI1NiJ9.eyJzdWIiOiJ1cm46YXBwOjdlMGQxODg5ODIyNjQzNzNhNWYwZDQxNWVhMGQyNmUwIiwiaXNzIjoidXJuOmFwcDo3ZTBkMTg4OTgyMjY0MzczYTVmMGQ0MTVlYTBkMjZlMCIsIm9iaiI6W1t7ImhlaWdodCI6Ijw9NjgwIiwicGF0aCI6IlwvZlwvMmFmZTEzZWQtMGEzNC00ODIyLTk1NTQtNmI5M2Q5NzI5OTg3XC9kNWh5czhnLWIzYTgzNDE2LTVmN2ItNGY1NC1iYjJmLTY5ZTJlNDkwNTczZS5qcGciLCJ3aWR0aCI6Ijw9OTAwIn1dXSwiYXVkIjpbInVybjpzZXJ2aWNlOmltYWdlLm9wZXJhdGlvbnMiXX0.IQdFrlCTrx_J58az9AGYiAxH2j9IUojrQWdM8muB2Z0</a:t>
            </a:r>
          </a:p>
        </p:txBody>
      </p:sp>
    </p:spTree>
    <p:extLst>
      <p:ext uri="{BB962C8B-B14F-4D97-AF65-F5344CB8AC3E}">
        <p14:creationId xmlns:p14="http://schemas.microsoft.com/office/powerpoint/2010/main" val="22164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Timetable</a:t>
            </a:r>
          </a:p>
          <a:p>
            <a:r>
              <a:rPr lang="en-GB" dirty="0" smtClean="0"/>
              <a:t>Aim to give them the timetable for the whole placement at induction</a:t>
            </a:r>
          </a:p>
          <a:p>
            <a:r>
              <a:rPr lang="en-GB" dirty="0" smtClean="0"/>
              <a:t>Any issues with timetable?</a:t>
            </a:r>
            <a:endParaRPr lang="en-GB" dirty="0"/>
          </a:p>
          <a:p>
            <a:r>
              <a:rPr lang="en-GB" dirty="0" smtClean="0"/>
              <a:t>Example timetable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36000" y="2093755"/>
            <a:ext cx="10084350" cy="4314825"/>
          </a:xfrm>
        </p:spPr>
        <p:txBody>
          <a:bodyPr/>
          <a:lstStyle/>
          <a:p>
            <a:r>
              <a:rPr lang="en-GB" dirty="0" smtClean="0"/>
              <a:t>You must set aside time for yourself when supervising </a:t>
            </a:r>
          </a:p>
          <a:p>
            <a:r>
              <a:rPr lang="en-GB" dirty="0" smtClean="0"/>
              <a:t>The patients the students are seeing take them from your workload (i.e. don’t make them extra appointments)</a:t>
            </a:r>
          </a:p>
          <a:p>
            <a:r>
              <a:rPr lang="en-GB" dirty="0" smtClean="0"/>
              <a:t>Supervisor slots</a:t>
            </a:r>
          </a:p>
          <a:p>
            <a:r>
              <a:rPr lang="en-GB" dirty="0" smtClean="0"/>
              <a:t>Ensure students know who is supervising them that day</a:t>
            </a:r>
          </a:p>
          <a:p>
            <a:r>
              <a:rPr lang="en-GB" dirty="0" smtClean="0"/>
              <a:t>Any issues with Clinic structure?</a:t>
            </a:r>
          </a:p>
          <a:p>
            <a:r>
              <a:rPr lang="en-GB" dirty="0" smtClean="0"/>
              <a:t>Example of EMIS set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Clinics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336000" y="1090696"/>
            <a:ext cx="11520000" cy="100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9AB22C-7074-422C-B024-57DFF5C5D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58" r="6418" b="36008"/>
          <a:stretch/>
        </p:blipFill>
        <p:spPr>
          <a:xfrm>
            <a:off x="216195" y="927280"/>
            <a:ext cx="10756606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Remember the mandatory experiences but along side that…</a:t>
            </a:r>
          </a:p>
          <a:p>
            <a:pPr marL="457200" lvl="1" indent="0">
              <a:buNone/>
            </a:pPr>
            <a:r>
              <a:rPr lang="en-GB" dirty="0" smtClean="0"/>
              <a:t>(Different for each </a:t>
            </a:r>
            <a:r>
              <a:rPr lang="en-GB" dirty="0" err="1" smtClean="0"/>
              <a:t>year..see</a:t>
            </a:r>
            <a:r>
              <a:rPr lang="en-GB" dirty="0" smtClean="0"/>
              <a:t> LEO) </a:t>
            </a:r>
          </a:p>
          <a:p>
            <a:r>
              <a:rPr lang="en-GB" dirty="0" smtClean="0"/>
              <a:t>Maybe the students can see your chattier patient first for you…</a:t>
            </a:r>
          </a:p>
          <a:p>
            <a:r>
              <a:rPr lang="en-GB" dirty="0" smtClean="0"/>
              <a:t>Avoid giving them quick consultations like skin lesions, sick notes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Use the students slot for your face to face consultations</a:t>
            </a:r>
          </a:p>
          <a:p>
            <a:r>
              <a:rPr lang="en-GB" dirty="0" smtClean="0"/>
              <a:t>E-consults can be a great resource and can be done at any time not just in clinic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students can help you…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Present the case in front of patient or separately?</a:t>
            </a:r>
          </a:p>
          <a:p>
            <a:r>
              <a:rPr lang="en-GB" dirty="0" smtClean="0"/>
              <a:t>Sign off CPADs after clinic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7" y="3094686"/>
            <a:ext cx="4562475" cy="203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317" y="5205745"/>
            <a:ext cx="4855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https://i.stack.imgur.com/YzshP.gif</a:t>
            </a:r>
          </a:p>
        </p:txBody>
      </p:sp>
    </p:spTree>
    <p:extLst>
      <p:ext uri="{BB962C8B-B14F-4D97-AF65-F5344CB8AC3E}">
        <p14:creationId xmlns:p14="http://schemas.microsoft.com/office/powerpoint/2010/main" val="13682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F612AC1-BD54-4924-84D7-9CF669939ACE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2AC88DB0-D376-450F-B851-2D55FEB5C1C1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30474FEA-34C0-4C80-8531-186189A259B7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975344D0-5381-4667-B4CF-5416FC22B3C1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BD6F1D43-51F0-421F-B5FF-E027FEB19CAD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602D1C3-B808-42F3-A7B5-60CFE65AB34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F79DCB67A4E4CAA4C5A145DAAE456" ma:contentTypeVersion="5" ma:contentTypeDescription="Create a new document." ma:contentTypeScope="" ma:versionID="5a5b6872a83623d669e91e22dfe6b82b">
  <xsd:schema xmlns:xsd="http://www.w3.org/2001/XMLSchema" xmlns:xs="http://www.w3.org/2001/XMLSchema" xmlns:p="http://schemas.microsoft.com/office/2006/metadata/properties" xmlns:ns2="bef6efe6-44fc-4a34-b7e1-f95709802ae1" targetNamespace="http://schemas.microsoft.com/office/2006/metadata/properties" ma:root="true" ma:fieldsID="e32795e77d3fd4a498921a297c85b5a6" ns2:_="">
    <xsd:import namespace="bef6efe6-44fc-4a34-b7e1-f95709802a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6efe6-44fc-4a34-b7e1-f95709802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613755-C717-4E2A-A2BE-DDC5FBF309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ef6efe6-44fc-4a34-b7e1-f95709802a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69CF94-BB78-46F3-A79D-9DD6C7FCC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6efe6-44fc-4a34-b7e1-f95709802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0B4AB6-E9EA-4FB6-8220-DFF311B160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2020_SoM_Accessible_Template_PRESENTATIONS_NO_IMAGES</Template>
  <TotalTime>140</TotalTime>
  <Words>511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Top Tips for GP Tutors</vt:lpstr>
      <vt:lpstr>Aims</vt:lpstr>
      <vt:lpstr>First Day</vt:lpstr>
      <vt:lpstr>First Day </vt:lpstr>
      <vt:lpstr>First Day</vt:lpstr>
      <vt:lpstr>Student Clinics</vt:lpstr>
      <vt:lpstr>PowerPoint Presentation</vt:lpstr>
      <vt:lpstr>How the students can help you…</vt:lpstr>
      <vt:lpstr>Presenting cases</vt:lpstr>
      <vt:lpstr>Joint clinic</vt:lpstr>
      <vt:lpstr>PowerPoint Presentation</vt:lpstr>
      <vt:lpstr>Use your staff</vt:lpstr>
      <vt:lpstr>Non clinical time…</vt:lpstr>
      <vt:lpstr>Where to go for help</vt:lpstr>
      <vt:lpstr>Questions…</vt:lpstr>
      <vt:lpstr>Thank you.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Rawsthorne, Helen [mdehshr8]</dc:creator>
  <cp:keywords>SoM Template</cp:keywords>
  <cp:lastModifiedBy>Duncan Rogers</cp:lastModifiedBy>
  <cp:revision>19</cp:revision>
  <dcterms:created xsi:type="dcterms:W3CDTF">2020-09-04T12:33:40Z</dcterms:created>
  <dcterms:modified xsi:type="dcterms:W3CDTF">2022-05-16T16:27:17Z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  <property fmtid="{D5CDD505-2E9C-101B-9397-08002B2CF9AE}" pid="4" name="ContentTypeId">
    <vt:lpwstr>0x010100ED8F79DCB67A4E4CAA4C5A145DAAE456</vt:lpwstr>
  </property>
</Properties>
</file>