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3" r:id="rId2"/>
    <p:sldMasterId id="2147483706" r:id="rId3"/>
    <p:sldMasterId id="2147483679" r:id="rId4"/>
    <p:sldMasterId id="2147483687" r:id="rId5"/>
    <p:sldMasterId id="2147483690" r:id="rId6"/>
  </p:sldMasterIdLst>
  <p:notesMasterIdLst>
    <p:notesMasterId r:id="rId21"/>
  </p:notesMasterIdLst>
  <p:handoutMasterIdLst>
    <p:handoutMasterId r:id="rId22"/>
  </p:handoutMasterIdLst>
  <p:sldIdLst>
    <p:sldId id="270" r:id="rId7"/>
    <p:sldId id="271" r:id="rId8"/>
    <p:sldId id="280" r:id="rId9"/>
    <p:sldId id="275" r:id="rId10"/>
    <p:sldId id="274" r:id="rId11"/>
    <p:sldId id="286" r:id="rId12"/>
    <p:sldId id="276" r:id="rId13"/>
    <p:sldId id="284" r:id="rId14"/>
    <p:sldId id="285" r:id="rId15"/>
    <p:sldId id="277" r:id="rId16"/>
    <p:sldId id="278" r:id="rId17"/>
    <p:sldId id="279" r:id="rId18"/>
    <p:sldId id="281" r:id="rId19"/>
    <p:sldId id="273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E0"/>
    <a:srgbClr val="FCFDF1"/>
    <a:srgbClr val="72C3EE"/>
    <a:srgbClr val="1EB75C"/>
    <a:srgbClr val="FF7C00"/>
    <a:srgbClr val="C692F6"/>
    <a:srgbClr val="FBFF90"/>
    <a:srgbClr val="45509F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56519-001F-4D0C-B02D-2C2549F0B979}" v="70" dt="2023-05-11T12:55:27.628"/>
    <p1510:client id="{E9B7D7EE-116D-4D2C-94E9-AEA198B5F73C}" v="1316" dt="2023-05-11T12:38:42.921"/>
    <p1510:client id="{EABB36CB-C755-48AC-B43E-12465E0FE696}" v="180" dt="2023-05-11T09:27:10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ook" userId="e4dfc2501b5c80d2" providerId="Windows Live" clId="Web-{33E56519-001F-4D0C-B02D-2C2549F0B979}"/>
    <pc:docChg chg="modSld">
      <pc:chgData name="Stephanie Cook" userId="e4dfc2501b5c80d2" providerId="Windows Live" clId="Web-{33E56519-001F-4D0C-B02D-2C2549F0B979}" dt="2023-05-11T12:55:26.878" v="66" actId="20577"/>
      <pc:docMkLst>
        <pc:docMk/>
      </pc:docMkLst>
      <pc:sldChg chg="modSp">
        <pc:chgData name="Stephanie Cook" userId="e4dfc2501b5c80d2" providerId="Windows Live" clId="Web-{33E56519-001F-4D0C-B02D-2C2549F0B979}" dt="2023-05-11T12:48:51.365" v="16" actId="20577"/>
        <pc:sldMkLst>
          <pc:docMk/>
          <pc:sldMk cId="151152552" sldId="271"/>
        </pc:sldMkLst>
        <pc:spChg chg="mod">
          <ac:chgData name="Stephanie Cook" userId="e4dfc2501b5c80d2" providerId="Windows Live" clId="Web-{33E56519-001F-4D0C-B02D-2C2549F0B979}" dt="2023-05-11T12:48:51.365" v="16" actId="20577"/>
          <ac:spMkLst>
            <pc:docMk/>
            <pc:sldMk cId="151152552" sldId="271"/>
            <ac:spMk id="2" creationId="{00000000-0000-0000-0000-000000000000}"/>
          </ac:spMkLst>
        </pc:spChg>
      </pc:sldChg>
      <pc:sldChg chg="modSp">
        <pc:chgData name="Stephanie Cook" userId="e4dfc2501b5c80d2" providerId="Windows Live" clId="Web-{33E56519-001F-4D0C-B02D-2C2549F0B979}" dt="2023-05-11T12:53:11.233" v="47" actId="20577"/>
        <pc:sldMkLst>
          <pc:docMk/>
          <pc:sldMk cId="1655796124" sldId="277"/>
        </pc:sldMkLst>
        <pc:spChg chg="mod">
          <ac:chgData name="Stephanie Cook" userId="e4dfc2501b5c80d2" providerId="Windows Live" clId="Web-{33E56519-001F-4D0C-B02D-2C2549F0B979}" dt="2023-05-11T12:53:11.233" v="47" actId="20577"/>
          <ac:spMkLst>
            <pc:docMk/>
            <pc:sldMk cId="1655796124" sldId="277"/>
            <ac:spMk id="2" creationId="{4F961174-E640-38EB-EAA5-11CFEA4FB13C}"/>
          </ac:spMkLst>
        </pc:spChg>
      </pc:sldChg>
      <pc:sldChg chg="modSp">
        <pc:chgData name="Stephanie Cook" userId="e4dfc2501b5c80d2" providerId="Windows Live" clId="Web-{33E56519-001F-4D0C-B02D-2C2549F0B979}" dt="2023-05-11T12:55:26.878" v="66" actId="20577"/>
        <pc:sldMkLst>
          <pc:docMk/>
          <pc:sldMk cId="1117332081" sldId="278"/>
        </pc:sldMkLst>
        <pc:spChg chg="mod">
          <ac:chgData name="Stephanie Cook" userId="e4dfc2501b5c80d2" providerId="Windows Live" clId="Web-{33E56519-001F-4D0C-B02D-2C2549F0B979}" dt="2023-05-11T12:55:26.878" v="66" actId="20577"/>
          <ac:spMkLst>
            <pc:docMk/>
            <pc:sldMk cId="1117332081" sldId="278"/>
            <ac:spMk id="2" creationId="{D62262F8-3ACA-9479-E31A-8E408B5DE3C1}"/>
          </ac:spMkLst>
        </pc:spChg>
      </pc:sldChg>
      <pc:sldChg chg="modSp">
        <pc:chgData name="Stephanie Cook" userId="e4dfc2501b5c80d2" providerId="Windows Live" clId="Web-{33E56519-001F-4D0C-B02D-2C2549F0B979}" dt="2023-05-11T12:51:00.526" v="46" actId="20577"/>
        <pc:sldMkLst>
          <pc:docMk/>
          <pc:sldMk cId="1703978793" sldId="281"/>
        </pc:sldMkLst>
        <pc:spChg chg="mod">
          <ac:chgData name="Stephanie Cook" userId="e4dfc2501b5c80d2" providerId="Windows Live" clId="Web-{33E56519-001F-4D0C-B02D-2C2549F0B979}" dt="2023-05-11T12:51:00.526" v="46" actId="20577"/>
          <ac:spMkLst>
            <pc:docMk/>
            <pc:sldMk cId="1703978793" sldId="281"/>
            <ac:spMk id="2" creationId="{0AA2FDB0-718A-3A46-58A9-A1AE7B57BD58}"/>
          </ac:spMkLst>
        </pc:spChg>
      </pc:sldChg>
      <pc:sldChg chg="modSp">
        <pc:chgData name="Stephanie Cook" userId="e4dfc2501b5c80d2" providerId="Windows Live" clId="Web-{33E56519-001F-4D0C-B02D-2C2549F0B979}" dt="2023-05-11T12:45:54.547" v="0" actId="20577"/>
        <pc:sldMkLst>
          <pc:docMk/>
          <pc:sldMk cId="465170130" sldId="286"/>
        </pc:sldMkLst>
        <pc:spChg chg="mod">
          <ac:chgData name="Stephanie Cook" userId="e4dfc2501b5c80d2" providerId="Windows Live" clId="Web-{33E56519-001F-4D0C-B02D-2C2549F0B979}" dt="2023-05-11T12:45:54.547" v="0" actId="20577"/>
          <ac:spMkLst>
            <pc:docMk/>
            <pc:sldMk cId="465170130" sldId="286"/>
            <ac:spMk id="2" creationId="{B0BE95E8-1DC7-0A18-F73B-E75C197236C0}"/>
          </ac:spMkLst>
        </pc:spChg>
      </pc:sldChg>
    </pc:docChg>
  </pc:docChgLst>
  <pc:docChgLst>
    <pc:chgData name="Stephanie Cook" userId="e4dfc2501b5c80d2" providerId="LiveId" clId="{528A391B-5828-4984-9AE3-7BA29FBA63A8}"/>
    <pc:docChg chg="undo custSel addSld delSld modSld">
      <pc:chgData name="Stephanie Cook" userId="e4dfc2501b5c80d2" providerId="LiveId" clId="{528A391B-5828-4984-9AE3-7BA29FBA63A8}" dt="2023-05-11T12:43:46.220" v="1408" actId="20577"/>
      <pc:docMkLst>
        <pc:docMk/>
      </pc:docMkLst>
      <pc:sldChg chg="modSp mod">
        <pc:chgData name="Stephanie Cook" userId="e4dfc2501b5c80d2" providerId="LiveId" clId="{528A391B-5828-4984-9AE3-7BA29FBA63A8}" dt="2023-02-21T14:59:32.572" v="1363" actId="1076"/>
        <pc:sldMkLst>
          <pc:docMk/>
          <pc:sldMk cId="151152552" sldId="271"/>
        </pc:sldMkLst>
        <pc:spChg chg="mod">
          <ac:chgData name="Stephanie Cook" userId="e4dfc2501b5c80d2" providerId="LiveId" clId="{528A391B-5828-4984-9AE3-7BA29FBA63A8}" dt="2023-02-21T14:59:32.572" v="1363" actId="1076"/>
          <ac:spMkLst>
            <pc:docMk/>
            <pc:sldMk cId="151152552" sldId="271"/>
            <ac:spMk id="2" creationId="{00000000-0000-0000-0000-000000000000}"/>
          </ac:spMkLst>
        </pc:spChg>
      </pc:sldChg>
      <pc:sldChg chg="modSp mod">
        <pc:chgData name="Stephanie Cook" userId="e4dfc2501b5c80d2" providerId="LiveId" clId="{528A391B-5828-4984-9AE3-7BA29FBA63A8}" dt="2023-02-21T11:40:58.701" v="1" actId="20577"/>
        <pc:sldMkLst>
          <pc:docMk/>
          <pc:sldMk cId="4176531111" sldId="274"/>
        </pc:sldMkLst>
        <pc:spChg chg="mod">
          <ac:chgData name="Stephanie Cook" userId="e4dfc2501b5c80d2" providerId="LiveId" clId="{528A391B-5828-4984-9AE3-7BA29FBA63A8}" dt="2023-02-21T11:40:58.701" v="1" actId="20577"/>
          <ac:spMkLst>
            <pc:docMk/>
            <pc:sldMk cId="4176531111" sldId="274"/>
            <ac:spMk id="2" creationId="{6072EE50-925C-F8A6-63B1-4852F0057771}"/>
          </ac:spMkLst>
        </pc:spChg>
      </pc:sldChg>
      <pc:sldChg chg="modSp mod">
        <pc:chgData name="Stephanie Cook" userId="e4dfc2501b5c80d2" providerId="LiveId" clId="{528A391B-5828-4984-9AE3-7BA29FBA63A8}" dt="2023-02-21T14:53:02.953" v="736" actId="20577"/>
        <pc:sldMkLst>
          <pc:docMk/>
          <pc:sldMk cId="2721098755" sldId="275"/>
        </pc:sldMkLst>
        <pc:spChg chg="mod">
          <ac:chgData name="Stephanie Cook" userId="e4dfc2501b5c80d2" providerId="LiveId" clId="{528A391B-5828-4984-9AE3-7BA29FBA63A8}" dt="2023-02-21T14:53:02.953" v="736" actId="20577"/>
          <ac:spMkLst>
            <pc:docMk/>
            <pc:sldMk cId="2721098755" sldId="275"/>
            <ac:spMk id="2" creationId="{36FB0A0F-E199-7F43-EA35-F72BB6D32953}"/>
          </ac:spMkLst>
        </pc:spChg>
      </pc:sldChg>
      <pc:sldChg chg="modSp mod">
        <pc:chgData name="Stephanie Cook" userId="e4dfc2501b5c80d2" providerId="LiveId" clId="{528A391B-5828-4984-9AE3-7BA29FBA63A8}" dt="2023-02-21T14:58:43.948" v="1283" actId="20577"/>
        <pc:sldMkLst>
          <pc:docMk/>
          <pc:sldMk cId="1193733184" sldId="276"/>
        </pc:sldMkLst>
        <pc:spChg chg="mod">
          <ac:chgData name="Stephanie Cook" userId="e4dfc2501b5c80d2" providerId="LiveId" clId="{528A391B-5828-4984-9AE3-7BA29FBA63A8}" dt="2023-02-21T14:58:42.066" v="1282" actId="14100"/>
          <ac:spMkLst>
            <pc:docMk/>
            <pc:sldMk cId="1193733184" sldId="276"/>
            <ac:spMk id="2" creationId="{C4257AF3-EC56-9231-C7EE-3D9E49ECD14A}"/>
          </ac:spMkLst>
        </pc:spChg>
        <pc:spChg chg="mod">
          <ac:chgData name="Stephanie Cook" userId="e4dfc2501b5c80d2" providerId="LiveId" clId="{528A391B-5828-4984-9AE3-7BA29FBA63A8}" dt="2023-02-21T14:58:43.948" v="1283" actId="20577"/>
          <ac:spMkLst>
            <pc:docMk/>
            <pc:sldMk cId="1193733184" sldId="276"/>
            <ac:spMk id="3" creationId="{EDF7C9C6-9DA2-E7E5-F4DB-1186E032FE38}"/>
          </ac:spMkLst>
        </pc:spChg>
      </pc:sldChg>
      <pc:sldChg chg="modSp mod">
        <pc:chgData name="Stephanie Cook" userId="e4dfc2501b5c80d2" providerId="LiveId" clId="{528A391B-5828-4984-9AE3-7BA29FBA63A8}" dt="2023-02-21T15:04:41.303" v="1402" actId="207"/>
        <pc:sldMkLst>
          <pc:docMk/>
          <pc:sldMk cId="1117332081" sldId="278"/>
        </pc:sldMkLst>
        <pc:spChg chg="mod">
          <ac:chgData name="Stephanie Cook" userId="e4dfc2501b5c80d2" providerId="LiveId" clId="{528A391B-5828-4984-9AE3-7BA29FBA63A8}" dt="2023-02-21T15:04:41.303" v="1402" actId="207"/>
          <ac:spMkLst>
            <pc:docMk/>
            <pc:sldMk cId="1117332081" sldId="278"/>
            <ac:spMk id="2" creationId="{D62262F8-3ACA-9479-E31A-8E408B5DE3C1}"/>
          </ac:spMkLst>
        </pc:spChg>
      </pc:sldChg>
      <pc:sldChg chg="modSp new mod">
        <pc:chgData name="Stephanie Cook" userId="e4dfc2501b5c80d2" providerId="LiveId" clId="{528A391B-5828-4984-9AE3-7BA29FBA63A8}" dt="2023-02-21T14:32:44.147" v="709" actId="20577"/>
        <pc:sldMkLst>
          <pc:docMk/>
          <pc:sldMk cId="3549967487" sldId="280"/>
        </pc:sldMkLst>
        <pc:spChg chg="mod">
          <ac:chgData name="Stephanie Cook" userId="e4dfc2501b5c80d2" providerId="LiveId" clId="{528A391B-5828-4984-9AE3-7BA29FBA63A8}" dt="2023-02-21T14:32:44.147" v="709" actId="20577"/>
          <ac:spMkLst>
            <pc:docMk/>
            <pc:sldMk cId="3549967487" sldId="280"/>
            <ac:spMk id="2" creationId="{7F7168E5-A00A-A45D-9E3F-84EC36ABA4A4}"/>
          </ac:spMkLst>
        </pc:spChg>
        <pc:spChg chg="mod">
          <ac:chgData name="Stephanie Cook" userId="e4dfc2501b5c80d2" providerId="LiveId" clId="{528A391B-5828-4984-9AE3-7BA29FBA63A8}" dt="2023-02-21T14:27:04.875" v="490" actId="20577"/>
          <ac:spMkLst>
            <pc:docMk/>
            <pc:sldMk cId="3549967487" sldId="280"/>
            <ac:spMk id="3" creationId="{9C5239ED-AD69-2038-A617-6940468684C2}"/>
          </ac:spMkLst>
        </pc:spChg>
      </pc:sldChg>
      <pc:sldChg chg="modSp new mod">
        <pc:chgData name="Stephanie Cook" userId="e4dfc2501b5c80d2" providerId="LiveId" clId="{528A391B-5828-4984-9AE3-7BA29FBA63A8}" dt="2023-02-21T14:30:37.015" v="555"/>
        <pc:sldMkLst>
          <pc:docMk/>
          <pc:sldMk cId="1703978793" sldId="281"/>
        </pc:sldMkLst>
        <pc:spChg chg="mod">
          <ac:chgData name="Stephanie Cook" userId="e4dfc2501b5c80d2" providerId="LiveId" clId="{528A391B-5828-4984-9AE3-7BA29FBA63A8}" dt="2023-02-21T14:30:37.015" v="555"/>
          <ac:spMkLst>
            <pc:docMk/>
            <pc:sldMk cId="1703978793" sldId="281"/>
            <ac:spMk id="2" creationId="{0AA2FDB0-718A-3A46-58A9-A1AE7B57BD58}"/>
          </ac:spMkLst>
        </pc:spChg>
        <pc:spChg chg="mod">
          <ac:chgData name="Stephanie Cook" userId="e4dfc2501b5c80d2" providerId="LiveId" clId="{528A391B-5828-4984-9AE3-7BA29FBA63A8}" dt="2023-02-21T14:24:34.316" v="393" actId="20577"/>
          <ac:spMkLst>
            <pc:docMk/>
            <pc:sldMk cId="1703978793" sldId="281"/>
            <ac:spMk id="3" creationId="{89DADC3D-4113-D8A6-1EC7-5BF863062F24}"/>
          </ac:spMkLst>
        </pc:spChg>
      </pc:sldChg>
      <pc:sldChg chg="new del">
        <pc:chgData name="Stephanie Cook" userId="e4dfc2501b5c80d2" providerId="LiveId" clId="{528A391B-5828-4984-9AE3-7BA29FBA63A8}" dt="2023-02-21T14:24:21.076" v="380" actId="2696"/>
        <pc:sldMkLst>
          <pc:docMk/>
          <pc:sldMk cId="4248124247" sldId="281"/>
        </pc:sldMkLst>
      </pc:sldChg>
      <pc:sldChg chg="modSp new mod">
        <pc:chgData name="Stephanie Cook" userId="e4dfc2501b5c80d2" providerId="LiveId" clId="{528A391B-5828-4984-9AE3-7BA29FBA63A8}" dt="2023-02-21T14:57:25.884" v="1256" actId="20577"/>
        <pc:sldMkLst>
          <pc:docMk/>
          <pc:sldMk cId="2593920085" sldId="282"/>
        </pc:sldMkLst>
        <pc:spChg chg="mod">
          <ac:chgData name="Stephanie Cook" userId="e4dfc2501b5c80d2" providerId="LiveId" clId="{528A391B-5828-4984-9AE3-7BA29FBA63A8}" dt="2023-02-21T14:57:25.884" v="1256" actId="20577"/>
          <ac:spMkLst>
            <pc:docMk/>
            <pc:sldMk cId="2593920085" sldId="282"/>
            <ac:spMk id="2" creationId="{8911AAE4-5788-A52F-6C39-1627CC6732B5}"/>
          </ac:spMkLst>
        </pc:spChg>
        <pc:spChg chg="mod">
          <ac:chgData name="Stephanie Cook" userId="e4dfc2501b5c80d2" providerId="LiveId" clId="{528A391B-5828-4984-9AE3-7BA29FBA63A8}" dt="2023-02-21T14:57:16.044" v="1225" actId="20577"/>
          <ac:spMkLst>
            <pc:docMk/>
            <pc:sldMk cId="2593920085" sldId="282"/>
            <ac:spMk id="3" creationId="{55EE4965-CAFA-9442-AEF4-4E320F78051B}"/>
          </ac:spMkLst>
        </pc:spChg>
      </pc:sldChg>
      <pc:sldChg chg="modSp mod">
        <pc:chgData name="Stephanie Cook" userId="e4dfc2501b5c80d2" providerId="LiveId" clId="{528A391B-5828-4984-9AE3-7BA29FBA63A8}" dt="2023-05-11T12:43:46.220" v="1408" actId="20577"/>
        <pc:sldMkLst>
          <pc:docMk/>
          <pc:sldMk cId="465170130" sldId="286"/>
        </pc:sldMkLst>
        <pc:spChg chg="mod">
          <ac:chgData name="Stephanie Cook" userId="e4dfc2501b5c80d2" providerId="LiveId" clId="{528A391B-5828-4984-9AE3-7BA29FBA63A8}" dt="2023-05-11T12:43:46.220" v="1408" actId="20577"/>
          <ac:spMkLst>
            <pc:docMk/>
            <pc:sldMk cId="465170130" sldId="286"/>
            <ac:spMk id="2" creationId="{B0BE95E8-1DC7-0A18-F73B-E75C197236C0}"/>
          </ac:spMkLst>
        </pc:spChg>
      </pc:sldChg>
    </pc:docChg>
  </pc:docChgLst>
  <pc:docChgLst>
    <pc:chgData name="Stephanie Cook" userId="e4dfc2501b5c80d2" providerId="Windows Live" clId="Web-{EABB36CB-C755-48AC-B43E-12465E0FE696}"/>
    <pc:docChg chg="modSld sldOrd">
      <pc:chgData name="Stephanie Cook" userId="e4dfc2501b5c80d2" providerId="Windows Live" clId="Web-{EABB36CB-C755-48AC-B43E-12465E0FE696}" dt="2023-05-11T09:27:10.958" v="176" actId="20577"/>
      <pc:docMkLst>
        <pc:docMk/>
      </pc:docMkLst>
      <pc:sldChg chg="modSp">
        <pc:chgData name="Stephanie Cook" userId="e4dfc2501b5c80d2" providerId="Windows Live" clId="Web-{EABB36CB-C755-48AC-B43E-12465E0FE696}" dt="2023-05-11T07:23:15.371" v="8" actId="20577"/>
        <pc:sldMkLst>
          <pc:docMk/>
          <pc:sldMk cId="2726182232" sldId="270"/>
        </pc:sldMkLst>
        <pc:spChg chg="mod">
          <ac:chgData name="Stephanie Cook" userId="e4dfc2501b5c80d2" providerId="Windows Live" clId="Web-{EABB36CB-C755-48AC-B43E-12465E0FE696}" dt="2023-05-11T07:23:15.371" v="8" actId="20577"/>
          <ac:spMkLst>
            <pc:docMk/>
            <pc:sldMk cId="2726182232" sldId="270"/>
            <ac:spMk id="19" creationId="{00000000-0000-0000-0000-000000000000}"/>
          </ac:spMkLst>
        </pc:spChg>
      </pc:sldChg>
      <pc:sldChg chg="delSp modSp">
        <pc:chgData name="Stephanie Cook" userId="e4dfc2501b5c80d2" providerId="Windows Live" clId="Web-{EABB36CB-C755-48AC-B43E-12465E0FE696}" dt="2023-05-11T07:25:48.299" v="26" actId="1076"/>
        <pc:sldMkLst>
          <pc:docMk/>
          <pc:sldMk cId="1558624986" sldId="273"/>
        </pc:sldMkLst>
        <pc:spChg chg="del mod">
          <ac:chgData name="Stephanie Cook" userId="e4dfc2501b5c80d2" providerId="Windows Live" clId="Web-{EABB36CB-C755-48AC-B43E-12465E0FE696}" dt="2023-05-11T07:22:54.074" v="2"/>
          <ac:spMkLst>
            <pc:docMk/>
            <pc:sldMk cId="1558624986" sldId="273"/>
            <ac:spMk id="2" creationId="{00000000-0000-0000-0000-000000000000}"/>
          </ac:spMkLst>
        </pc:spChg>
        <pc:spChg chg="mod">
          <ac:chgData name="Stephanie Cook" userId="e4dfc2501b5c80d2" providerId="Windows Live" clId="Web-{EABB36CB-C755-48AC-B43E-12465E0FE696}" dt="2023-05-11T07:25:48.299" v="26" actId="1076"/>
          <ac:spMkLst>
            <pc:docMk/>
            <pc:sldMk cId="1558624986" sldId="273"/>
            <ac:spMk id="3" creationId="{00000000-0000-0000-0000-000000000000}"/>
          </ac:spMkLst>
        </pc:spChg>
      </pc:sldChg>
      <pc:sldChg chg="modSp">
        <pc:chgData name="Stephanie Cook" userId="e4dfc2501b5c80d2" providerId="Windows Live" clId="Web-{EABB36CB-C755-48AC-B43E-12465E0FE696}" dt="2023-05-11T07:24:22.171" v="18" actId="20577"/>
        <pc:sldMkLst>
          <pc:docMk/>
          <pc:sldMk cId="4176531111" sldId="274"/>
        </pc:sldMkLst>
        <pc:spChg chg="mod">
          <ac:chgData name="Stephanie Cook" userId="e4dfc2501b5c80d2" providerId="Windows Live" clId="Web-{EABB36CB-C755-48AC-B43E-12465E0FE696}" dt="2023-05-11T07:23:52.544" v="15" actId="20577"/>
          <ac:spMkLst>
            <pc:docMk/>
            <pc:sldMk cId="4176531111" sldId="274"/>
            <ac:spMk id="2" creationId="{6072EE50-925C-F8A6-63B1-4852F0057771}"/>
          </ac:spMkLst>
        </pc:spChg>
        <pc:spChg chg="mod">
          <ac:chgData name="Stephanie Cook" userId="e4dfc2501b5c80d2" providerId="Windows Live" clId="Web-{EABB36CB-C755-48AC-B43E-12465E0FE696}" dt="2023-05-11T07:24:22.171" v="18" actId="20577"/>
          <ac:spMkLst>
            <pc:docMk/>
            <pc:sldMk cId="4176531111" sldId="274"/>
            <ac:spMk id="3" creationId="{5EF3BF23-3E9B-A65C-87A5-2C1FEB9B043D}"/>
          </ac:spMkLst>
        </pc:spChg>
      </pc:sldChg>
      <pc:sldChg chg="modSp ord">
        <pc:chgData name="Stephanie Cook" userId="e4dfc2501b5c80d2" providerId="Windows Live" clId="Web-{EABB36CB-C755-48AC-B43E-12465E0FE696}" dt="2023-05-11T07:24:18.077" v="17" actId="20577"/>
        <pc:sldMkLst>
          <pc:docMk/>
          <pc:sldMk cId="2721098755" sldId="275"/>
        </pc:sldMkLst>
        <pc:spChg chg="mod">
          <ac:chgData name="Stephanie Cook" userId="e4dfc2501b5c80d2" providerId="Windows Live" clId="Web-{EABB36CB-C755-48AC-B43E-12465E0FE696}" dt="2023-05-11T07:24:18.077" v="17" actId="20577"/>
          <ac:spMkLst>
            <pc:docMk/>
            <pc:sldMk cId="2721098755" sldId="275"/>
            <ac:spMk id="3" creationId="{777F8A97-F57D-23E9-4D6C-CE9B7FAECD39}"/>
          </ac:spMkLst>
        </pc:spChg>
      </pc:sldChg>
      <pc:sldChg chg="modSp">
        <pc:chgData name="Stephanie Cook" userId="e4dfc2501b5c80d2" providerId="Windows Live" clId="Web-{EABB36CB-C755-48AC-B43E-12465E0FE696}" dt="2023-05-11T09:27:10.958" v="176" actId="20577"/>
        <pc:sldMkLst>
          <pc:docMk/>
          <pc:sldMk cId="1193733184" sldId="276"/>
        </pc:sldMkLst>
        <pc:spChg chg="mod">
          <ac:chgData name="Stephanie Cook" userId="e4dfc2501b5c80d2" providerId="Windows Live" clId="Web-{EABB36CB-C755-48AC-B43E-12465E0FE696}" dt="2023-05-11T09:27:10.958" v="176" actId="20577"/>
          <ac:spMkLst>
            <pc:docMk/>
            <pc:sldMk cId="1193733184" sldId="276"/>
            <ac:spMk id="2" creationId="{C4257AF3-EC56-9231-C7EE-3D9E49ECD14A}"/>
          </ac:spMkLst>
        </pc:spChg>
      </pc:sldChg>
      <pc:sldChg chg="modSp">
        <pc:chgData name="Stephanie Cook" userId="e4dfc2501b5c80d2" providerId="Windows Live" clId="Web-{EABB36CB-C755-48AC-B43E-12465E0FE696}" dt="2023-05-11T07:24:39.796" v="19" actId="20577"/>
        <pc:sldMkLst>
          <pc:docMk/>
          <pc:sldMk cId="1655796124" sldId="277"/>
        </pc:sldMkLst>
        <pc:spChg chg="mod">
          <ac:chgData name="Stephanie Cook" userId="e4dfc2501b5c80d2" providerId="Windows Live" clId="Web-{EABB36CB-C755-48AC-B43E-12465E0FE696}" dt="2023-05-11T07:24:39.796" v="19" actId="20577"/>
          <ac:spMkLst>
            <pc:docMk/>
            <pc:sldMk cId="1655796124" sldId="277"/>
            <ac:spMk id="2" creationId="{4F961174-E640-38EB-EAA5-11CFEA4FB13C}"/>
          </ac:spMkLst>
        </pc:spChg>
      </pc:sldChg>
      <pc:sldChg chg="modSp">
        <pc:chgData name="Stephanie Cook" userId="e4dfc2501b5c80d2" providerId="Windows Live" clId="Web-{EABB36CB-C755-48AC-B43E-12465E0FE696}" dt="2023-05-11T07:25:01.875" v="21" actId="20577"/>
        <pc:sldMkLst>
          <pc:docMk/>
          <pc:sldMk cId="1117332081" sldId="278"/>
        </pc:sldMkLst>
        <pc:spChg chg="mod">
          <ac:chgData name="Stephanie Cook" userId="e4dfc2501b5c80d2" providerId="Windows Live" clId="Web-{EABB36CB-C755-48AC-B43E-12465E0FE696}" dt="2023-05-11T07:25:01.875" v="21" actId="20577"/>
          <ac:spMkLst>
            <pc:docMk/>
            <pc:sldMk cId="1117332081" sldId="278"/>
            <ac:spMk id="2" creationId="{D62262F8-3ACA-9479-E31A-8E408B5DE3C1}"/>
          </ac:spMkLst>
        </pc:spChg>
      </pc:sldChg>
      <pc:sldChg chg="delSp modSp">
        <pc:chgData name="Stephanie Cook" userId="e4dfc2501b5c80d2" providerId="Windows Live" clId="Web-{EABB36CB-C755-48AC-B43E-12465E0FE696}" dt="2023-05-11T07:25:28.814" v="24" actId="20577"/>
        <pc:sldMkLst>
          <pc:docMk/>
          <pc:sldMk cId="635350436" sldId="279"/>
        </pc:sldMkLst>
        <pc:spChg chg="del">
          <ac:chgData name="Stephanie Cook" userId="e4dfc2501b5c80d2" providerId="Windows Live" clId="Web-{EABB36CB-C755-48AC-B43E-12465E0FE696}" dt="2023-05-11T07:22:48.573" v="1"/>
          <ac:spMkLst>
            <pc:docMk/>
            <pc:sldMk cId="635350436" sldId="279"/>
            <ac:spMk id="2" creationId="{F8C16B29-756F-653A-59AC-55FD5C36A05E}"/>
          </ac:spMkLst>
        </pc:spChg>
        <pc:spChg chg="mod">
          <ac:chgData name="Stephanie Cook" userId="e4dfc2501b5c80d2" providerId="Windows Live" clId="Web-{EABB36CB-C755-48AC-B43E-12465E0FE696}" dt="2023-05-11T07:25:28.814" v="24" actId="20577"/>
          <ac:spMkLst>
            <pc:docMk/>
            <pc:sldMk cId="635350436" sldId="279"/>
            <ac:spMk id="3" creationId="{BA486FE1-2B32-DF65-FCE7-4363B614984D}"/>
          </ac:spMkLst>
        </pc:spChg>
      </pc:sldChg>
    </pc:docChg>
  </pc:docChgLst>
  <pc:docChgLst>
    <pc:chgData name="Stephanie Cook" userId="e4dfc2501b5c80d2" providerId="Windows Live" clId="Web-{E9B7D7EE-116D-4D2C-94E9-AEA198B5F73C}"/>
    <pc:docChg chg="addSld delSld modSld sldOrd">
      <pc:chgData name="Stephanie Cook" userId="e4dfc2501b5c80d2" providerId="Windows Live" clId="Web-{E9B7D7EE-116D-4D2C-94E9-AEA198B5F73C}" dt="2023-05-11T12:38:42.921" v="1298" actId="20577"/>
      <pc:docMkLst>
        <pc:docMk/>
      </pc:docMkLst>
      <pc:sldChg chg="modSp">
        <pc:chgData name="Stephanie Cook" userId="e4dfc2501b5c80d2" providerId="Windows Live" clId="Web-{E9B7D7EE-116D-4D2C-94E9-AEA198B5F73C}" dt="2023-05-11T10:20:14.767" v="1186" actId="20577"/>
        <pc:sldMkLst>
          <pc:docMk/>
          <pc:sldMk cId="151152552" sldId="271"/>
        </pc:sldMkLst>
        <pc:spChg chg="mod">
          <ac:chgData name="Stephanie Cook" userId="e4dfc2501b5c80d2" providerId="Windows Live" clId="Web-{E9B7D7EE-116D-4D2C-94E9-AEA198B5F73C}" dt="2023-05-11T10:20:14.767" v="1186" actId="20577"/>
          <ac:spMkLst>
            <pc:docMk/>
            <pc:sldMk cId="151152552" sldId="271"/>
            <ac:spMk id="2" creationId="{00000000-0000-0000-0000-000000000000}"/>
          </ac:spMkLst>
        </pc:spChg>
      </pc:sldChg>
      <pc:sldChg chg="modSp">
        <pc:chgData name="Stephanie Cook" userId="e4dfc2501b5c80d2" providerId="Windows Live" clId="Web-{E9B7D7EE-116D-4D2C-94E9-AEA198B5F73C}" dt="2023-05-11T12:29:21.281" v="1255" actId="20577"/>
        <pc:sldMkLst>
          <pc:docMk/>
          <pc:sldMk cId="4176531111" sldId="274"/>
        </pc:sldMkLst>
        <pc:spChg chg="mod">
          <ac:chgData name="Stephanie Cook" userId="e4dfc2501b5c80d2" providerId="Windows Live" clId="Web-{E9B7D7EE-116D-4D2C-94E9-AEA198B5F73C}" dt="2023-05-11T12:29:21.281" v="1255" actId="20577"/>
          <ac:spMkLst>
            <pc:docMk/>
            <pc:sldMk cId="4176531111" sldId="274"/>
            <ac:spMk id="2" creationId="{6072EE50-925C-F8A6-63B1-4852F0057771}"/>
          </ac:spMkLst>
        </pc:spChg>
      </pc:sldChg>
      <pc:sldChg chg="modSp ord">
        <pc:chgData name="Stephanie Cook" userId="e4dfc2501b5c80d2" providerId="Windows Live" clId="Web-{E9B7D7EE-116D-4D2C-94E9-AEA198B5F73C}" dt="2023-05-11T10:01:03.948" v="759" actId="20577"/>
        <pc:sldMkLst>
          <pc:docMk/>
          <pc:sldMk cId="1193733184" sldId="276"/>
        </pc:sldMkLst>
        <pc:spChg chg="mod">
          <ac:chgData name="Stephanie Cook" userId="e4dfc2501b5c80d2" providerId="Windows Live" clId="Web-{E9B7D7EE-116D-4D2C-94E9-AEA198B5F73C}" dt="2023-05-11T10:01:03.948" v="759" actId="20577"/>
          <ac:spMkLst>
            <pc:docMk/>
            <pc:sldMk cId="1193733184" sldId="276"/>
            <ac:spMk id="2" creationId="{C4257AF3-EC56-9231-C7EE-3D9E49ECD14A}"/>
          </ac:spMkLst>
        </pc:spChg>
        <pc:spChg chg="mod">
          <ac:chgData name="Stephanie Cook" userId="e4dfc2501b5c80d2" providerId="Windows Live" clId="Web-{E9B7D7EE-116D-4D2C-94E9-AEA198B5F73C}" dt="2023-05-11T09:53:36.262" v="463" actId="20577"/>
          <ac:spMkLst>
            <pc:docMk/>
            <pc:sldMk cId="1193733184" sldId="276"/>
            <ac:spMk id="3" creationId="{EDF7C9C6-9DA2-E7E5-F4DB-1186E032FE38}"/>
          </ac:spMkLst>
        </pc:spChg>
      </pc:sldChg>
      <pc:sldChg chg="modSp">
        <pc:chgData name="Stephanie Cook" userId="e4dfc2501b5c80d2" providerId="Windows Live" clId="Web-{E9B7D7EE-116D-4D2C-94E9-AEA198B5F73C}" dt="2023-05-11T10:18:20.935" v="1172" actId="20577"/>
        <pc:sldMkLst>
          <pc:docMk/>
          <pc:sldMk cId="1655796124" sldId="277"/>
        </pc:sldMkLst>
        <pc:spChg chg="mod">
          <ac:chgData name="Stephanie Cook" userId="e4dfc2501b5c80d2" providerId="Windows Live" clId="Web-{E9B7D7EE-116D-4D2C-94E9-AEA198B5F73C}" dt="2023-05-11T10:18:12.794" v="1170" actId="20577"/>
          <ac:spMkLst>
            <pc:docMk/>
            <pc:sldMk cId="1655796124" sldId="277"/>
            <ac:spMk id="2" creationId="{4F961174-E640-38EB-EAA5-11CFEA4FB13C}"/>
          </ac:spMkLst>
        </pc:spChg>
        <pc:spChg chg="mod">
          <ac:chgData name="Stephanie Cook" userId="e4dfc2501b5c80d2" providerId="Windows Live" clId="Web-{E9B7D7EE-116D-4D2C-94E9-AEA198B5F73C}" dt="2023-05-11T10:18:20.935" v="1172" actId="20577"/>
          <ac:spMkLst>
            <pc:docMk/>
            <pc:sldMk cId="1655796124" sldId="277"/>
            <ac:spMk id="3" creationId="{3E77E9B3-27BD-629D-4C92-4ED05959F557}"/>
          </ac:spMkLst>
        </pc:spChg>
      </pc:sldChg>
      <pc:sldChg chg="modSp">
        <pc:chgData name="Stephanie Cook" userId="e4dfc2501b5c80d2" providerId="Windows Live" clId="Web-{E9B7D7EE-116D-4D2C-94E9-AEA198B5F73C}" dt="2023-05-11T12:28:22.685" v="1251" actId="20577"/>
        <pc:sldMkLst>
          <pc:docMk/>
          <pc:sldMk cId="1117332081" sldId="278"/>
        </pc:sldMkLst>
        <pc:spChg chg="mod">
          <ac:chgData name="Stephanie Cook" userId="e4dfc2501b5c80d2" providerId="Windows Live" clId="Web-{E9B7D7EE-116D-4D2C-94E9-AEA198B5F73C}" dt="2023-05-11T12:28:22.685" v="1251" actId="20577"/>
          <ac:spMkLst>
            <pc:docMk/>
            <pc:sldMk cId="1117332081" sldId="278"/>
            <ac:spMk id="2" creationId="{D62262F8-3ACA-9479-E31A-8E408B5DE3C1}"/>
          </ac:spMkLst>
        </pc:spChg>
        <pc:spChg chg="mod">
          <ac:chgData name="Stephanie Cook" userId="e4dfc2501b5c80d2" providerId="Windows Live" clId="Web-{E9B7D7EE-116D-4D2C-94E9-AEA198B5F73C}" dt="2023-05-11T12:28:05.997" v="1249" actId="1076"/>
          <ac:spMkLst>
            <pc:docMk/>
            <pc:sldMk cId="1117332081" sldId="278"/>
            <ac:spMk id="3" creationId="{49B8E37D-25F0-F584-A86F-FFCC250428F9}"/>
          </ac:spMkLst>
        </pc:spChg>
      </pc:sldChg>
      <pc:sldChg chg="del">
        <pc:chgData name="Stephanie Cook" userId="e4dfc2501b5c80d2" providerId="Windows Live" clId="Web-{E9B7D7EE-116D-4D2C-94E9-AEA198B5F73C}" dt="2023-05-11T09:30:31.780" v="3"/>
        <pc:sldMkLst>
          <pc:docMk/>
          <pc:sldMk cId="2593920085" sldId="282"/>
        </pc:sldMkLst>
      </pc:sldChg>
      <pc:sldChg chg="modSp add del replId">
        <pc:chgData name="Stephanie Cook" userId="e4dfc2501b5c80d2" providerId="Windows Live" clId="Web-{E9B7D7EE-116D-4D2C-94E9-AEA198B5F73C}" dt="2023-05-11T12:29:40.328" v="1256"/>
        <pc:sldMkLst>
          <pc:docMk/>
          <pc:sldMk cId="3992643255" sldId="283"/>
        </pc:sldMkLst>
        <pc:spChg chg="mod">
          <ac:chgData name="Stephanie Cook" userId="e4dfc2501b5c80d2" providerId="Windows Live" clId="Web-{E9B7D7EE-116D-4D2C-94E9-AEA198B5F73C}" dt="2023-05-11T09:30:23.217" v="1" actId="20577"/>
          <ac:spMkLst>
            <pc:docMk/>
            <pc:sldMk cId="3992643255" sldId="283"/>
            <ac:spMk id="2" creationId="{C4257AF3-EC56-9231-C7EE-3D9E49ECD14A}"/>
          </ac:spMkLst>
        </pc:spChg>
        <pc:spChg chg="mod">
          <ac:chgData name="Stephanie Cook" userId="e4dfc2501b5c80d2" providerId="Windows Live" clId="Web-{E9B7D7EE-116D-4D2C-94E9-AEA198B5F73C}" dt="2023-05-11T12:29:02.280" v="1253" actId="20577"/>
          <ac:spMkLst>
            <pc:docMk/>
            <pc:sldMk cId="3992643255" sldId="283"/>
            <ac:spMk id="3" creationId="{EDF7C9C6-9DA2-E7E5-F4DB-1186E032FE38}"/>
          </ac:spMkLst>
        </pc:spChg>
      </pc:sldChg>
      <pc:sldChg chg="modSp new">
        <pc:chgData name="Stephanie Cook" userId="e4dfc2501b5c80d2" providerId="Windows Live" clId="Web-{E9B7D7EE-116D-4D2C-94E9-AEA198B5F73C}" dt="2023-05-11T10:20:42.924" v="1189" actId="20577"/>
        <pc:sldMkLst>
          <pc:docMk/>
          <pc:sldMk cId="2268173489" sldId="284"/>
        </pc:sldMkLst>
        <pc:spChg chg="mod">
          <ac:chgData name="Stephanie Cook" userId="e4dfc2501b5c80d2" providerId="Windows Live" clId="Web-{E9B7D7EE-116D-4D2C-94E9-AEA198B5F73C}" dt="2023-05-11T10:20:42.924" v="1189" actId="20577"/>
          <ac:spMkLst>
            <pc:docMk/>
            <pc:sldMk cId="2268173489" sldId="284"/>
            <ac:spMk id="2" creationId="{BEA7E5A3-5D6C-3FF5-7DBC-969A66CFCE29}"/>
          </ac:spMkLst>
        </pc:spChg>
        <pc:spChg chg="mod">
          <ac:chgData name="Stephanie Cook" userId="e4dfc2501b5c80d2" providerId="Windows Live" clId="Web-{E9B7D7EE-116D-4D2C-94E9-AEA198B5F73C}" dt="2023-05-11T09:33:27.020" v="170" actId="20577"/>
          <ac:spMkLst>
            <pc:docMk/>
            <pc:sldMk cId="2268173489" sldId="284"/>
            <ac:spMk id="3" creationId="{7E76B03B-0F16-1643-32C6-E2AB86E77416}"/>
          </ac:spMkLst>
        </pc:spChg>
      </pc:sldChg>
      <pc:sldChg chg="modSp new">
        <pc:chgData name="Stephanie Cook" userId="e4dfc2501b5c80d2" providerId="Windows Live" clId="Web-{E9B7D7EE-116D-4D2C-94E9-AEA198B5F73C}" dt="2023-05-11T10:00:48.807" v="758" actId="20577"/>
        <pc:sldMkLst>
          <pc:docMk/>
          <pc:sldMk cId="2546003550" sldId="285"/>
        </pc:sldMkLst>
        <pc:spChg chg="mod">
          <ac:chgData name="Stephanie Cook" userId="e4dfc2501b5c80d2" providerId="Windows Live" clId="Web-{E9B7D7EE-116D-4D2C-94E9-AEA198B5F73C}" dt="2023-05-11T10:00:48.807" v="758" actId="20577"/>
          <ac:spMkLst>
            <pc:docMk/>
            <pc:sldMk cId="2546003550" sldId="285"/>
            <ac:spMk id="2" creationId="{863F85A5-BE2F-77DA-9AE0-C24F25BE94CB}"/>
          </ac:spMkLst>
        </pc:spChg>
        <pc:spChg chg="mod">
          <ac:chgData name="Stephanie Cook" userId="e4dfc2501b5c80d2" providerId="Windows Live" clId="Web-{E9B7D7EE-116D-4D2C-94E9-AEA198B5F73C}" dt="2023-05-11T09:33:51.286" v="204" actId="20577"/>
          <ac:spMkLst>
            <pc:docMk/>
            <pc:sldMk cId="2546003550" sldId="285"/>
            <ac:spMk id="3" creationId="{90BC6FD8-74EF-74B8-7D1B-B689B94B4012}"/>
          </ac:spMkLst>
        </pc:spChg>
      </pc:sldChg>
      <pc:sldChg chg="modSp new">
        <pc:chgData name="Stephanie Cook" userId="e4dfc2501b5c80d2" providerId="Windows Live" clId="Web-{E9B7D7EE-116D-4D2C-94E9-AEA198B5F73C}" dt="2023-05-11T12:38:42.921" v="1298" actId="20577"/>
        <pc:sldMkLst>
          <pc:docMk/>
          <pc:sldMk cId="465170130" sldId="286"/>
        </pc:sldMkLst>
        <pc:spChg chg="mod">
          <ac:chgData name="Stephanie Cook" userId="e4dfc2501b5c80d2" providerId="Windows Live" clId="Web-{E9B7D7EE-116D-4D2C-94E9-AEA198B5F73C}" dt="2023-05-11T12:38:42.921" v="1298" actId="20577"/>
          <ac:spMkLst>
            <pc:docMk/>
            <pc:sldMk cId="465170130" sldId="286"/>
            <ac:spMk id="2" creationId="{B0BE95E8-1DC7-0A18-F73B-E75C197236C0}"/>
          </ac:spMkLst>
        </pc:spChg>
        <pc:spChg chg="mod">
          <ac:chgData name="Stephanie Cook" userId="e4dfc2501b5c80d2" providerId="Windows Live" clId="Web-{E9B7D7EE-116D-4D2C-94E9-AEA198B5F73C}" dt="2023-05-11T12:30:05.688" v="1283" actId="20577"/>
          <ac:spMkLst>
            <pc:docMk/>
            <pc:sldMk cId="465170130" sldId="286"/>
            <ac:spMk id="3" creationId="{D7572C80-BB54-0777-E184-28BBE1890E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3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job title.</a:t>
            </a:r>
            <a:endParaRPr lang="en-GB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name.</a:t>
            </a:r>
            <a:endParaRPr lang="en-GB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presentation title.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667786" y="183248"/>
            <a:ext cx="9384877" cy="720000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0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tudent Do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udent Doctors" descr="Student doctors laughing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9451"/>
          <a:stretch/>
        </p:blipFill>
        <p:spPr>
          <a:xfrm>
            <a:off x="0" y="1096175"/>
            <a:ext cx="12192000" cy="5220525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3879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8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nato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natomy class" descr="Student doctors in an anatomy class" title="Decorative">
            <a:extLst>
              <a:ext uri="{FF2B5EF4-FFF2-40B4-BE49-F238E27FC236}">
                <a16:creationId xmlns:a16="http://schemas.microsoft.com/office/drawing/2014/main" id="{807ABD34-9C9F-F347-9914-35BBB31ED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859" b="15265"/>
          <a:stretch/>
        </p:blipFill>
        <p:spPr>
          <a:xfrm>
            <a:off x="0" y="1085850"/>
            <a:ext cx="12192000" cy="52197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2542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6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Clinical Skills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97280"/>
            <a:ext cx="6552000" cy="5218627"/>
          </a:xfrm>
          <a:prstGeom prst="rect">
            <a:avLst/>
          </a:prstGeom>
        </p:spPr>
      </p:pic>
      <p:pic>
        <p:nvPicPr>
          <p:cNvPr id="4" name="Picture 3" descr="Student Doctors in Clinical Skills with VR headset and iPad" title="Decorative"/>
          <p:cNvPicPr>
            <a:picLocks noChangeAspect="1"/>
          </p:cNvPicPr>
          <p:nvPr userDrawn="1"/>
        </p:nvPicPr>
        <p:blipFill rotWithShape="1">
          <a:blip r:embed="rId4"/>
          <a:srcRect l="3385" r="12991" b="34"/>
          <a:stretch/>
        </p:blipFill>
        <p:spPr>
          <a:xfrm>
            <a:off x="0" y="1085780"/>
            <a:ext cx="6552000" cy="5221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46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linical Skills Learning Zone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88734"/>
            <a:ext cx="6552000" cy="5218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4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Intercalation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udent Doctor" descr="Student doctor with child patient in the field" title="Decorative">
            <a:extLst>
              <a:ext uri="{FF2B5EF4-FFF2-40B4-BE49-F238E27FC236}">
                <a16:creationId xmlns:a16="http://schemas.microsoft.com/office/drawing/2014/main" id="{12A74CBC-9DA9-6A44-B283-366AE5BA7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201" b="-1"/>
          <a:stretch/>
        </p:blipFill>
        <p:spPr>
          <a:xfrm>
            <a:off x="0" y="1088455"/>
            <a:ext cx="6486993" cy="52200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15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iverp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verpool Pier Head" descr="Liverpool pier head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0" b="20684"/>
          <a:stretch/>
        </p:blipFill>
        <p:spPr>
          <a:xfrm>
            <a:off x="0" y="1088079"/>
            <a:ext cx="12192000" cy="5220357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47267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title.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ags" Target="../tags/tag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tags" Target="../tags/tag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tags" Target="../tags/tag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>
                <a:solidFill>
                  <a:schemeClr val="bg1"/>
                </a:solidFill>
              </a:rPr>
              <a:t>School of Medicine 	</a:t>
            </a:r>
            <a:r>
              <a:rPr lang="en-US" sz="1800">
                <a:solidFill>
                  <a:schemeClr val="bg1"/>
                </a:solidFill>
              </a:rPr>
              <a:t>@</a:t>
            </a:r>
            <a:r>
              <a:rPr lang="en-US" sz="1800" err="1"/>
              <a:t>LivUniMedicine</a:t>
            </a:r>
            <a:endParaRPr lang="en-GB" sz="180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20" r:id="rId3"/>
    <p:sldLayoutId id="2147483723" r:id="rId4"/>
    <p:sldLayoutId id="2147483727" r:id="rId5"/>
    <p:sldLayoutId id="2147483725" r:id="rId6"/>
    <p:sldLayoutId id="2147483726" r:id="rId7"/>
    <p:sldLayoutId id="2147483721" r:id="rId8"/>
    <p:sldLayoutId id="214748370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/>
              <a:t>School of Medicine 	</a:t>
            </a:r>
            <a:r>
              <a:rPr lang="en-US" sz="1800"/>
              <a:t>@</a:t>
            </a:r>
            <a:r>
              <a:rPr lang="en-US" sz="1800" err="1"/>
              <a:t>LivUniMedicine</a:t>
            </a:r>
            <a:endParaRPr lang="en-GB" sz="180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  <p:sldLayoutId id="214748372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/>
              <a:t>School of Medicine 	</a:t>
            </a:r>
            <a:r>
              <a:rPr lang="en-US" sz="1800"/>
              <a:t>@</a:t>
            </a:r>
            <a:r>
              <a:rPr lang="en-US" sz="1800" err="1"/>
              <a:t>LivUniMedicine</a:t>
            </a:r>
            <a:endParaRPr lang="en-GB" sz="180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/>
              <a:t>School of Medicine 	</a:t>
            </a:r>
            <a:r>
              <a:rPr lang="en-US" sz="1800"/>
              <a:t>@</a:t>
            </a:r>
            <a:r>
              <a:rPr lang="en-US" sz="1800" err="1"/>
              <a:t>LivUniMedicine</a:t>
            </a:r>
            <a:endParaRPr lang="en-GB" sz="180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/>
              <a:t>School of Medicine 	</a:t>
            </a:r>
            <a:r>
              <a:rPr lang="en-US" sz="1800"/>
              <a:t>@</a:t>
            </a:r>
            <a:r>
              <a:rPr lang="en-US" sz="1800" err="1"/>
              <a:t>LivUniMedicine</a:t>
            </a:r>
            <a:endParaRPr lang="en-GB" sz="180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/>
              <a:t>School of Medicine 	</a:t>
            </a:r>
            <a:r>
              <a:rPr lang="en-US" sz="1800"/>
              <a:t>@</a:t>
            </a:r>
            <a:r>
              <a:rPr lang="en-US" sz="1800" err="1"/>
              <a:t>LivUniMedicine</a:t>
            </a:r>
            <a:endParaRPr lang="en-GB" sz="180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ehp.org/upload/pdf/jeehp-19-35.pdf" TargetMode="External"/><Relationship Id="rId2" Type="http://schemas.openxmlformats.org/officeDocument/2006/relationships/hyperlink" Target="https://deptmedicine.arizona.edu/sites/default/files/12_tips_fback_clinical_setting.pdf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bmcmededuc.biomedcentral.com/articles/10.1186/s12909-020-02280-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.ed.ac.uk/media/How+to+give+feedbackA+the+Pendleton+Model/1_7o8vfjmb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qiyniSaNg" TargetMode="External"/><Relationship Id="rId2" Type="http://schemas.openxmlformats.org/officeDocument/2006/relationships/hyperlink" Target="https://www.youtube.com/watch?v=vwouihWaEpE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.ed.ac.uk/media/How+to+give+feedbackA+the+ALOBA+model/1_ia0p1f80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>
          <a:xfrm>
            <a:off x="339724" y="5270560"/>
            <a:ext cx="10114518" cy="540000"/>
          </a:xfrm>
        </p:spPr>
        <p:txBody>
          <a:bodyPr/>
          <a:lstStyle/>
          <a:p>
            <a:r>
              <a:rPr lang="en-GB"/>
              <a:t>GP and Community Clinical Tutor.</a:t>
            </a:r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>
          <a:xfrm>
            <a:off x="339724" y="4550560"/>
            <a:ext cx="10114519" cy="720000"/>
          </a:xfrm>
        </p:spPr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Dr Stephanie Woodcock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‘F Word’.</a:t>
            </a:r>
            <a:br>
              <a:rPr lang="en-GB"/>
            </a:br>
            <a:r>
              <a:rPr lang="en-GB" sz="4000"/>
              <a:t>Giving Feedback in a pressured clinical environment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61174-E640-38EB-EAA5-11CFEA4FB1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pPr marL="457200" indent="-457200"/>
            <a:r>
              <a:rPr lang="en-GB" dirty="0">
                <a:latin typeface="Arial"/>
                <a:cs typeface="Arial"/>
              </a:rPr>
              <a:t>Students respond well to regular feedback </a:t>
            </a:r>
            <a:endParaRPr lang="en-GB">
              <a:latin typeface="Arial"/>
              <a:cs typeface="Arial"/>
            </a:endParaRPr>
          </a:p>
          <a:p>
            <a:pPr marL="457200" indent="-457200"/>
            <a:r>
              <a:rPr lang="en-GB" dirty="0">
                <a:latin typeface="Arial"/>
                <a:cs typeface="Arial"/>
              </a:rPr>
              <a:t>Allow yourself time, if possible, to give feedback at the end of an interaction between student and patient</a:t>
            </a:r>
          </a:p>
          <a:p>
            <a:pPr marL="457200" indent="-457200"/>
            <a:r>
              <a:rPr lang="en-GB" dirty="0">
                <a:latin typeface="Arial"/>
                <a:cs typeface="Arial"/>
              </a:rPr>
              <a:t>Make notes to refer back to in the educational supervisor meetings if needed</a:t>
            </a:r>
          </a:p>
          <a:p>
            <a:pPr marL="457200" indent="-457200"/>
            <a:r>
              <a:rPr lang="en-GB" dirty="0">
                <a:latin typeface="Arial"/>
                <a:cs typeface="Arial"/>
              </a:rPr>
              <a:t>Consider giving written feedback in their portfolio</a:t>
            </a:r>
          </a:p>
          <a:p>
            <a:pPr marL="457200" indent="-457200"/>
            <a:r>
              <a:rPr lang="en-GB" dirty="0">
                <a:latin typeface="Arial"/>
                <a:cs typeface="Arial"/>
              </a:rPr>
              <a:t>Aim to provide a safe and welcoming environment. This will make feeding back easier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77E9B3-27BD-629D-4C92-4ED05959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Personal Experience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79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262F8-3ACA-9479-E31A-8E408B5DE3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00" y="1840921"/>
            <a:ext cx="10084350" cy="4321175"/>
          </a:xfrm>
        </p:spPr>
        <p:txBody>
          <a:bodyPr lIns="91440" tIns="45720" rIns="91440" bIns="45720" anchor="t"/>
          <a:lstStyle/>
          <a:p>
            <a:r>
              <a:rPr lang="en-GB" sz="2600" dirty="0">
                <a:latin typeface="Arial"/>
                <a:cs typeface="Arial"/>
              </a:rPr>
              <a:t>Give feedback little and often rather than large amounts at once.</a:t>
            </a:r>
          </a:p>
          <a:p>
            <a:r>
              <a:rPr lang="en-GB" sz="2600" dirty="0">
                <a:latin typeface="Arial"/>
                <a:cs typeface="Arial"/>
              </a:rPr>
              <a:t>Try to feedback at the time of the event, or shortly after.</a:t>
            </a:r>
          </a:p>
          <a:p>
            <a:r>
              <a:rPr lang="en-GB" sz="2600" dirty="0">
                <a:solidFill>
                  <a:srgbClr val="FF0000"/>
                </a:solidFill>
                <a:latin typeface="Arial"/>
                <a:cs typeface="Arial"/>
              </a:rPr>
              <a:t>Make sure the student is aware you are giving feedback. </a:t>
            </a:r>
            <a:endParaRPr lang="en-GB" sz="2600">
              <a:solidFill>
                <a:srgbClr val="FF0000"/>
              </a:solidFill>
            </a:endParaRPr>
          </a:p>
          <a:p>
            <a:r>
              <a:rPr lang="en-GB" sz="2600" dirty="0">
                <a:latin typeface="Arial"/>
                <a:cs typeface="Arial"/>
              </a:rPr>
              <a:t>Be specific and honest</a:t>
            </a:r>
          </a:p>
          <a:p>
            <a:r>
              <a:rPr lang="en-GB" sz="2600" dirty="0">
                <a:latin typeface="Arial"/>
                <a:cs typeface="Arial"/>
              </a:rPr>
              <a:t>Feedback on what you directly observe and use language that reflects that </a:t>
            </a:r>
            <a:r>
              <a:rPr lang="en-GB" sz="2600" err="1">
                <a:latin typeface="Arial"/>
                <a:cs typeface="Arial"/>
              </a:rPr>
              <a:t>eg.</a:t>
            </a:r>
            <a:r>
              <a:rPr lang="en-GB" sz="2600" dirty="0">
                <a:latin typeface="Arial"/>
                <a:cs typeface="Arial"/>
              </a:rPr>
              <a:t> ‘I noticed…’, ‘I observed…’ </a:t>
            </a:r>
          </a:p>
          <a:p>
            <a:r>
              <a:rPr lang="en-GB" sz="2600" dirty="0">
                <a:latin typeface="Arial"/>
                <a:cs typeface="Arial"/>
              </a:rPr>
              <a:t>Involve the student and their observations 'when you did...what did you notice..?'</a:t>
            </a:r>
          </a:p>
          <a:p>
            <a:r>
              <a:rPr lang="en-GB" sz="2600" dirty="0">
                <a:latin typeface="Arial"/>
                <a:cs typeface="Arial"/>
              </a:rPr>
              <a:t>Focus on the outcome and summarise.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B8E37D-25F0-F584-A86F-FFCC2504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33621"/>
            <a:ext cx="11520000" cy="720000"/>
          </a:xfrm>
        </p:spPr>
        <p:txBody>
          <a:bodyPr/>
          <a:lstStyle/>
          <a:p>
            <a:r>
              <a:rPr lang="en-GB"/>
              <a:t>Tips and Tricks</a:t>
            </a:r>
          </a:p>
        </p:txBody>
      </p:sp>
    </p:spTree>
    <p:extLst>
      <p:ext uri="{BB962C8B-B14F-4D97-AF65-F5344CB8AC3E}">
        <p14:creationId xmlns:p14="http://schemas.microsoft.com/office/powerpoint/2010/main" val="111733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486FE1-2B32-DF65-FCE7-4363B614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00" y="3070228"/>
            <a:ext cx="8640000" cy="720000"/>
          </a:xfrm>
        </p:spPr>
        <p:txBody>
          <a:bodyPr lIns="91440" tIns="45720" rIns="91440" bIns="45720" anchor="t"/>
          <a:lstStyle/>
          <a:p>
            <a:r>
              <a:rPr lang="en-GB" sz="6000">
                <a:latin typeface="Arial"/>
                <a:cs typeface="Arial"/>
              </a:rPr>
              <a:t>Questions?</a:t>
            </a:r>
            <a:endParaRPr lang="en-GB" sz="6000"/>
          </a:p>
        </p:txBody>
      </p:sp>
    </p:spTree>
    <p:extLst>
      <p:ext uri="{BB962C8B-B14F-4D97-AF65-F5344CB8AC3E}">
        <p14:creationId xmlns:p14="http://schemas.microsoft.com/office/powerpoint/2010/main" val="63535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A2FDB0-718A-3A46-58A9-A1AE7B57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1)</a:t>
            </a:r>
            <a:r>
              <a:rPr lang="en-GB" sz="2800" dirty="0">
                <a:latin typeface="Arial"/>
                <a:cs typeface="Arial"/>
              </a:rPr>
              <a:t> https://intranet.med.wisc.edu/faculty-affairs-and-development/faculty-central-resources/developing-educators/feedback-and-evaluation/</a:t>
            </a:r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2) </a:t>
            </a:r>
            <a:r>
              <a:rPr lang="en-GB" sz="2800" dirty="0">
                <a:latin typeface="Arial"/>
                <a:cs typeface="Arial"/>
              </a:rPr>
              <a:t>Van den Berg I, Admiraal W, Pilot A. Peer assessment in university teaching: evaluating seven course designs. Assess Eval High Educ. 2006;31(1):19–36.</a:t>
            </a: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DADC3D-4113-D8A6-1EC7-5BF86306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0397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6000" y="3070228"/>
            <a:ext cx="8640000" cy="720000"/>
          </a:xfrm>
        </p:spPr>
        <p:txBody>
          <a:bodyPr lIns="91440" tIns="45720" rIns="91440" bIns="45720" anchor="t"/>
          <a:lstStyle/>
          <a:p>
            <a:r>
              <a:rPr lang="en-GB" sz="6000">
                <a:latin typeface="Arial"/>
                <a:cs typeface="Arial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>
          <a:xfrm>
            <a:off x="336000" y="1828597"/>
            <a:ext cx="10272197" cy="43148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45 mins Workshop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Aim is to help address some of the issues around giving feedback in the busy clinical environment and support you to feel confident giving feedback to students.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15mins: Group Activity 1:(10 mins discussion, 5 mins feedback)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15mins: Group Activity 2:(10 mins discussion, 5 mins feedback)</a:t>
            </a:r>
          </a:p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15mins: Educational theory, feedback models, personal experience, tips and tricks, questions.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and Workshop Outline</a:t>
            </a: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5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7168E5-A00A-A45D-9E3F-84EC36ABA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i="1"/>
              <a:t>Evaluation is making a judgment about something or someone with little or no intention of changing any aspects or behaviours and is intended to be </a:t>
            </a:r>
            <a:r>
              <a:rPr lang="en-GB" sz="2600" i="1" u="sng"/>
              <a:t>summative</a:t>
            </a:r>
            <a:r>
              <a:rPr lang="en-GB" sz="2600" i="1"/>
              <a:t>. Feedback on the other hand is providing </a:t>
            </a:r>
            <a:r>
              <a:rPr lang="en-GB" sz="2600" i="1" u="sng"/>
              <a:t>formative</a:t>
            </a:r>
            <a:r>
              <a:rPr lang="en-GB" sz="2600" i="1"/>
              <a:t> information to improve performance regardless of the current performance and it is participatory for the learner.”</a:t>
            </a:r>
            <a:r>
              <a:rPr lang="en-GB" sz="2600" i="1" baseline="30000"/>
              <a:t>1</a:t>
            </a:r>
          </a:p>
          <a:p>
            <a:pPr marL="0" indent="0">
              <a:buNone/>
            </a:pPr>
            <a:endParaRPr lang="en-GB" sz="2600" i="1"/>
          </a:p>
          <a:p>
            <a:pPr marL="0" indent="0">
              <a:buNone/>
            </a:pPr>
            <a:r>
              <a:rPr lang="en-GB" sz="2600"/>
              <a:t>Feedback is “</a:t>
            </a:r>
            <a:r>
              <a:rPr lang="en-GB" sz="2600" i="1" u="sng"/>
              <a:t>Specific</a:t>
            </a:r>
            <a:r>
              <a:rPr lang="en-GB" sz="2600" i="1"/>
              <a:t> information about the comparison between a trainee’s observed performance and a standard, given with the intent to </a:t>
            </a:r>
            <a:r>
              <a:rPr lang="en-GB" sz="2600" i="1" u="sng"/>
              <a:t>improve the trainee’s performance</a:t>
            </a:r>
            <a:r>
              <a:rPr lang="en-GB" sz="2600" i="1"/>
              <a:t>”</a:t>
            </a:r>
            <a:r>
              <a:rPr lang="en-GB" sz="2600"/>
              <a:t> </a:t>
            </a:r>
            <a:r>
              <a:rPr lang="en-GB" sz="2600" baseline="30000"/>
              <a:t>2</a:t>
            </a:r>
            <a:endParaRPr lang="en-GB" sz="2600" i="1"/>
          </a:p>
          <a:p>
            <a:pPr marL="0" indent="0">
              <a:buNone/>
            </a:pPr>
            <a:endParaRPr lang="en-GB" sz="2600"/>
          </a:p>
          <a:p>
            <a:pPr marL="0" indent="0">
              <a:buNone/>
            </a:pPr>
            <a:r>
              <a:rPr lang="en-GB" sz="120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5239ED-AD69-2038-A617-69404686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Feedback v Evaluation</a:t>
            </a:r>
          </a:p>
        </p:txBody>
      </p:sp>
    </p:spTree>
    <p:extLst>
      <p:ext uri="{BB962C8B-B14F-4D97-AF65-F5344CB8AC3E}">
        <p14:creationId xmlns:p14="http://schemas.microsoft.com/office/powerpoint/2010/main" val="354996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FB0A0F-E199-7F43-EA35-F72BB6D32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GB" sz="4000"/>
          </a:p>
          <a:p>
            <a:pPr marL="0" indent="0">
              <a:buNone/>
            </a:pPr>
            <a:r>
              <a:rPr lang="en-GB" sz="4000"/>
              <a:t>Reflect and share how, and when, you currently give feedback to students.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7F8A97-F57D-23E9-4D6C-CE9B7FAE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Group Activity 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9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72EE50-925C-F8A6-63B1-4852F00577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4000" dirty="0">
                <a:latin typeface="Arial"/>
                <a:cs typeface="Arial"/>
              </a:rPr>
              <a:t>What do you find difficult about giving feedback to student doctors in practice?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F3BF23-3E9B-A65C-87A5-2C1FEB9B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Group Activity 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53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E95E8-1DC7-0A18-F73B-E75C197236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00" y="2536824"/>
            <a:ext cx="10084350" cy="376872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  <a:hlinkClick r:id="rId2"/>
              </a:rPr>
              <a:t>Twelve tips for giving feedback effectively in the clinical environment. Ramani, S and Krackov, S. 2012</a:t>
            </a:r>
            <a:endParaRPr lang="en-US" dirty="0"/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  <a:hlinkClick r:id="rId3"/>
              </a:rPr>
              <a:t>Common models and approaches for the clinical educator to plan effective feedback encounters. Orsini, C. et al. 2022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Feedback in the clinical setting. Burgess, A. et al. 2020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572C80-BB54-0777-E184-28BBE189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Educational Theory on Giving Feedback in a Clinical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7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257AF3-EC56-9231-C7EE-3D9E49ECD1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000" y="1907972"/>
            <a:ext cx="10084350" cy="4397577"/>
          </a:xfrm>
        </p:spPr>
        <p:txBody>
          <a:bodyPr lIns="91440" tIns="45720" rIns="91440" bIns="45720" anchor="t"/>
          <a:lstStyle/>
          <a:p>
            <a:r>
              <a:rPr lang="en-GB" sz="2400">
                <a:latin typeface="Arial"/>
                <a:cs typeface="Arial"/>
              </a:rPr>
              <a:t>Pendleton Rules </a:t>
            </a:r>
            <a:endParaRPr lang="en-GB" sz="2400"/>
          </a:p>
          <a:p>
            <a:pPr marL="514350" indent="-514350">
              <a:buAutoNum type="arabicParenR"/>
            </a:pPr>
            <a:r>
              <a:rPr lang="en-GB" sz="2400">
                <a:latin typeface="Arial"/>
                <a:cs typeface="Arial"/>
              </a:rPr>
              <a:t>Educator asks student what went well </a:t>
            </a:r>
            <a:endParaRPr lang="en-GB" sz="2400"/>
          </a:p>
          <a:p>
            <a:pPr marL="514350" indent="-514350">
              <a:buAutoNum type="arabicParenR"/>
            </a:pPr>
            <a:r>
              <a:rPr lang="en-GB" sz="2400">
                <a:latin typeface="Arial"/>
                <a:cs typeface="Arial"/>
              </a:rPr>
              <a:t>Educator engages in positive aspects conversation and may elaborate on these</a:t>
            </a:r>
            <a:endParaRPr lang="en-GB" sz="2400"/>
          </a:p>
          <a:p>
            <a:pPr marL="514350" indent="-514350">
              <a:buAutoNum type="arabicParenR"/>
            </a:pPr>
            <a:r>
              <a:rPr lang="en-GB" sz="2400">
                <a:latin typeface="Arial"/>
                <a:cs typeface="Arial"/>
              </a:rPr>
              <a:t>Educator asks student what hasn’t gone well or could be improved</a:t>
            </a:r>
            <a:endParaRPr lang="en-GB" sz="2400"/>
          </a:p>
          <a:p>
            <a:pPr marL="514350" indent="-514350">
              <a:buAutoNum type="arabicParenR"/>
            </a:pPr>
            <a:r>
              <a:rPr lang="en-GB" sz="2400">
                <a:latin typeface="Arial"/>
                <a:cs typeface="Arial"/>
              </a:rPr>
              <a:t>Educator engages in aspects that could be improved and gives their perspective on this </a:t>
            </a:r>
            <a:endParaRPr lang="en-GB" sz="2400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1800">
                <a:latin typeface="Arial"/>
                <a:cs typeface="Arial"/>
                <a:hlinkClick r:id="rId2"/>
              </a:rPr>
              <a:t>Example of giving feedback: Pendleton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7C9C6-9DA2-E7E5-F4DB-1186E032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90771"/>
            <a:ext cx="11767650" cy="720000"/>
          </a:xfrm>
        </p:spPr>
        <p:txBody>
          <a:bodyPr lIns="91440" tIns="45720" rIns="91440" bIns="45720" anchor="t"/>
          <a:lstStyle/>
          <a:p>
            <a:r>
              <a:rPr lang="en-GB">
                <a:latin typeface="Arial"/>
                <a:cs typeface="Arial"/>
              </a:rPr>
              <a:t>Feedback Models in Clinical Environments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3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A7E5A3-5D6C-3FF5-7DBC-969A66CFCE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latin typeface="Arial"/>
                <a:cs typeface="Arial"/>
              </a:rPr>
              <a:t>One Minute Preceptor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Student sets commitment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Enquire re supporting evidence and students rationale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Teach general rules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Reinforce what was right/what went well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Correct any mistakes </a:t>
            </a:r>
          </a:p>
          <a:p>
            <a:pPr marL="514350" indent="-514350">
              <a:buAutoNum type="arabicParenR"/>
            </a:pP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  <a:hlinkClick r:id="rId2"/>
              </a:rPr>
              <a:t>OMP method</a:t>
            </a:r>
            <a:r>
              <a:rPr lang="en-US" sz="1800">
                <a:latin typeface="Arial"/>
                <a:cs typeface="Arial"/>
              </a:rPr>
              <a:t> </a:t>
            </a:r>
            <a:endParaRPr lang="en-US"/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  <a:hlinkClick r:id="rId3"/>
              </a:rPr>
              <a:t>Example of giving feedback: OMP method</a:t>
            </a:r>
            <a:endParaRPr lang="en-US"/>
          </a:p>
          <a:p>
            <a:pPr marL="0" indent="0">
              <a:buNone/>
            </a:pPr>
            <a:endParaRPr lang="en-US" sz="180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76B03B-0F16-1643-32C6-E2AB86E7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Feedback Models cont...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73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F85A5-BE2F-77DA-9AE0-C24F25BE94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US" sz="2400">
                <a:latin typeface="Arial"/>
                <a:cs typeface="Arial"/>
              </a:rPr>
              <a:t>ALOBA (Agenda-Led Outcome-Based Analysis) 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Student sets agenda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Define outcomes 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Encourage student to reflect on situation and self-assess what could have gone better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Provide descriptive and balanced feedback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Discuss suggestions and alternatives to reach outcome</a:t>
            </a:r>
          </a:p>
          <a:p>
            <a:pPr marL="514350" indent="-514350">
              <a:buAutoNum type="arabicParenR"/>
            </a:pPr>
            <a:r>
              <a:rPr lang="en-US" sz="2400">
                <a:latin typeface="Arial"/>
                <a:cs typeface="Arial"/>
              </a:rPr>
              <a:t>Check feedback acceptance, </a:t>
            </a:r>
            <a:r>
              <a:rPr lang="en-US" sz="2400" err="1">
                <a:latin typeface="Arial"/>
                <a:cs typeface="Arial"/>
              </a:rPr>
              <a:t>summarise</a:t>
            </a:r>
            <a:r>
              <a:rPr lang="en-US" sz="2400">
                <a:latin typeface="Arial"/>
                <a:cs typeface="Arial"/>
              </a:rPr>
              <a:t>, action plan</a:t>
            </a:r>
          </a:p>
          <a:p>
            <a:pPr marL="0" indent="0">
              <a:buNone/>
            </a:pPr>
            <a:r>
              <a:rPr lang="en-US" sz="1800">
                <a:latin typeface="Arial"/>
                <a:cs typeface="Arial"/>
                <a:hlinkClick r:id="rId2"/>
              </a:rPr>
              <a:t>Example of giving feedback: ALOBA model</a:t>
            </a:r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BC6FD8-74EF-74B8-7D1B-B689B94B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Feedback Models cont...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3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SoM_Accessible_Template_PRESENTATION_WITH_IMAGES.pptx" id="{E6AAFDCF-B18C-4717-9A50-5FF42C561485}" vid="{97F79D76-CA1B-40AC-B37D-4F71A7F93127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SoM_Accessible_Template_PRESENTATION_WITH_IMAGES.pptx" id="{E6AAFDCF-B18C-4717-9A50-5FF42C561485}" vid="{ECDEADD5-AAD1-44DF-962B-42494DD00768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SoM_Accessible_Template_PRESENTATION_WITH_IMAGES.pptx" id="{E6AAFDCF-B18C-4717-9A50-5FF42C561485}" vid="{D9FA17B1-B3DE-4714-9AAD-313A290FDD2F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SoM_Accessible_Template_PRESENTATION_WITH_IMAGES.pptx" id="{E6AAFDCF-B18C-4717-9A50-5FF42C561485}" vid="{35177736-7ADF-488B-BC3F-CD9E40DA1DA2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SoM_Accessible_Template_PRESENTATION_WITH_IMAGES.pptx" id="{E6AAFDCF-B18C-4717-9A50-5FF42C561485}" vid="{C1534207-031C-4DCA-B645-2780B532BC02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SoM_Accessible_Template_PRESENTATION_WITH_IMAGES.pptx" id="{E6AAFDCF-B18C-4717-9A50-5FF42C561485}" vid="{FEB84C5F-EF9C-4743-BC6B-DF2F55404DE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2022_SoM_Accessible_Template_PRESENTATION_WITH_IMAGES(1)</Template>
  <TotalTime>0</TotalTime>
  <Words>637</Words>
  <Application>Microsoft Office PowerPoint</Application>
  <PresentationFormat>Widescreen</PresentationFormat>
  <Paragraphs>75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Section pages</vt:lpstr>
      <vt:lpstr>Plain</vt:lpstr>
      <vt:lpstr>Asclepius</vt:lpstr>
      <vt:lpstr>Eye</vt:lpstr>
      <vt:lpstr>Heart</vt:lpstr>
      <vt:lpstr>Thorax</vt:lpstr>
      <vt:lpstr>The ‘F Word’. Giving Feedback in a pressured clinical environment </vt:lpstr>
      <vt:lpstr>Introduction and Workshop Outline </vt:lpstr>
      <vt:lpstr>Feedback v Evaluation</vt:lpstr>
      <vt:lpstr>Group Activity 1</vt:lpstr>
      <vt:lpstr>Group Activity 2</vt:lpstr>
      <vt:lpstr>Educational Theory on Giving Feedback in a Clinical setting</vt:lpstr>
      <vt:lpstr>Feedback Models in Clinical Environments</vt:lpstr>
      <vt:lpstr>Feedback Models cont...</vt:lpstr>
      <vt:lpstr>Feedback Models cont...</vt:lpstr>
      <vt:lpstr>Personal Experience</vt:lpstr>
      <vt:lpstr>Tips and Tricks</vt:lpstr>
      <vt:lpstr>Questions?</vt:lpstr>
      <vt:lpstr>References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‘F Word’. Giving Feedback in a pressured clinical environment </dc:title>
  <dc:creator>Woodcock, Stephanie</dc:creator>
  <cp:keywords>SoM Template</cp:keywords>
  <cp:lastModifiedBy>Woodcock, Stephanie</cp:lastModifiedBy>
  <cp:revision>56</cp:revision>
  <dcterms:created xsi:type="dcterms:W3CDTF">2023-02-21T10:48:27Z</dcterms:created>
  <dcterms:modified xsi:type="dcterms:W3CDTF">2023-05-11T12:55:28Z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</Properties>
</file>