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6.xml" ContentType="application/vnd.openxmlformats-officedocument.them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4"/>
    <p:sldMasterId id="2147483693" r:id="rId5"/>
    <p:sldMasterId id="2147483706" r:id="rId6"/>
    <p:sldMasterId id="2147483679" r:id="rId7"/>
    <p:sldMasterId id="2147483687" r:id="rId8"/>
    <p:sldMasterId id="2147483690" r:id="rId9"/>
  </p:sldMasterIdLst>
  <p:notesMasterIdLst>
    <p:notesMasterId r:id="rId31"/>
  </p:notesMasterIdLst>
  <p:handoutMasterIdLst>
    <p:handoutMasterId r:id="rId32"/>
  </p:handoutMasterIdLst>
  <p:sldIdLst>
    <p:sldId id="274" r:id="rId10"/>
    <p:sldId id="293" r:id="rId11"/>
    <p:sldId id="314" r:id="rId12"/>
    <p:sldId id="315" r:id="rId13"/>
    <p:sldId id="321" r:id="rId14"/>
    <p:sldId id="308" r:id="rId15"/>
    <p:sldId id="290" r:id="rId16"/>
    <p:sldId id="316" r:id="rId17"/>
    <p:sldId id="313" r:id="rId18"/>
    <p:sldId id="309" r:id="rId19"/>
    <p:sldId id="323" r:id="rId20"/>
    <p:sldId id="310" r:id="rId21"/>
    <p:sldId id="311" r:id="rId22"/>
    <p:sldId id="317" r:id="rId23"/>
    <p:sldId id="312" r:id="rId24"/>
    <p:sldId id="318" r:id="rId25"/>
    <p:sldId id="324" r:id="rId26"/>
    <p:sldId id="319" r:id="rId27"/>
    <p:sldId id="322" r:id="rId28"/>
    <p:sldId id="320" r:id="rId29"/>
    <p:sldId id="288" r:id="rId30"/>
  </p:sldIdLst>
  <p:sldSz cx="12192000" cy="6858000"/>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ECE0"/>
    <a:srgbClr val="FCFDF1"/>
    <a:srgbClr val="72C3EE"/>
    <a:srgbClr val="1EB75C"/>
    <a:srgbClr val="FF7C00"/>
    <a:srgbClr val="C692F6"/>
    <a:srgbClr val="FBFF90"/>
    <a:srgbClr val="45509F"/>
    <a:srgbClr val="482C66"/>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650616-27CC-4F84-BFE9-E864541AF59B}" v="43" dt="2023-03-30T13:22:58.3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40" autoAdjust="0"/>
    <p:restoredTop sz="80872" autoAdjust="0"/>
  </p:normalViewPr>
  <p:slideViewPr>
    <p:cSldViewPr snapToGrid="0">
      <p:cViewPr varScale="1">
        <p:scale>
          <a:sx n="89" d="100"/>
          <a:sy n="89" d="100"/>
        </p:scale>
        <p:origin x="648" y="90"/>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5" d="100"/>
          <a:sy n="85" d="100"/>
        </p:scale>
        <p:origin x="2202"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microsoft.com/office/2015/10/relationships/revisionInfo" Target="revisionInfo.xml"/><Relationship Id="rId21" Type="http://schemas.openxmlformats.org/officeDocument/2006/relationships/slide" Target="slides/slide12.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tags" Target="tags/tag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Wright" userId="daf712f2442a2d2e" providerId="LiveId" clId="{72650616-27CC-4F84-BFE9-E864541AF59B}"/>
    <pc:docChg chg="undo custSel addSld delSld modSld sldOrd">
      <pc:chgData name="David Wright" userId="daf712f2442a2d2e" providerId="LiveId" clId="{72650616-27CC-4F84-BFE9-E864541AF59B}" dt="2023-05-02T08:47:50.205" v="3884" actId="1076"/>
      <pc:docMkLst>
        <pc:docMk/>
      </pc:docMkLst>
      <pc:sldChg chg="modSp del mod modNotesTx">
        <pc:chgData name="David Wright" userId="daf712f2442a2d2e" providerId="LiveId" clId="{72650616-27CC-4F84-BFE9-E864541AF59B}" dt="2023-02-23T14:55:16.101" v="201" actId="47"/>
        <pc:sldMkLst>
          <pc:docMk/>
          <pc:sldMk cId="2530275568" sldId="289"/>
        </pc:sldMkLst>
        <pc:spChg chg="mod">
          <ac:chgData name="David Wright" userId="daf712f2442a2d2e" providerId="LiveId" clId="{72650616-27CC-4F84-BFE9-E864541AF59B}" dt="2023-02-23T14:54:11.310" v="175" actId="6549"/>
          <ac:spMkLst>
            <pc:docMk/>
            <pc:sldMk cId="2530275568" sldId="289"/>
            <ac:spMk id="2" creationId="{EE0C4CAE-F872-F8F8-C211-51F7E5C49A17}"/>
          </ac:spMkLst>
        </pc:spChg>
        <pc:spChg chg="mod">
          <ac:chgData name="David Wright" userId="daf712f2442a2d2e" providerId="LiveId" clId="{72650616-27CC-4F84-BFE9-E864541AF59B}" dt="2023-02-23T14:53:26.418" v="92" actId="20577"/>
          <ac:spMkLst>
            <pc:docMk/>
            <pc:sldMk cId="2530275568" sldId="289"/>
            <ac:spMk id="3" creationId="{30230CC6-93ED-2604-25EC-81E20320BC8F}"/>
          </ac:spMkLst>
        </pc:spChg>
      </pc:sldChg>
      <pc:sldChg chg="addSp modSp mod modClrScheme chgLayout modNotesTx">
        <pc:chgData name="David Wright" userId="daf712f2442a2d2e" providerId="LiveId" clId="{72650616-27CC-4F84-BFE9-E864541AF59B}" dt="2023-03-30T10:08:11.161" v="1252" actId="20577"/>
        <pc:sldMkLst>
          <pc:docMk/>
          <pc:sldMk cId="1392725699" sldId="290"/>
        </pc:sldMkLst>
        <pc:spChg chg="mod ord">
          <ac:chgData name="David Wright" userId="daf712f2442a2d2e" providerId="LiveId" clId="{72650616-27CC-4F84-BFE9-E864541AF59B}" dt="2023-02-23T14:55:43.189" v="205" actId="255"/>
          <ac:spMkLst>
            <pc:docMk/>
            <pc:sldMk cId="1392725699" sldId="290"/>
            <ac:spMk id="5" creationId="{7F8E5DE3-C19A-9345-5D87-3FBEDC05E1A1}"/>
          </ac:spMkLst>
        </pc:spChg>
        <pc:spChg chg="add mod ord">
          <ac:chgData name="David Wright" userId="daf712f2442a2d2e" providerId="LiveId" clId="{72650616-27CC-4F84-BFE9-E864541AF59B}" dt="2023-02-23T14:55:28.840" v="204" actId="1076"/>
          <ac:spMkLst>
            <pc:docMk/>
            <pc:sldMk cId="1392725699" sldId="290"/>
            <ac:spMk id="6" creationId="{119008F1-B07C-1FC3-8BA0-A252E6379688}"/>
          </ac:spMkLst>
        </pc:spChg>
        <pc:picChg chg="mod">
          <ac:chgData name="David Wright" userId="daf712f2442a2d2e" providerId="LiveId" clId="{72650616-27CC-4F84-BFE9-E864541AF59B}" dt="2023-02-23T14:56:06.195" v="209" actId="1076"/>
          <ac:picMkLst>
            <pc:docMk/>
            <pc:sldMk cId="1392725699" sldId="290"/>
            <ac:picMk id="4" creationId="{BA5103C2-05DA-C20D-556A-49A23D3B7307}"/>
          </ac:picMkLst>
        </pc:picChg>
      </pc:sldChg>
      <pc:sldChg chg="modSp del mod modAnim modNotesTx">
        <pc:chgData name="David Wright" userId="daf712f2442a2d2e" providerId="LiveId" clId="{72650616-27CC-4F84-BFE9-E864541AF59B}" dt="2023-03-30T10:12:22.747" v="1270" actId="47"/>
        <pc:sldMkLst>
          <pc:docMk/>
          <pc:sldMk cId="2383515843" sldId="292"/>
        </pc:sldMkLst>
        <pc:spChg chg="mod">
          <ac:chgData name="David Wright" userId="daf712f2442a2d2e" providerId="LiveId" clId="{72650616-27CC-4F84-BFE9-E864541AF59B}" dt="2023-02-23T14:56:39.074" v="211" actId="21"/>
          <ac:spMkLst>
            <pc:docMk/>
            <pc:sldMk cId="2383515843" sldId="292"/>
            <ac:spMk id="2" creationId="{EE0C4CAE-F872-F8F8-C211-51F7E5C49A17}"/>
          </ac:spMkLst>
        </pc:spChg>
        <pc:spChg chg="mod">
          <ac:chgData name="David Wright" userId="daf712f2442a2d2e" providerId="LiveId" clId="{72650616-27CC-4F84-BFE9-E864541AF59B}" dt="2023-02-23T14:56:54.350" v="216" actId="255"/>
          <ac:spMkLst>
            <pc:docMk/>
            <pc:sldMk cId="2383515843" sldId="292"/>
            <ac:spMk id="3" creationId="{30230CC6-93ED-2604-25EC-81E20320BC8F}"/>
          </ac:spMkLst>
        </pc:spChg>
      </pc:sldChg>
      <pc:sldChg chg="modSp mod modNotesTx">
        <pc:chgData name="David Wright" userId="daf712f2442a2d2e" providerId="LiveId" clId="{72650616-27CC-4F84-BFE9-E864541AF59B}" dt="2023-03-30T09:23:27.375" v="650"/>
        <pc:sldMkLst>
          <pc:docMk/>
          <pc:sldMk cId="2341853188" sldId="293"/>
        </pc:sldMkLst>
        <pc:spChg chg="mod">
          <ac:chgData name="David Wright" userId="daf712f2442a2d2e" providerId="LiveId" clId="{72650616-27CC-4F84-BFE9-E864541AF59B}" dt="2023-03-30T09:21:09.349" v="479" actId="20577"/>
          <ac:spMkLst>
            <pc:docMk/>
            <pc:sldMk cId="2341853188" sldId="293"/>
            <ac:spMk id="2" creationId="{5BF2CCA9-8709-30E7-EBD7-0A555B5D6AA2}"/>
          </ac:spMkLst>
        </pc:spChg>
      </pc:sldChg>
      <pc:sldChg chg="modSp mod ord modAnim modNotesTx">
        <pc:chgData name="David Wright" userId="daf712f2442a2d2e" providerId="LiveId" clId="{72650616-27CC-4F84-BFE9-E864541AF59B}" dt="2023-03-30T11:08:15.232" v="3355"/>
        <pc:sldMkLst>
          <pc:docMk/>
          <pc:sldMk cId="1447186109" sldId="308"/>
        </pc:sldMkLst>
        <pc:spChg chg="mod">
          <ac:chgData name="David Wright" userId="daf712f2442a2d2e" providerId="LiveId" clId="{72650616-27CC-4F84-BFE9-E864541AF59B}" dt="2023-03-30T10:06:03.960" v="1182" actId="20577"/>
          <ac:spMkLst>
            <pc:docMk/>
            <pc:sldMk cId="1447186109" sldId="308"/>
            <ac:spMk id="2" creationId="{2E2EAF7A-55C4-489C-9267-9D7B6835765B}"/>
          </ac:spMkLst>
        </pc:spChg>
        <pc:spChg chg="mod">
          <ac:chgData name="David Wright" userId="daf712f2442a2d2e" providerId="LiveId" clId="{72650616-27CC-4F84-BFE9-E864541AF59B}" dt="2023-03-30T09:56:33.447" v="1094" actId="20577"/>
          <ac:spMkLst>
            <pc:docMk/>
            <pc:sldMk cId="1447186109" sldId="308"/>
            <ac:spMk id="3" creationId="{3EDCC942-6607-4067-B97E-09358F805CBC}"/>
          </ac:spMkLst>
        </pc:spChg>
      </pc:sldChg>
      <pc:sldChg chg="addSp delSp modSp new mod modNotesTx">
        <pc:chgData name="David Wright" userId="daf712f2442a2d2e" providerId="LiveId" clId="{72650616-27CC-4F84-BFE9-E864541AF59B}" dt="2023-04-11T12:39:23.721" v="3869" actId="255"/>
        <pc:sldMkLst>
          <pc:docMk/>
          <pc:sldMk cId="466260288" sldId="309"/>
        </pc:sldMkLst>
        <pc:spChg chg="mod">
          <ac:chgData name="David Wright" userId="daf712f2442a2d2e" providerId="LiveId" clId="{72650616-27CC-4F84-BFE9-E864541AF59B}" dt="2023-04-11T12:39:23.721" v="3869" actId="255"/>
          <ac:spMkLst>
            <pc:docMk/>
            <pc:sldMk cId="466260288" sldId="309"/>
            <ac:spMk id="2" creationId="{0BF640ED-D74E-1667-1695-A4CFB8B8D99A}"/>
          </ac:spMkLst>
        </pc:spChg>
        <pc:spChg chg="mod">
          <ac:chgData name="David Wright" userId="daf712f2442a2d2e" providerId="LiveId" clId="{72650616-27CC-4F84-BFE9-E864541AF59B}" dt="2023-03-30T10:37:02.197" v="1640" actId="20577"/>
          <ac:spMkLst>
            <pc:docMk/>
            <pc:sldMk cId="466260288" sldId="309"/>
            <ac:spMk id="3" creationId="{EE450A35-2A0B-3970-C812-917CB4366854}"/>
          </ac:spMkLst>
        </pc:spChg>
        <pc:graphicFrameChg chg="add del mod modGraphic">
          <ac:chgData name="David Wright" userId="daf712f2442a2d2e" providerId="LiveId" clId="{72650616-27CC-4F84-BFE9-E864541AF59B}" dt="2023-03-30T10:30:30.659" v="1584" actId="478"/>
          <ac:graphicFrameMkLst>
            <pc:docMk/>
            <pc:sldMk cId="466260288" sldId="309"/>
            <ac:graphicFrameMk id="4" creationId="{A673CD85-541C-52A8-6488-B0305AD659F2}"/>
          </ac:graphicFrameMkLst>
        </pc:graphicFrameChg>
      </pc:sldChg>
      <pc:sldChg chg="modSp new mod modAnim modNotesTx">
        <pc:chgData name="David Wright" userId="daf712f2442a2d2e" providerId="LiveId" clId="{72650616-27CC-4F84-BFE9-E864541AF59B}" dt="2023-03-30T13:23:05.191" v="3474"/>
        <pc:sldMkLst>
          <pc:docMk/>
          <pc:sldMk cId="1994013424" sldId="310"/>
        </pc:sldMkLst>
        <pc:spChg chg="mod">
          <ac:chgData name="David Wright" userId="daf712f2442a2d2e" providerId="LiveId" clId="{72650616-27CC-4F84-BFE9-E864541AF59B}" dt="2023-03-30T11:06:39.184" v="3350" actId="113"/>
          <ac:spMkLst>
            <pc:docMk/>
            <pc:sldMk cId="1994013424" sldId="310"/>
            <ac:spMk id="2" creationId="{19BE6C79-61E7-D65E-34B9-12E07C924BB1}"/>
          </ac:spMkLst>
        </pc:spChg>
        <pc:spChg chg="mod">
          <ac:chgData name="David Wright" userId="daf712f2442a2d2e" providerId="LiveId" clId="{72650616-27CC-4F84-BFE9-E864541AF59B}" dt="2023-03-30T10:38:55.051" v="1740" actId="1076"/>
          <ac:spMkLst>
            <pc:docMk/>
            <pc:sldMk cId="1994013424" sldId="310"/>
            <ac:spMk id="3" creationId="{011FC367-C912-873E-47DE-8B2B7AF467AF}"/>
          </ac:spMkLst>
        </pc:spChg>
      </pc:sldChg>
      <pc:sldChg chg="modSp new mod modNotesTx">
        <pc:chgData name="David Wright" userId="daf712f2442a2d2e" providerId="LiveId" clId="{72650616-27CC-4F84-BFE9-E864541AF59B}" dt="2023-03-30T10:50:39.679" v="2186" actId="20577"/>
        <pc:sldMkLst>
          <pc:docMk/>
          <pc:sldMk cId="2108328424" sldId="311"/>
        </pc:sldMkLst>
        <pc:spChg chg="mod">
          <ac:chgData name="David Wright" userId="daf712f2442a2d2e" providerId="LiveId" clId="{72650616-27CC-4F84-BFE9-E864541AF59B}" dt="2023-03-30T10:47:44.023" v="2093" actId="5793"/>
          <ac:spMkLst>
            <pc:docMk/>
            <pc:sldMk cId="2108328424" sldId="311"/>
            <ac:spMk id="2" creationId="{C64597A2-75FE-EAB2-9D20-28FDF0A58BBC}"/>
          </ac:spMkLst>
        </pc:spChg>
        <pc:spChg chg="mod">
          <ac:chgData name="David Wright" userId="daf712f2442a2d2e" providerId="LiveId" clId="{72650616-27CC-4F84-BFE9-E864541AF59B}" dt="2023-03-30T10:40:46.870" v="1909" actId="20577"/>
          <ac:spMkLst>
            <pc:docMk/>
            <pc:sldMk cId="2108328424" sldId="311"/>
            <ac:spMk id="3" creationId="{B40AD289-EC7C-CC2F-588F-E343ACDAB6A5}"/>
          </ac:spMkLst>
        </pc:spChg>
      </pc:sldChg>
      <pc:sldChg chg="modSp add mod modAnim modNotesTx">
        <pc:chgData name="David Wright" userId="daf712f2442a2d2e" providerId="LiveId" clId="{72650616-27CC-4F84-BFE9-E864541AF59B}" dt="2023-03-30T13:22:50.436" v="3473" actId="20577"/>
        <pc:sldMkLst>
          <pc:docMk/>
          <pc:sldMk cId="1898133205" sldId="312"/>
        </pc:sldMkLst>
        <pc:spChg chg="mod">
          <ac:chgData name="David Wright" userId="daf712f2442a2d2e" providerId="LiveId" clId="{72650616-27CC-4F84-BFE9-E864541AF59B}" dt="2023-03-30T11:06:28.571" v="3349" actId="113"/>
          <ac:spMkLst>
            <pc:docMk/>
            <pc:sldMk cId="1898133205" sldId="312"/>
            <ac:spMk id="2" creationId="{C64597A2-75FE-EAB2-9D20-28FDF0A58BBC}"/>
          </ac:spMkLst>
        </pc:spChg>
        <pc:spChg chg="mod">
          <ac:chgData name="David Wright" userId="daf712f2442a2d2e" providerId="LiveId" clId="{72650616-27CC-4F84-BFE9-E864541AF59B}" dt="2023-03-30T10:44:20.870" v="2088" actId="20577"/>
          <ac:spMkLst>
            <pc:docMk/>
            <pc:sldMk cId="1898133205" sldId="312"/>
            <ac:spMk id="3" creationId="{B40AD289-EC7C-CC2F-588F-E343ACDAB6A5}"/>
          </ac:spMkLst>
        </pc:spChg>
      </pc:sldChg>
      <pc:sldChg chg="modSp add modAnim modNotesTx">
        <pc:chgData name="David Wright" userId="daf712f2442a2d2e" providerId="LiveId" clId="{72650616-27CC-4F84-BFE9-E864541AF59B}" dt="2023-03-30T10:27:00.830" v="1580" actId="20577"/>
        <pc:sldMkLst>
          <pc:docMk/>
          <pc:sldMk cId="2564613943" sldId="313"/>
        </pc:sldMkLst>
        <pc:spChg chg="mod">
          <ac:chgData name="David Wright" userId="daf712f2442a2d2e" providerId="LiveId" clId="{72650616-27CC-4F84-BFE9-E864541AF59B}" dt="2023-02-23T15:01:43.869" v="256" actId="255"/>
          <ac:spMkLst>
            <pc:docMk/>
            <pc:sldMk cId="2564613943" sldId="313"/>
            <ac:spMk id="2" creationId="{EE0C4CAE-F872-F8F8-C211-51F7E5C49A17}"/>
          </ac:spMkLst>
        </pc:spChg>
      </pc:sldChg>
      <pc:sldChg chg="modSp new del mod">
        <pc:chgData name="David Wright" userId="daf712f2442a2d2e" providerId="LiveId" clId="{72650616-27CC-4F84-BFE9-E864541AF59B}" dt="2023-03-30T09:23:32.206" v="651" actId="47"/>
        <pc:sldMkLst>
          <pc:docMk/>
          <pc:sldMk cId="775007747" sldId="314"/>
        </pc:sldMkLst>
        <pc:spChg chg="mod">
          <ac:chgData name="David Wright" userId="daf712f2442a2d2e" providerId="LiveId" clId="{72650616-27CC-4F84-BFE9-E864541AF59B}" dt="2023-03-30T09:23:12.697" v="649" actId="20577"/>
          <ac:spMkLst>
            <pc:docMk/>
            <pc:sldMk cId="775007747" sldId="314"/>
            <ac:spMk id="2" creationId="{C1BB5270-F4E9-99B2-4F56-632EDAF16823}"/>
          </ac:spMkLst>
        </pc:spChg>
        <pc:spChg chg="mod">
          <ac:chgData name="David Wright" userId="daf712f2442a2d2e" providerId="LiveId" clId="{72650616-27CC-4F84-BFE9-E864541AF59B}" dt="2023-03-30T09:21:59.507" v="496" actId="20577"/>
          <ac:spMkLst>
            <pc:docMk/>
            <pc:sldMk cId="775007747" sldId="314"/>
            <ac:spMk id="3" creationId="{E1F05D7B-20CB-5733-4017-13FCDF149054}"/>
          </ac:spMkLst>
        </pc:spChg>
      </pc:sldChg>
      <pc:sldChg chg="addSp delSp modSp new mod modClrScheme chgLayout modNotesTx">
        <pc:chgData name="David Wright" userId="daf712f2442a2d2e" providerId="LiveId" clId="{72650616-27CC-4F84-BFE9-E864541AF59B}" dt="2023-03-30T09:55:20.351" v="1041" actId="1076"/>
        <pc:sldMkLst>
          <pc:docMk/>
          <pc:sldMk cId="2361157817" sldId="314"/>
        </pc:sldMkLst>
        <pc:spChg chg="del mod ord">
          <ac:chgData name="David Wright" userId="daf712f2442a2d2e" providerId="LiveId" clId="{72650616-27CC-4F84-BFE9-E864541AF59B}" dt="2023-03-30T09:45:11.639" v="926" actId="700"/>
          <ac:spMkLst>
            <pc:docMk/>
            <pc:sldMk cId="2361157817" sldId="314"/>
            <ac:spMk id="2" creationId="{C314677E-B004-4DC5-42E2-763AE44E35E3}"/>
          </ac:spMkLst>
        </pc:spChg>
        <pc:spChg chg="mod ord">
          <ac:chgData name="David Wright" userId="daf712f2442a2d2e" providerId="LiveId" clId="{72650616-27CC-4F84-BFE9-E864541AF59B}" dt="2023-03-30T09:45:11.639" v="926" actId="700"/>
          <ac:spMkLst>
            <pc:docMk/>
            <pc:sldMk cId="2361157817" sldId="314"/>
            <ac:spMk id="3" creationId="{B6895AD3-FD47-7015-85C6-27EA17823A94}"/>
          </ac:spMkLst>
        </pc:spChg>
        <pc:spChg chg="add del mod ord">
          <ac:chgData name="David Wright" userId="daf712f2442a2d2e" providerId="LiveId" clId="{72650616-27CC-4F84-BFE9-E864541AF59B}" dt="2023-03-30T09:45:43.511" v="932" actId="478"/>
          <ac:spMkLst>
            <pc:docMk/>
            <pc:sldMk cId="2361157817" sldId="314"/>
            <ac:spMk id="5" creationId="{7AB4C3C7-F0FE-0042-83A1-7BC3244AB72F}"/>
          </ac:spMkLst>
        </pc:spChg>
        <pc:spChg chg="add mod ord">
          <ac:chgData name="David Wright" userId="daf712f2442a2d2e" providerId="LiveId" clId="{72650616-27CC-4F84-BFE9-E864541AF59B}" dt="2023-03-30T09:55:13.642" v="1040" actId="14100"/>
          <ac:spMkLst>
            <pc:docMk/>
            <pc:sldMk cId="2361157817" sldId="314"/>
            <ac:spMk id="6" creationId="{CCB33BE6-D7B4-1471-54E2-8F340AC3793B}"/>
          </ac:spMkLst>
        </pc:spChg>
        <pc:picChg chg="add mod">
          <ac:chgData name="David Wright" userId="daf712f2442a2d2e" providerId="LiveId" clId="{72650616-27CC-4F84-BFE9-E864541AF59B}" dt="2023-03-30T09:55:20.351" v="1041" actId="1076"/>
          <ac:picMkLst>
            <pc:docMk/>
            <pc:sldMk cId="2361157817" sldId="314"/>
            <ac:picMk id="4" creationId="{9A4C40D6-F913-5670-0EA6-0A6D0965A948}"/>
          </ac:picMkLst>
        </pc:picChg>
      </pc:sldChg>
      <pc:sldChg chg="modSp new mod modAnim modNotesTx">
        <pc:chgData name="David Wright" userId="daf712f2442a2d2e" providerId="LiveId" clId="{72650616-27CC-4F84-BFE9-E864541AF59B}" dt="2023-03-30T11:07:53.560" v="3352"/>
        <pc:sldMkLst>
          <pc:docMk/>
          <pc:sldMk cId="4202367819" sldId="315"/>
        </pc:sldMkLst>
        <pc:spChg chg="mod">
          <ac:chgData name="David Wright" userId="daf712f2442a2d2e" providerId="LiveId" clId="{72650616-27CC-4F84-BFE9-E864541AF59B}" dt="2023-03-30T10:03:38.695" v="1158" actId="207"/>
          <ac:spMkLst>
            <pc:docMk/>
            <pc:sldMk cId="4202367819" sldId="315"/>
            <ac:spMk id="2" creationId="{C24583D1-ACFF-0E50-51F9-A65CAEC1B718}"/>
          </ac:spMkLst>
        </pc:spChg>
        <pc:spChg chg="mod">
          <ac:chgData name="David Wright" userId="daf712f2442a2d2e" providerId="LiveId" clId="{72650616-27CC-4F84-BFE9-E864541AF59B}" dt="2023-03-30T09:53:14.815" v="992" actId="20577"/>
          <ac:spMkLst>
            <pc:docMk/>
            <pc:sldMk cId="4202367819" sldId="315"/>
            <ac:spMk id="3" creationId="{93C2D6F3-B541-A61F-B915-08075C13C0EB}"/>
          </ac:spMkLst>
        </pc:spChg>
      </pc:sldChg>
      <pc:sldChg chg="addSp modSp new mod modNotesTx">
        <pc:chgData name="David Wright" userId="daf712f2442a2d2e" providerId="LiveId" clId="{72650616-27CC-4F84-BFE9-E864541AF59B}" dt="2023-03-30T10:11:26.783" v="1269" actId="20577"/>
        <pc:sldMkLst>
          <pc:docMk/>
          <pc:sldMk cId="3613419082" sldId="316"/>
        </pc:sldMkLst>
        <pc:spChg chg="mod">
          <ac:chgData name="David Wright" userId="daf712f2442a2d2e" providerId="LiveId" clId="{72650616-27CC-4F84-BFE9-E864541AF59B}" dt="2023-03-30T10:08:33.827" v="1263" actId="20577"/>
          <ac:spMkLst>
            <pc:docMk/>
            <pc:sldMk cId="3613419082" sldId="316"/>
            <ac:spMk id="2" creationId="{27B0A9FB-2C4D-8CF7-B617-922827ED2D82}"/>
          </ac:spMkLst>
        </pc:spChg>
        <pc:picChg chg="add mod">
          <ac:chgData name="David Wright" userId="daf712f2442a2d2e" providerId="LiveId" clId="{72650616-27CC-4F84-BFE9-E864541AF59B}" dt="2023-03-30T10:10:32.932" v="1267" actId="1076"/>
          <ac:picMkLst>
            <pc:docMk/>
            <pc:sldMk cId="3613419082" sldId="316"/>
            <ac:picMk id="3" creationId="{A96C7441-980B-784B-A37B-08790BC8FE00}"/>
          </ac:picMkLst>
        </pc:picChg>
      </pc:sldChg>
      <pc:sldChg chg="addSp delSp modSp new mod">
        <pc:chgData name="David Wright" userId="daf712f2442a2d2e" providerId="LiveId" clId="{72650616-27CC-4F84-BFE9-E864541AF59B}" dt="2023-03-30T10:48:23.482" v="2098" actId="14100"/>
        <pc:sldMkLst>
          <pc:docMk/>
          <pc:sldMk cId="2986747796" sldId="317"/>
        </pc:sldMkLst>
        <pc:spChg chg="del">
          <ac:chgData name="David Wright" userId="daf712f2442a2d2e" providerId="LiveId" clId="{72650616-27CC-4F84-BFE9-E864541AF59B}" dt="2023-03-30T10:48:07.752" v="2095" actId="478"/>
          <ac:spMkLst>
            <pc:docMk/>
            <pc:sldMk cId="2986747796" sldId="317"/>
            <ac:spMk id="2" creationId="{DB9F6D0F-1305-6FF8-1F24-9B50FFB5B5E4}"/>
          </ac:spMkLst>
        </pc:spChg>
        <pc:picChg chg="add mod">
          <ac:chgData name="David Wright" userId="daf712f2442a2d2e" providerId="LiveId" clId="{72650616-27CC-4F84-BFE9-E864541AF59B}" dt="2023-03-30T10:48:23.482" v="2098" actId="14100"/>
          <ac:picMkLst>
            <pc:docMk/>
            <pc:sldMk cId="2986747796" sldId="317"/>
            <ac:picMk id="4" creationId="{EE38DCAA-D8E5-DF73-BC4E-9A1E06D81CEF}"/>
          </ac:picMkLst>
        </pc:picChg>
      </pc:sldChg>
      <pc:sldChg chg="modSp new mod modNotesTx">
        <pc:chgData name="David Wright" userId="daf712f2442a2d2e" providerId="LiveId" clId="{72650616-27CC-4F84-BFE9-E864541AF59B}" dt="2023-03-30T10:57:50.325" v="2707" actId="20577"/>
        <pc:sldMkLst>
          <pc:docMk/>
          <pc:sldMk cId="1591010317" sldId="318"/>
        </pc:sldMkLst>
        <pc:spChg chg="mod">
          <ac:chgData name="David Wright" userId="daf712f2442a2d2e" providerId="LiveId" clId="{72650616-27CC-4F84-BFE9-E864541AF59B}" dt="2023-03-30T10:56:22.857" v="2640" actId="113"/>
          <ac:spMkLst>
            <pc:docMk/>
            <pc:sldMk cId="1591010317" sldId="318"/>
            <ac:spMk id="2" creationId="{B06D3528-6BD8-C020-1795-4DC1D5F83409}"/>
          </ac:spMkLst>
        </pc:spChg>
        <pc:spChg chg="mod">
          <ac:chgData name="David Wright" userId="daf712f2442a2d2e" providerId="LiveId" clId="{72650616-27CC-4F84-BFE9-E864541AF59B}" dt="2023-03-30T10:52:05.255" v="2375" actId="20577"/>
          <ac:spMkLst>
            <pc:docMk/>
            <pc:sldMk cId="1591010317" sldId="318"/>
            <ac:spMk id="3" creationId="{6239AB91-2E82-82C6-1CA5-EA2CEBE7B5A7}"/>
          </ac:spMkLst>
        </pc:spChg>
      </pc:sldChg>
      <pc:sldChg chg="modSp new mod modAnim">
        <pc:chgData name="David Wright" userId="daf712f2442a2d2e" providerId="LiveId" clId="{72650616-27CC-4F84-BFE9-E864541AF59B}" dt="2023-03-30T11:09:34.463" v="3363"/>
        <pc:sldMkLst>
          <pc:docMk/>
          <pc:sldMk cId="160051637" sldId="319"/>
        </pc:sldMkLst>
        <pc:spChg chg="mod">
          <ac:chgData name="David Wright" userId="daf712f2442a2d2e" providerId="LiveId" clId="{72650616-27CC-4F84-BFE9-E864541AF59B}" dt="2023-03-30T11:03:41.674" v="3042" actId="20577"/>
          <ac:spMkLst>
            <pc:docMk/>
            <pc:sldMk cId="160051637" sldId="319"/>
            <ac:spMk id="2" creationId="{611E376A-01F8-762A-B45B-603F07859580}"/>
          </ac:spMkLst>
        </pc:spChg>
        <pc:spChg chg="mod">
          <ac:chgData name="David Wright" userId="daf712f2442a2d2e" providerId="LiveId" clId="{72650616-27CC-4F84-BFE9-E864541AF59B}" dt="2023-03-30T10:58:55.506" v="2754" actId="255"/>
          <ac:spMkLst>
            <pc:docMk/>
            <pc:sldMk cId="160051637" sldId="319"/>
            <ac:spMk id="3" creationId="{FC46EDB9-5454-8014-6989-D2D44A56A7AC}"/>
          </ac:spMkLst>
        </pc:spChg>
      </pc:sldChg>
      <pc:sldChg chg="modSp new del mod">
        <pc:chgData name="David Wright" userId="daf712f2442a2d2e" providerId="LiveId" clId="{72650616-27CC-4F84-BFE9-E864541AF59B}" dt="2023-03-30T10:57:26.967" v="2641" actId="47"/>
        <pc:sldMkLst>
          <pc:docMk/>
          <pc:sldMk cId="580735995" sldId="319"/>
        </pc:sldMkLst>
        <pc:spChg chg="mod">
          <ac:chgData name="David Wright" userId="daf712f2442a2d2e" providerId="LiveId" clId="{72650616-27CC-4F84-BFE9-E864541AF59B}" dt="2023-03-30T10:53:31.463" v="2428" actId="20577"/>
          <ac:spMkLst>
            <pc:docMk/>
            <pc:sldMk cId="580735995" sldId="319"/>
            <ac:spMk id="2" creationId="{6CB15F0D-8415-9AF6-B936-CD03F384CB30}"/>
          </ac:spMkLst>
        </pc:spChg>
        <pc:spChg chg="mod">
          <ac:chgData name="David Wright" userId="daf712f2442a2d2e" providerId="LiveId" clId="{72650616-27CC-4F84-BFE9-E864541AF59B}" dt="2023-03-30T10:53:14.272" v="2405" actId="20577"/>
          <ac:spMkLst>
            <pc:docMk/>
            <pc:sldMk cId="580735995" sldId="319"/>
            <ac:spMk id="3" creationId="{CC3BE28A-6F8A-7B57-2C85-0BF52271A785}"/>
          </ac:spMkLst>
        </pc:spChg>
      </pc:sldChg>
      <pc:sldChg chg="modSp add mod ord modNotesTx">
        <pc:chgData name="David Wright" userId="daf712f2442a2d2e" providerId="LiveId" clId="{72650616-27CC-4F84-BFE9-E864541AF59B}" dt="2023-03-30T11:10:01.179" v="3387" actId="20577"/>
        <pc:sldMkLst>
          <pc:docMk/>
          <pc:sldMk cId="4116635819" sldId="320"/>
        </pc:sldMkLst>
        <pc:spChg chg="mod">
          <ac:chgData name="David Wright" userId="daf712f2442a2d2e" providerId="LiveId" clId="{72650616-27CC-4F84-BFE9-E864541AF59B}" dt="2023-03-30T11:09:56.676" v="3375" actId="20577"/>
          <ac:spMkLst>
            <pc:docMk/>
            <pc:sldMk cId="4116635819" sldId="320"/>
            <ac:spMk id="2" creationId="{5BF2CCA9-8709-30E7-EBD7-0A555B5D6AA2}"/>
          </ac:spMkLst>
        </pc:spChg>
        <pc:spChg chg="mod">
          <ac:chgData name="David Wright" userId="daf712f2442a2d2e" providerId="LiveId" clId="{72650616-27CC-4F84-BFE9-E864541AF59B}" dt="2023-03-30T11:10:01.179" v="3387" actId="20577"/>
          <ac:spMkLst>
            <pc:docMk/>
            <pc:sldMk cId="4116635819" sldId="320"/>
            <ac:spMk id="3" creationId="{534B0A3C-91FF-449F-29A5-E82C9BB9817C}"/>
          </ac:spMkLst>
        </pc:spChg>
      </pc:sldChg>
      <pc:sldChg chg="modSp new del mod">
        <pc:chgData name="David Wright" userId="daf712f2442a2d2e" providerId="LiveId" clId="{72650616-27CC-4F84-BFE9-E864541AF59B}" dt="2023-03-30T11:11:46.393" v="3432" actId="47"/>
        <pc:sldMkLst>
          <pc:docMk/>
          <pc:sldMk cId="1272681140" sldId="321"/>
        </pc:sldMkLst>
        <pc:spChg chg="mod">
          <ac:chgData name="David Wright" userId="daf712f2442a2d2e" providerId="LiveId" clId="{72650616-27CC-4F84-BFE9-E864541AF59B}" dt="2023-03-30T11:11:37.601" v="3431" actId="20577"/>
          <ac:spMkLst>
            <pc:docMk/>
            <pc:sldMk cId="1272681140" sldId="321"/>
            <ac:spMk id="2" creationId="{B92A1A5F-2D68-25AE-BA83-38FB9A86890A}"/>
          </ac:spMkLst>
        </pc:spChg>
        <pc:spChg chg="mod">
          <ac:chgData name="David Wright" userId="daf712f2442a2d2e" providerId="LiveId" clId="{72650616-27CC-4F84-BFE9-E864541AF59B}" dt="2023-03-30T11:11:13.695" v="3425" actId="20577"/>
          <ac:spMkLst>
            <pc:docMk/>
            <pc:sldMk cId="1272681140" sldId="321"/>
            <ac:spMk id="3" creationId="{A8A99698-6D81-BFE0-5D08-6EE9C27C2FEB}"/>
          </ac:spMkLst>
        </pc:spChg>
      </pc:sldChg>
      <pc:sldChg chg="addSp delSp modSp new mod modClrScheme chgLayout modNotesTx">
        <pc:chgData name="David Wright" userId="daf712f2442a2d2e" providerId="LiveId" clId="{72650616-27CC-4F84-BFE9-E864541AF59B}" dt="2023-04-11T12:26:19.761" v="3595" actId="20577"/>
        <pc:sldMkLst>
          <pc:docMk/>
          <pc:sldMk cId="3898717811" sldId="321"/>
        </pc:sldMkLst>
        <pc:spChg chg="del">
          <ac:chgData name="David Wright" userId="daf712f2442a2d2e" providerId="LiveId" clId="{72650616-27CC-4F84-BFE9-E864541AF59B}" dt="2023-04-11T12:25:21.664" v="3476" actId="700"/>
          <ac:spMkLst>
            <pc:docMk/>
            <pc:sldMk cId="3898717811" sldId="321"/>
            <ac:spMk id="2" creationId="{4449EC5B-E9CD-4535-F850-2690DFE97B7F}"/>
          </ac:spMkLst>
        </pc:spChg>
        <pc:spChg chg="del mod ord">
          <ac:chgData name="David Wright" userId="daf712f2442a2d2e" providerId="LiveId" clId="{72650616-27CC-4F84-BFE9-E864541AF59B}" dt="2023-04-11T12:25:21.664" v="3476" actId="700"/>
          <ac:spMkLst>
            <pc:docMk/>
            <pc:sldMk cId="3898717811" sldId="321"/>
            <ac:spMk id="3" creationId="{B3B54DB2-F1E4-D6F3-B9D4-B28EE59E96E0}"/>
          </ac:spMkLst>
        </pc:spChg>
        <pc:spChg chg="add mod ord">
          <ac:chgData name="David Wright" userId="daf712f2442a2d2e" providerId="LiveId" clId="{72650616-27CC-4F84-BFE9-E864541AF59B}" dt="2023-04-11T12:26:01.897" v="3532" actId="1076"/>
          <ac:spMkLst>
            <pc:docMk/>
            <pc:sldMk cId="3898717811" sldId="321"/>
            <ac:spMk id="4" creationId="{21A76BB0-8FA9-C3C1-9995-4B9D9E76F7DE}"/>
          </ac:spMkLst>
        </pc:spChg>
      </pc:sldChg>
      <pc:sldChg chg="delSp modSp new mod modClrScheme chgLayout">
        <pc:chgData name="David Wright" userId="daf712f2442a2d2e" providerId="LiveId" clId="{72650616-27CC-4F84-BFE9-E864541AF59B}" dt="2023-04-11T12:28:45.792" v="3859" actId="1076"/>
        <pc:sldMkLst>
          <pc:docMk/>
          <pc:sldMk cId="3151354488" sldId="322"/>
        </pc:sldMkLst>
        <pc:spChg chg="del">
          <ac:chgData name="David Wright" userId="daf712f2442a2d2e" providerId="LiveId" clId="{72650616-27CC-4F84-BFE9-E864541AF59B}" dt="2023-04-11T12:28:04.547" v="3835" actId="700"/>
          <ac:spMkLst>
            <pc:docMk/>
            <pc:sldMk cId="3151354488" sldId="322"/>
            <ac:spMk id="2" creationId="{EDA4C425-11EA-6405-8B90-D8F587DCE18B}"/>
          </ac:spMkLst>
        </pc:spChg>
        <pc:spChg chg="mod ord">
          <ac:chgData name="David Wright" userId="daf712f2442a2d2e" providerId="LiveId" clId="{72650616-27CC-4F84-BFE9-E864541AF59B}" dt="2023-04-11T12:28:45.792" v="3859" actId="1076"/>
          <ac:spMkLst>
            <pc:docMk/>
            <pc:sldMk cId="3151354488" sldId="322"/>
            <ac:spMk id="3" creationId="{F1CDCFDA-FCB4-B82E-B068-29521C9C6F36}"/>
          </ac:spMkLst>
        </pc:spChg>
      </pc:sldChg>
      <pc:sldChg chg="addSp delSp modSp new mod modClrScheme chgLayout">
        <pc:chgData name="David Wright" userId="daf712f2442a2d2e" providerId="LiveId" clId="{72650616-27CC-4F84-BFE9-E864541AF59B}" dt="2023-04-11T12:41:31.586" v="3876" actId="1076"/>
        <pc:sldMkLst>
          <pc:docMk/>
          <pc:sldMk cId="3326191312" sldId="323"/>
        </pc:sldMkLst>
        <pc:spChg chg="del">
          <ac:chgData name="David Wright" userId="daf712f2442a2d2e" providerId="LiveId" clId="{72650616-27CC-4F84-BFE9-E864541AF59B}" dt="2023-04-11T12:38:46.358" v="3861" actId="700"/>
          <ac:spMkLst>
            <pc:docMk/>
            <pc:sldMk cId="3326191312" sldId="323"/>
            <ac:spMk id="2" creationId="{10D4FD5E-8EE6-E6E4-7975-F9A8AA562BAA}"/>
          </ac:spMkLst>
        </pc:spChg>
        <pc:spChg chg="del mod ord">
          <ac:chgData name="David Wright" userId="daf712f2442a2d2e" providerId="LiveId" clId="{72650616-27CC-4F84-BFE9-E864541AF59B}" dt="2023-04-11T12:38:46.358" v="3861" actId="700"/>
          <ac:spMkLst>
            <pc:docMk/>
            <pc:sldMk cId="3326191312" sldId="323"/>
            <ac:spMk id="3" creationId="{B65B8C7A-51E9-DDE4-F13B-26414069C76E}"/>
          </ac:spMkLst>
        </pc:spChg>
        <pc:spChg chg="add del mod ord">
          <ac:chgData name="David Wright" userId="daf712f2442a2d2e" providerId="LiveId" clId="{72650616-27CC-4F84-BFE9-E864541AF59B}" dt="2023-04-11T12:38:48.986" v="3862" actId="478"/>
          <ac:spMkLst>
            <pc:docMk/>
            <pc:sldMk cId="3326191312" sldId="323"/>
            <ac:spMk id="4" creationId="{F3AACD1B-B2F4-BFD7-ACCC-87D79E60A17A}"/>
          </ac:spMkLst>
        </pc:spChg>
        <pc:picChg chg="add mod">
          <ac:chgData name="David Wright" userId="daf712f2442a2d2e" providerId="LiveId" clId="{72650616-27CC-4F84-BFE9-E864541AF59B}" dt="2023-04-11T12:41:31.586" v="3876" actId="1076"/>
          <ac:picMkLst>
            <pc:docMk/>
            <pc:sldMk cId="3326191312" sldId="323"/>
            <ac:picMk id="6" creationId="{E8781430-41CD-5C70-D36B-574CAA42D162}"/>
          </ac:picMkLst>
        </pc:picChg>
      </pc:sldChg>
      <pc:sldChg chg="addSp delSp modSp new mod modClrScheme chgLayout">
        <pc:chgData name="David Wright" userId="daf712f2442a2d2e" providerId="LiveId" clId="{72650616-27CC-4F84-BFE9-E864541AF59B}" dt="2023-05-02T08:47:50.205" v="3884" actId="1076"/>
        <pc:sldMkLst>
          <pc:docMk/>
          <pc:sldMk cId="1569171365" sldId="324"/>
        </pc:sldMkLst>
        <pc:spChg chg="del">
          <ac:chgData name="David Wright" userId="daf712f2442a2d2e" providerId="LiveId" clId="{72650616-27CC-4F84-BFE9-E864541AF59B}" dt="2023-05-02T08:47:21.286" v="3878" actId="700"/>
          <ac:spMkLst>
            <pc:docMk/>
            <pc:sldMk cId="1569171365" sldId="324"/>
            <ac:spMk id="2" creationId="{D8536602-E890-A3D3-5FA6-0B55B3301A57}"/>
          </ac:spMkLst>
        </pc:spChg>
        <pc:spChg chg="del mod ord">
          <ac:chgData name="David Wright" userId="daf712f2442a2d2e" providerId="LiveId" clId="{72650616-27CC-4F84-BFE9-E864541AF59B}" dt="2023-05-02T08:47:21.286" v="3878" actId="700"/>
          <ac:spMkLst>
            <pc:docMk/>
            <pc:sldMk cId="1569171365" sldId="324"/>
            <ac:spMk id="3" creationId="{2DD9F00D-46FD-89BF-FF6E-9AF33F96A57C}"/>
          </ac:spMkLst>
        </pc:spChg>
        <pc:spChg chg="add del mod ord">
          <ac:chgData name="David Wright" userId="daf712f2442a2d2e" providerId="LiveId" clId="{72650616-27CC-4F84-BFE9-E864541AF59B}" dt="2023-05-02T08:47:24.369" v="3879" actId="478"/>
          <ac:spMkLst>
            <pc:docMk/>
            <pc:sldMk cId="1569171365" sldId="324"/>
            <ac:spMk id="4" creationId="{6D9855DE-B365-9886-4271-AC35091FB188}"/>
          </ac:spMkLst>
        </pc:spChg>
        <pc:picChg chg="add mod">
          <ac:chgData name="David Wright" userId="daf712f2442a2d2e" providerId="LiveId" clId="{72650616-27CC-4F84-BFE9-E864541AF59B}" dt="2023-05-02T08:47:50.205" v="3884" actId="1076"/>
          <ac:picMkLst>
            <pc:docMk/>
            <pc:sldMk cId="1569171365" sldId="324"/>
            <ac:picMk id="6" creationId="{D5F048B1-57C4-CDF9-23C9-D9F29604FC09}"/>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694EBED8-7E38-4180-AF87-A24C1801F234}" type="datetimeFigureOut">
              <a:rPr lang="en-GB" smtClean="0"/>
              <a:t>02/05/2023</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B885CC1-AEEF-4051-9D83-CC8BF8FECCE9}" type="slidenum">
              <a:rPr lang="en-GB" smtClean="0"/>
              <a:t>‹#›</a:t>
            </a:fld>
            <a:endParaRPr lang="en-GB"/>
          </a:p>
        </p:txBody>
      </p:sp>
    </p:spTree>
    <p:extLst>
      <p:ext uri="{BB962C8B-B14F-4D97-AF65-F5344CB8AC3E}">
        <p14:creationId xmlns:p14="http://schemas.microsoft.com/office/powerpoint/2010/main" val="3684457169"/>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D7F5A018-01E5-4A25-B38C-7CB7C7350355}" type="datetimeFigureOut">
              <a:rPr lang="en-GB" smtClean="0"/>
              <a:t>02/05/2023</a:t>
            </a:fld>
            <a:endParaRPr lang="en-GB"/>
          </a:p>
        </p:txBody>
      </p:sp>
      <p:sp>
        <p:nvSpPr>
          <p:cNvPr id="4" name="Slide Image Placeholder 3"/>
          <p:cNvSpPr>
            <a:spLocks noGrp="1" noRot="1" noChangeAspect="1"/>
          </p:cNvSpPr>
          <p:nvPr>
            <p:ph type="sldImg" idx="2"/>
          </p:nvPr>
        </p:nvSpPr>
        <p:spPr>
          <a:xfrm>
            <a:off x="685800" y="696686"/>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0194FF-0FE0-45F7-90C8-0D96116D74D4}" type="slidenum">
              <a:rPr lang="en-GB" smtClean="0"/>
              <a:t>‹#›</a:t>
            </a:fld>
            <a:endParaRPr lang="en-GB"/>
          </a:p>
        </p:txBody>
      </p:sp>
    </p:spTree>
    <p:extLst>
      <p:ext uri="{BB962C8B-B14F-4D97-AF65-F5344CB8AC3E}">
        <p14:creationId xmlns:p14="http://schemas.microsoft.com/office/powerpoint/2010/main" val="3443467235"/>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canvas.liverpool.ac.uk/courses/61945/pages/course-information"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dictionary.cambridge.org/dictionary/english/accepted" TargetMode="External"/><Relationship Id="rId3" Type="http://schemas.openxmlformats.org/officeDocument/2006/relationships/hyperlink" Target="https://dictionary.cambridge.org/dictionary/english/act" TargetMode="External"/><Relationship Id="rId7" Type="http://schemas.openxmlformats.org/officeDocument/2006/relationships/hyperlink" Target="https://dictionary.cambridge.org/dictionary/english/else"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dictionary.cambridge.org/dictionary/english/compare" TargetMode="External"/><Relationship Id="rId5" Type="http://schemas.openxmlformats.org/officeDocument/2006/relationships/hyperlink" Target="https://dictionary.cambridge.org/dictionary/english/quality" TargetMode="External"/><Relationship Id="rId4" Type="http://schemas.openxmlformats.org/officeDocument/2006/relationships/hyperlink" Target="https://dictionary.cambridge.org/dictionary/english/measure" TargetMode="External"/><Relationship Id="rId9" Type="http://schemas.openxmlformats.org/officeDocument/2006/relationships/hyperlink" Target="https://dictionary.cambridge.org/dictionary/english/standard"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96913"/>
            <a:ext cx="5486400" cy="30861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200194FF-0FE0-45F7-90C8-0D96116D74D4}" type="slidenum">
              <a:rPr lang="en-GB" smtClean="0"/>
              <a:t>1</a:t>
            </a:fld>
            <a:endParaRPr lang="en-GB"/>
          </a:p>
        </p:txBody>
      </p:sp>
    </p:spTree>
    <p:extLst>
      <p:ext uri="{BB962C8B-B14F-4D97-AF65-F5344CB8AC3E}">
        <p14:creationId xmlns:p14="http://schemas.microsoft.com/office/powerpoint/2010/main" val="14635605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96913"/>
            <a:ext cx="5486400" cy="30861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https://canvas.liverpool.ac.uk/courses/61945/pages/course-information</a:t>
            </a:r>
            <a:r>
              <a:rPr lang="en-GB" dirty="0"/>
              <a:t> </a:t>
            </a:r>
          </a:p>
          <a:p>
            <a:endParaRPr lang="en-GB" dirty="0"/>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200194FF-0FE0-45F7-90C8-0D96116D74D4}" type="slidenum">
              <a:rPr lang="en-GB" smtClean="0"/>
              <a:t>10</a:t>
            </a:fld>
            <a:endParaRPr lang="en-GB"/>
          </a:p>
        </p:txBody>
      </p:sp>
    </p:spTree>
    <p:extLst>
      <p:ext uri="{BB962C8B-B14F-4D97-AF65-F5344CB8AC3E}">
        <p14:creationId xmlns:p14="http://schemas.microsoft.com/office/powerpoint/2010/main" val="6351864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96913"/>
            <a:ext cx="5486400" cy="30861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GB" dirty="0"/>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200194FF-0FE0-45F7-90C8-0D96116D74D4}" type="slidenum">
              <a:rPr lang="en-GB" smtClean="0"/>
              <a:t>11</a:t>
            </a:fld>
            <a:endParaRPr lang="en-GB"/>
          </a:p>
        </p:txBody>
      </p:sp>
    </p:spTree>
    <p:extLst>
      <p:ext uri="{BB962C8B-B14F-4D97-AF65-F5344CB8AC3E}">
        <p14:creationId xmlns:p14="http://schemas.microsoft.com/office/powerpoint/2010/main" val="7312260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96913"/>
            <a:ext cx="5486400" cy="3086100"/>
          </a:xfrm>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GB" dirty="0"/>
              <a:t>CBL – specialist teaching in clinical placements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Give examples of topics we teach in CCT</a:t>
            </a:r>
          </a:p>
          <a:p>
            <a:endParaRPr lang="en-GB" dirty="0"/>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200194FF-0FE0-45F7-90C8-0D96116D74D4}" type="slidenum">
              <a:rPr lang="en-GB" smtClean="0"/>
              <a:t>12</a:t>
            </a:fld>
            <a:endParaRPr lang="en-GB"/>
          </a:p>
        </p:txBody>
      </p:sp>
    </p:spTree>
    <p:extLst>
      <p:ext uri="{BB962C8B-B14F-4D97-AF65-F5344CB8AC3E}">
        <p14:creationId xmlns:p14="http://schemas.microsoft.com/office/powerpoint/2010/main" val="3177800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96913"/>
            <a:ext cx="5486400" cy="3086100"/>
          </a:xfrm>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GB" dirty="0"/>
              <a:t>E-portfolio requirements for each 4 week placement</a:t>
            </a:r>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200194FF-0FE0-45F7-90C8-0D96116D74D4}" type="slidenum">
              <a:rPr lang="en-GB" smtClean="0"/>
              <a:t>13</a:t>
            </a:fld>
            <a:endParaRPr lang="en-GB"/>
          </a:p>
        </p:txBody>
      </p:sp>
    </p:spTree>
    <p:extLst>
      <p:ext uri="{BB962C8B-B14F-4D97-AF65-F5344CB8AC3E}">
        <p14:creationId xmlns:p14="http://schemas.microsoft.com/office/powerpoint/2010/main" val="20442655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96913"/>
            <a:ext cx="5486400" cy="3086100"/>
          </a:xfrm>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GB" dirty="0"/>
              <a:t>Give examples of topics we teach in CCT</a:t>
            </a:r>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200194FF-0FE0-45F7-90C8-0D96116D74D4}" type="slidenum">
              <a:rPr lang="en-GB" smtClean="0"/>
              <a:t>15</a:t>
            </a:fld>
            <a:endParaRPr lang="en-GB"/>
          </a:p>
        </p:txBody>
      </p:sp>
    </p:spTree>
    <p:extLst>
      <p:ext uri="{BB962C8B-B14F-4D97-AF65-F5344CB8AC3E}">
        <p14:creationId xmlns:p14="http://schemas.microsoft.com/office/powerpoint/2010/main" val="4275766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96913"/>
            <a:ext cx="5486400" cy="3086100"/>
          </a:xfrm>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GB" dirty="0"/>
              <a:t>5x 4-week placements</a:t>
            </a:r>
          </a:p>
          <a:p>
            <a:endParaRPr lang="en-GB" dirty="0"/>
          </a:p>
          <a:p>
            <a:r>
              <a:rPr lang="en-GB" dirty="0"/>
              <a:t>SAMP – Selective in advanced medical practice (student selected clinical Placement</a:t>
            </a:r>
          </a:p>
          <a:p>
            <a:endParaRPr lang="en-GB" dirty="0"/>
          </a:p>
          <a:p>
            <a:r>
              <a:rPr lang="en-GB" dirty="0"/>
              <a:t>Weekly Teaching CBLS, OSCE assessment and e-portfolio</a:t>
            </a:r>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200194FF-0FE0-45F7-90C8-0D96116D74D4}" type="slidenum">
              <a:rPr lang="en-GB" smtClean="0"/>
              <a:t>16</a:t>
            </a:fld>
            <a:endParaRPr lang="en-GB"/>
          </a:p>
        </p:txBody>
      </p:sp>
    </p:spTree>
    <p:extLst>
      <p:ext uri="{BB962C8B-B14F-4D97-AF65-F5344CB8AC3E}">
        <p14:creationId xmlns:p14="http://schemas.microsoft.com/office/powerpoint/2010/main" val="29416538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96913"/>
            <a:ext cx="5486400" cy="30861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GB" dirty="0"/>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200194FF-0FE0-45F7-90C8-0D96116D74D4}" type="slidenum">
              <a:rPr lang="en-GB" smtClean="0"/>
              <a:t>20</a:t>
            </a:fld>
            <a:endParaRPr lang="en-GB"/>
          </a:p>
        </p:txBody>
      </p:sp>
    </p:spTree>
    <p:extLst>
      <p:ext uri="{BB962C8B-B14F-4D97-AF65-F5344CB8AC3E}">
        <p14:creationId xmlns:p14="http://schemas.microsoft.com/office/powerpoint/2010/main" val="1134880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96913"/>
            <a:ext cx="5486400" cy="3086100"/>
          </a:xfrm>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GB" dirty="0"/>
              <a:t>Aims</a:t>
            </a:r>
          </a:p>
          <a:p>
            <a:r>
              <a:rPr lang="en-GB" dirty="0"/>
              <a:t>Benchmarking</a:t>
            </a:r>
          </a:p>
          <a:p>
            <a:r>
              <a:rPr lang="en-GB" dirty="0"/>
              <a:t>Curriculum in school of  Medicine</a:t>
            </a:r>
          </a:p>
          <a:p>
            <a:r>
              <a:rPr lang="en-GB" dirty="0"/>
              <a:t>Course structure</a:t>
            </a:r>
          </a:p>
          <a:p>
            <a:r>
              <a:rPr lang="en-GB" dirty="0"/>
              <a:t>How to improve knowledge of setting a standard for students</a:t>
            </a:r>
          </a:p>
          <a:p>
            <a:endParaRPr lang="en-GB" dirty="0"/>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200194FF-0FE0-45F7-90C8-0D96116D74D4}" type="slidenum">
              <a:rPr lang="en-GB" smtClean="0"/>
              <a:t>2</a:t>
            </a:fld>
            <a:endParaRPr lang="en-GB"/>
          </a:p>
        </p:txBody>
      </p:sp>
    </p:spTree>
    <p:extLst>
      <p:ext uri="{BB962C8B-B14F-4D97-AF65-F5344CB8AC3E}">
        <p14:creationId xmlns:p14="http://schemas.microsoft.com/office/powerpoint/2010/main" val="2620231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96913"/>
            <a:ext cx="5486400" cy="30861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A little bit of trivia – Horizontal marks surveyors made for an angle-iron to make a “bench” for a levelling rod</a:t>
            </a:r>
          </a:p>
          <a:p>
            <a:endParaRPr lang="en-GB" dirty="0"/>
          </a:p>
          <a:p>
            <a:endParaRPr lang="en-GB" dirty="0"/>
          </a:p>
          <a:p>
            <a:r>
              <a:rPr lang="en-GB" dirty="0"/>
              <a:t>https://dictionary.cambridge.org/dictionary/english/benchmarking</a:t>
            </a:r>
          </a:p>
          <a:p>
            <a:pPr marL="0" indent="0">
              <a:buNone/>
            </a:pPr>
            <a:r>
              <a:rPr lang="en-GB" b="1" i="0" dirty="0">
                <a:solidFill>
                  <a:srgbClr val="1D2A57"/>
                </a:solidFill>
                <a:effectLst/>
                <a:latin typeface="Arial" panose="020B0604020202020204" pitchFamily="34" charset="0"/>
              </a:rPr>
              <a:t>“</a:t>
            </a:r>
            <a:r>
              <a:rPr lang="en-GB" i="0" dirty="0">
                <a:solidFill>
                  <a:srgbClr val="002060"/>
                </a:solidFill>
                <a:effectLst/>
                <a:latin typeface="Arial" panose="020B0604020202020204" pitchFamily="34" charset="0"/>
              </a:rPr>
              <a:t>the </a:t>
            </a:r>
            <a:r>
              <a:rPr lang="en-GB" i="0" strike="noStrike" dirty="0">
                <a:solidFill>
                  <a:srgbClr val="002060"/>
                </a:solidFill>
                <a:effectLst/>
                <a:latin typeface="Arial" panose="020B0604020202020204" pitchFamily="34" charset="0"/>
                <a:hlinkClick r:id="rId3" tooltip="act">
                  <a:extLst>
                    <a:ext uri="{A12FA001-AC4F-418D-AE19-62706E023703}">
                      <ahyp:hlinkClr xmlns:ahyp="http://schemas.microsoft.com/office/drawing/2018/hyperlinkcolor" val="tx"/>
                    </a:ext>
                  </a:extLst>
                </a:hlinkClick>
              </a:rPr>
              <a:t>act</a:t>
            </a:r>
            <a:r>
              <a:rPr lang="en-GB" i="0" dirty="0">
                <a:solidFill>
                  <a:srgbClr val="002060"/>
                </a:solidFill>
                <a:effectLst/>
                <a:latin typeface="Arial" panose="020B0604020202020204" pitchFamily="34" charset="0"/>
              </a:rPr>
              <a:t> of </a:t>
            </a:r>
            <a:r>
              <a:rPr lang="en-GB" i="0" strike="noStrike" dirty="0">
                <a:solidFill>
                  <a:srgbClr val="002060"/>
                </a:solidFill>
                <a:effectLst/>
                <a:latin typeface="Arial" panose="020B0604020202020204" pitchFamily="34" charset="0"/>
                <a:hlinkClick r:id="rId4" tooltip="measuring">
                  <a:extLst>
                    <a:ext uri="{A12FA001-AC4F-418D-AE19-62706E023703}">
                      <ahyp:hlinkClr xmlns:ahyp="http://schemas.microsoft.com/office/drawing/2018/hyperlinkcolor" val="tx"/>
                    </a:ext>
                  </a:extLst>
                </a:hlinkClick>
              </a:rPr>
              <a:t>measuring</a:t>
            </a:r>
            <a:r>
              <a:rPr lang="en-GB" i="0" dirty="0">
                <a:solidFill>
                  <a:srgbClr val="002060"/>
                </a:solidFill>
                <a:effectLst/>
                <a:latin typeface="Arial" panose="020B0604020202020204" pitchFamily="34" charset="0"/>
              </a:rPr>
              <a:t> the </a:t>
            </a:r>
            <a:r>
              <a:rPr lang="en-GB" i="0" strike="noStrike" dirty="0">
                <a:solidFill>
                  <a:srgbClr val="002060"/>
                </a:solidFill>
                <a:effectLst/>
                <a:latin typeface="Arial" panose="020B0604020202020204" pitchFamily="34" charset="0"/>
                <a:hlinkClick r:id="rId5" tooltip="quality">
                  <a:extLst>
                    <a:ext uri="{A12FA001-AC4F-418D-AE19-62706E023703}">
                      <ahyp:hlinkClr xmlns:ahyp="http://schemas.microsoft.com/office/drawing/2018/hyperlinkcolor" val="tx"/>
                    </a:ext>
                  </a:extLst>
                </a:hlinkClick>
              </a:rPr>
              <a:t>quality</a:t>
            </a:r>
            <a:r>
              <a:rPr lang="en-GB" i="0" dirty="0">
                <a:solidFill>
                  <a:srgbClr val="002060"/>
                </a:solidFill>
                <a:effectLst/>
                <a:latin typeface="Arial" panose="020B0604020202020204" pitchFamily="34" charset="0"/>
              </a:rPr>
              <a:t> of something by </a:t>
            </a:r>
            <a:r>
              <a:rPr lang="en-GB" i="0" strike="noStrike" dirty="0">
                <a:solidFill>
                  <a:srgbClr val="002060"/>
                </a:solidFill>
                <a:effectLst/>
                <a:latin typeface="Arial" panose="020B0604020202020204" pitchFamily="34" charset="0"/>
                <a:hlinkClick r:id="rId6" tooltip="comparing">
                  <a:extLst>
                    <a:ext uri="{A12FA001-AC4F-418D-AE19-62706E023703}">
                      <ahyp:hlinkClr xmlns:ahyp="http://schemas.microsoft.com/office/drawing/2018/hyperlinkcolor" val="tx"/>
                    </a:ext>
                  </a:extLst>
                </a:hlinkClick>
              </a:rPr>
              <a:t>comparing</a:t>
            </a:r>
            <a:r>
              <a:rPr lang="en-GB" i="0" dirty="0">
                <a:solidFill>
                  <a:srgbClr val="002060"/>
                </a:solidFill>
                <a:effectLst/>
                <a:latin typeface="Arial" panose="020B0604020202020204" pitchFamily="34" charset="0"/>
              </a:rPr>
              <a:t> it with something </a:t>
            </a:r>
            <a:r>
              <a:rPr lang="en-GB" i="0" strike="noStrike" dirty="0">
                <a:solidFill>
                  <a:srgbClr val="002060"/>
                </a:solidFill>
                <a:effectLst/>
                <a:latin typeface="Arial" panose="020B0604020202020204" pitchFamily="34" charset="0"/>
                <a:hlinkClick r:id="rId7" tooltip="else">
                  <a:extLst>
                    <a:ext uri="{A12FA001-AC4F-418D-AE19-62706E023703}">
                      <ahyp:hlinkClr xmlns:ahyp="http://schemas.microsoft.com/office/drawing/2018/hyperlinkcolor" val="tx"/>
                    </a:ext>
                  </a:extLst>
                </a:hlinkClick>
              </a:rPr>
              <a:t>else</a:t>
            </a:r>
            <a:r>
              <a:rPr lang="en-GB" i="0" dirty="0">
                <a:solidFill>
                  <a:srgbClr val="002060"/>
                </a:solidFill>
                <a:effectLst/>
                <a:latin typeface="Arial" panose="020B0604020202020204" pitchFamily="34" charset="0"/>
              </a:rPr>
              <a:t> of an </a:t>
            </a:r>
            <a:r>
              <a:rPr lang="en-GB" i="0" strike="noStrike" dirty="0">
                <a:solidFill>
                  <a:srgbClr val="002060"/>
                </a:solidFill>
                <a:effectLst/>
                <a:latin typeface="Arial" panose="020B0604020202020204" pitchFamily="34" charset="0"/>
                <a:hlinkClick r:id="rId8" tooltip="accepted">
                  <a:extLst>
                    <a:ext uri="{A12FA001-AC4F-418D-AE19-62706E023703}">
                      <ahyp:hlinkClr xmlns:ahyp="http://schemas.microsoft.com/office/drawing/2018/hyperlinkcolor" val="tx"/>
                    </a:ext>
                  </a:extLst>
                </a:hlinkClick>
              </a:rPr>
              <a:t>accepted</a:t>
            </a:r>
            <a:r>
              <a:rPr lang="en-GB" i="0" dirty="0">
                <a:solidFill>
                  <a:srgbClr val="002060"/>
                </a:solidFill>
                <a:effectLst/>
                <a:latin typeface="Arial" panose="020B0604020202020204" pitchFamily="34" charset="0"/>
              </a:rPr>
              <a:t> </a:t>
            </a:r>
            <a:r>
              <a:rPr lang="en-GB" i="0" strike="noStrike" dirty="0">
                <a:solidFill>
                  <a:srgbClr val="002060"/>
                </a:solidFill>
                <a:effectLst/>
                <a:latin typeface="Arial" panose="020B0604020202020204" pitchFamily="34" charset="0"/>
                <a:hlinkClick r:id="rId9" tooltip="standard">
                  <a:extLst>
                    <a:ext uri="{A12FA001-AC4F-418D-AE19-62706E023703}">
                      <ahyp:hlinkClr xmlns:ahyp="http://schemas.microsoft.com/office/drawing/2018/hyperlinkcolor" val="tx"/>
                    </a:ext>
                  </a:extLst>
                </a:hlinkClick>
              </a:rPr>
              <a:t>standard</a:t>
            </a:r>
            <a:r>
              <a:rPr lang="en-GB" b="1" u="none" strike="noStrike" dirty="0">
                <a:solidFill>
                  <a:srgbClr val="1D2A57"/>
                </a:solidFill>
              </a:rPr>
              <a:t>”</a:t>
            </a:r>
          </a:p>
          <a:p>
            <a:endParaRPr lang="en-GB" dirty="0"/>
          </a:p>
          <a:p>
            <a:r>
              <a:rPr lang="en-GB" dirty="0"/>
              <a:t>https://www.oxfordlearnersdictionaries.com/definition/english/benchmark_1#:~:text=%2F%CB%88bent%CA%83m%C9%91%CB%90rk%2F,things%20can%20be%20compared%20with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mn-lt"/>
              </a:rPr>
              <a:t>“</a:t>
            </a:r>
            <a:r>
              <a:rPr lang="en-GB" b="0" i="0" dirty="0">
                <a:solidFill>
                  <a:srgbClr val="202124"/>
                </a:solidFill>
                <a:effectLst/>
                <a:latin typeface="+mn-lt"/>
              </a:rPr>
              <a:t>​</a:t>
            </a:r>
            <a:r>
              <a:rPr lang="en-GB" b="0" i="0" dirty="0">
                <a:solidFill>
                  <a:srgbClr val="002060"/>
                </a:solidFill>
                <a:effectLst/>
                <a:latin typeface="+mn-lt"/>
              </a:rPr>
              <a:t>something that can be measured and used as a standard that other things can be compared with.”</a:t>
            </a:r>
            <a:endParaRPr lang="en-GB" dirty="0">
              <a:solidFill>
                <a:srgbClr val="002060"/>
              </a:solidFill>
              <a:latin typeface="+mn-lt"/>
            </a:endParaRPr>
          </a:p>
          <a:p>
            <a:endParaRPr lang="en-GB" dirty="0"/>
          </a:p>
          <a:p>
            <a:endParaRPr lang="en-GB" dirty="0"/>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200194FF-0FE0-45F7-90C8-0D96116D74D4}" type="slidenum">
              <a:rPr lang="en-GB" smtClean="0"/>
              <a:t>3</a:t>
            </a:fld>
            <a:endParaRPr lang="en-GB"/>
          </a:p>
        </p:txBody>
      </p:sp>
    </p:spTree>
    <p:extLst>
      <p:ext uri="{BB962C8B-B14F-4D97-AF65-F5344CB8AC3E}">
        <p14:creationId xmlns:p14="http://schemas.microsoft.com/office/powerpoint/2010/main" val="744890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96913"/>
            <a:ext cx="5486400" cy="30861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GB" dirty="0"/>
              <a:t>https://www.gmc-uk.org/education/standards-guidance-and-curricula/standards-and-outcomes/outcomes-for-graduates/outcomes-for-graduates</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endParaRPr lang="en-GB" dirty="0"/>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GB" dirty="0"/>
              <a:t>https://www.gmc-uk.org/education/medical-licensing-assessment</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4A4A4A"/>
                </a:solidFill>
                <a:effectLst/>
                <a:latin typeface="Roboto" panose="020B0604020202020204" pitchFamily="2" charset="0"/>
              </a:rPr>
              <a:t>The Medical Licensing Assessment is a two-part test that will set a common threshold for safe medical practice in the UK.</a:t>
            </a:r>
          </a:p>
          <a:p>
            <a:endParaRPr lang="en-GB" dirty="0"/>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200194FF-0FE0-45F7-90C8-0D96116D74D4}" type="slidenum">
              <a:rPr lang="en-GB" smtClean="0"/>
              <a:t>4</a:t>
            </a:fld>
            <a:endParaRPr lang="en-GB"/>
          </a:p>
        </p:txBody>
      </p:sp>
    </p:spTree>
    <p:extLst>
      <p:ext uri="{BB962C8B-B14F-4D97-AF65-F5344CB8AC3E}">
        <p14:creationId xmlns:p14="http://schemas.microsoft.com/office/powerpoint/2010/main" val="4278469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96913"/>
            <a:ext cx="5486400" cy="3086100"/>
          </a:xfrm>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GB" dirty="0"/>
              <a:t>How do you benchmark the students you see on placements?</a:t>
            </a:r>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200194FF-0FE0-45F7-90C8-0D96116D74D4}" type="slidenum">
              <a:rPr lang="en-GB" smtClean="0"/>
              <a:t>5</a:t>
            </a:fld>
            <a:endParaRPr lang="en-GB"/>
          </a:p>
        </p:txBody>
      </p:sp>
    </p:spTree>
    <p:extLst>
      <p:ext uri="{BB962C8B-B14F-4D97-AF65-F5344CB8AC3E}">
        <p14:creationId xmlns:p14="http://schemas.microsoft.com/office/powerpoint/2010/main" val="4262487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96913"/>
            <a:ext cx="5486400" cy="30861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228600" indent="-228600">
              <a:buAutoNum type="arabicParenBoth"/>
            </a:pPr>
            <a:r>
              <a:rPr lang="en-GB" dirty="0"/>
              <a:t>More about gaining experience later (</a:t>
            </a:r>
            <a:r>
              <a:rPr lang="en-GB" dirty="0" err="1"/>
              <a:t>eg</a:t>
            </a:r>
            <a:r>
              <a:rPr lang="en-GB" dirty="0"/>
              <a:t> </a:t>
            </a:r>
            <a:r>
              <a:rPr lang="en-GB" dirty="0" err="1"/>
              <a:t>Osces</a:t>
            </a:r>
            <a:r>
              <a:rPr lang="en-GB" dirty="0"/>
              <a:t> etc)</a:t>
            </a:r>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200194FF-0FE0-45F7-90C8-0D96116D74D4}" type="slidenum">
              <a:rPr lang="en-GB" smtClean="0"/>
              <a:t>6</a:t>
            </a:fld>
            <a:endParaRPr lang="en-GB"/>
          </a:p>
        </p:txBody>
      </p:sp>
    </p:spTree>
    <p:extLst>
      <p:ext uri="{BB962C8B-B14F-4D97-AF65-F5344CB8AC3E}">
        <p14:creationId xmlns:p14="http://schemas.microsoft.com/office/powerpoint/2010/main" val="1680530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96913"/>
            <a:ext cx="5486400" cy="3086100"/>
          </a:xfrm>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GB" dirty="0"/>
              <a:t>https://www.gmc-uk.org/-/media/documents/outcomes-for-graduates-2020_pdf-84622587.pdf </a:t>
            </a:r>
          </a:p>
          <a:p>
            <a:endParaRPr lang="en-GB" dirty="0"/>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200194FF-0FE0-45F7-90C8-0D96116D74D4}" type="slidenum">
              <a:rPr lang="en-GB" smtClean="0"/>
              <a:t>7</a:t>
            </a:fld>
            <a:endParaRPr lang="en-GB"/>
          </a:p>
        </p:txBody>
      </p:sp>
    </p:spTree>
    <p:extLst>
      <p:ext uri="{BB962C8B-B14F-4D97-AF65-F5344CB8AC3E}">
        <p14:creationId xmlns:p14="http://schemas.microsoft.com/office/powerpoint/2010/main" val="240253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96913"/>
            <a:ext cx="5486400" cy="3086100"/>
          </a:xfrm>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GB" dirty="0"/>
              <a:t>https://www.liverpool.ac.uk/media/livacuk/schoolofmedicine/leo/documents/Clinican,fact,sheet,on,curriculum,in,2022-23.pdf </a:t>
            </a:r>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200194FF-0FE0-45F7-90C8-0D96116D74D4}" type="slidenum">
              <a:rPr lang="en-GB" smtClean="0"/>
              <a:t>8</a:t>
            </a:fld>
            <a:endParaRPr lang="en-GB"/>
          </a:p>
        </p:txBody>
      </p:sp>
    </p:spTree>
    <p:extLst>
      <p:ext uri="{BB962C8B-B14F-4D97-AF65-F5344CB8AC3E}">
        <p14:creationId xmlns:p14="http://schemas.microsoft.com/office/powerpoint/2010/main" val="2897503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96913"/>
            <a:ext cx="5486400" cy="3086100"/>
          </a:xfrm>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GB" dirty="0"/>
              <a:t>Year 1 – focus on normal – teaching delivered by lectures, CBLs, seminar-style teaching, anatomy focused teaching, sociology and psychology, leadership (</a:t>
            </a:r>
            <a:r>
              <a:rPr lang="en-GB" dirty="0" err="1"/>
              <a:t>Altcar</a:t>
            </a:r>
            <a:r>
              <a:rPr lang="en-GB" dirty="0"/>
              <a:t>), clinical and comm skills</a:t>
            </a:r>
          </a:p>
          <a:p>
            <a:endParaRPr lang="en-GB" dirty="0"/>
          </a:p>
          <a:p>
            <a:r>
              <a:rPr lang="en-GB" dirty="0"/>
              <a:t>Year 2 – develop pathology – lectures </a:t>
            </a:r>
            <a:r>
              <a:rPr lang="en-GB" dirty="0" err="1"/>
              <a:t>panoptyo</a:t>
            </a:r>
            <a:r>
              <a:rPr lang="en-GB" dirty="0"/>
              <a:t>, CBLs, CCP, etc also 4 week clinical placement (varied)</a:t>
            </a:r>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200194FF-0FE0-45F7-90C8-0D96116D74D4}" type="slidenum">
              <a:rPr lang="en-GB" smtClean="0"/>
              <a:t>9</a:t>
            </a:fld>
            <a:endParaRPr lang="en-GB"/>
          </a:p>
        </p:txBody>
      </p:sp>
    </p:spTree>
    <p:extLst>
      <p:ext uri="{BB962C8B-B14F-4D97-AF65-F5344CB8AC3E}">
        <p14:creationId xmlns:p14="http://schemas.microsoft.com/office/powerpoint/2010/main" val="18348706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xml"/><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7.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9.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0.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2.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3.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6.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8.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9.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pic>
        <p:nvPicPr>
          <p:cNvPr id="9" name="Asclepius" descr="Asclepius" title="Decorative"/>
          <p:cNvPicPr>
            <a:picLocks noChangeAspect="1"/>
          </p:cNvPicPr>
          <p:nvPr userDrawn="1"/>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b="35238"/>
          <a:stretch/>
        </p:blipFill>
        <p:spPr>
          <a:xfrm>
            <a:off x="10165993" y="1876628"/>
            <a:ext cx="1779890" cy="4441372"/>
          </a:xfrm>
          <a:prstGeom prst="rect">
            <a:avLst/>
          </a:prstGeom>
        </p:spPr>
      </p:pic>
      <p:sp>
        <p:nvSpPr>
          <p:cNvPr id="27" name="Date"/>
          <p:cNvSpPr>
            <a:spLocks noGrp="1"/>
          </p:cNvSpPr>
          <p:nvPr>
            <p:ph type="body" sz="quarter" idx="12" hasCustomPrompt="1"/>
          </p:nvPr>
        </p:nvSpPr>
        <p:spPr>
          <a:xfrm>
            <a:off x="339725" y="5083785"/>
            <a:ext cx="10114518" cy="540000"/>
          </a:xfrm>
          <a:prstGeom prst="rect">
            <a:avLst/>
          </a:prstGeom>
        </p:spPr>
        <p:txBody>
          <a:bodyPr/>
          <a:lstStyle>
            <a:lvl1pPr>
              <a:defRPr sz="2800">
                <a:solidFill>
                  <a:schemeClr val="tx1"/>
                </a:solidFill>
              </a:defRPr>
            </a:lvl1pPr>
            <a:lvl2pPr>
              <a:defRPr sz="2800">
                <a:solidFill>
                  <a:schemeClr val="bg1"/>
                </a:solidFill>
              </a:defRPr>
            </a:lvl2pPr>
            <a:lvl3pPr>
              <a:defRPr sz="2800">
                <a:solidFill>
                  <a:schemeClr val="bg1"/>
                </a:solidFill>
              </a:defRPr>
            </a:lvl3pPr>
            <a:lvl4pPr>
              <a:defRPr sz="2800">
                <a:solidFill>
                  <a:schemeClr val="bg1"/>
                </a:solidFill>
              </a:defRPr>
            </a:lvl4pPr>
            <a:lvl5pPr>
              <a:defRPr sz="2800">
                <a:solidFill>
                  <a:schemeClr val="bg1"/>
                </a:solidFill>
              </a:defRPr>
            </a:lvl5pPr>
          </a:lstStyle>
          <a:p>
            <a:pPr lvl="0"/>
            <a:r>
              <a:rPr lang="en-US" dirty="0"/>
              <a:t>Click to add date.</a:t>
            </a:r>
            <a:endParaRPr lang="en-GB" dirty="0"/>
          </a:p>
        </p:txBody>
      </p:sp>
      <p:sp>
        <p:nvSpPr>
          <p:cNvPr id="26" name="Job"/>
          <p:cNvSpPr>
            <a:spLocks noGrp="1"/>
          </p:cNvSpPr>
          <p:nvPr>
            <p:ph type="body" sz="quarter" idx="11" hasCustomPrompt="1"/>
          </p:nvPr>
        </p:nvSpPr>
        <p:spPr>
          <a:xfrm>
            <a:off x="339725" y="3789000"/>
            <a:ext cx="10114518" cy="540000"/>
          </a:xfrm>
          <a:prstGeom prst="rect">
            <a:avLst/>
          </a:prstGeom>
        </p:spPr>
        <p:txBody>
          <a:bodyPr/>
          <a:lstStyle>
            <a:lvl1pPr>
              <a:defRPr sz="2800">
                <a:solidFill>
                  <a:schemeClr val="tx1"/>
                </a:solidFill>
              </a:defRPr>
            </a:lvl1pPr>
            <a:lvl2pPr>
              <a:defRPr sz="2800">
                <a:solidFill>
                  <a:schemeClr val="bg1"/>
                </a:solidFill>
              </a:defRPr>
            </a:lvl2pPr>
            <a:lvl3pPr>
              <a:defRPr sz="2800">
                <a:solidFill>
                  <a:schemeClr val="bg1"/>
                </a:solidFill>
              </a:defRPr>
            </a:lvl3pPr>
            <a:lvl4pPr>
              <a:defRPr sz="2800">
                <a:solidFill>
                  <a:schemeClr val="bg1"/>
                </a:solidFill>
              </a:defRPr>
            </a:lvl4pPr>
            <a:lvl5pPr>
              <a:defRPr sz="2800">
                <a:solidFill>
                  <a:schemeClr val="bg1"/>
                </a:solidFill>
              </a:defRPr>
            </a:lvl5pPr>
          </a:lstStyle>
          <a:p>
            <a:pPr lvl="0"/>
            <a:r>
              <a:rPr lang="en-US" dirty="0"/>
              <a:t>Click to add job title.</a:t>
            </a:r>
            <a:endParaRPr lang="en-GB" dirty="0"/>
          </a:p>
        </p:txBody>
      </p:sp>
      <p:sp>
        <p:nvSpPr>
          <p:cNvPr id="24" name="Name"/>
          <p:cNvSpPr>
            <a:spLocks noGrp="1"/>
          </p:cNvSpPr>
          <p:nvPr>
            <p:ph type="body" sz="quarter" idx="10" hasCustomPrompt="1"/>
          </p:nvPr>
        </p:nvSpPr>
        <p:spPr>
          <a:xfrm>
            <a:off x="339724" y="3069000"/>
            <a:ext cx="10114519" cy="720000"/>
          </a:xfrm>
          <a:prstGeom prst="rect">
            <a:avLst/>
          </a:prstGeom>
        </p:spPr>
        <p:txBody>
          <a:bodyPr/>
          <a:lstStyle>
            <a:lvl1pPr>
              <a:defRPr sz="3600"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name.</a:t>
            </a:r>
            <a:endParaRPr lang="en-GB" dirty="0"/>
          </a:p>
        </p:txBody>
      </p:sp>
      <p:sp>
        <p:nvSpPr>
          <p:cNvPr id="4" name="Title"/>
          <p:cNvSpPr>
            <a:spLocks noGrp="1"/>
          </p:cNvSpPr>
          <p:nvPr>
            <p:ph type="title" hasCustomPrompt="1"/>
          </p:nvPr>
        </p:nvSpPr>
        <p:spPr>
          <a:xfrm>
            <a:off x="339766" y="1628805"/>
            <a:ext cx="10114477" cy="720000"/>
          </a:xfrm>
          <a:prstGeom prst="rect">
            <a:avLst/>
          </a:prstGeom>
        </p:spPr>
        <p:txBody>
          <a:bodyPr/>
          <a:lstStyle>
            <a:lvl1pPr algn="l">
              <a:defRPr b="0" i="0" baseline="0">
                <a:solidFill>
                  <a:schemeClr val="tx1"/>
                </a:solidFill>
                <a:latin typeface="Arial" panose="020B0604020202020204" pitchFamily="34" charset="0"/>
                <a:cs typeface="Arial" panose="020B0604020202020204" pitchFamily="34" charset="0"/>
              </a:defRPr>
            </a:lvl1pPr>
          </a:lstStyle>
          <a:p>
            <a:r>
              <a:rPr lang="en-US" dirty="0"/>
              <a:t>Click to add presentation title.</a:t>
            </a:r>
            <a:endParaRPr lang="en-GB" dirty="0"/>
          </a:p>
        </p:txBody>
      </p:sp>
    </p:spTree>
    <p:custDataLst>
      <p:tags r:id="rId1"/>
    </p:custDataLst>
    <p:extLst>
      <p:ext uri="{BB962C8B-B14F-4D97-AF65-F5344CB8AC3E}">
        <p14:creationId xmlns:p14="http://schemas.microsoft.com/office/powerpoint/2010/main" val="229035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Content"/>
          <p:cNvSpPr>
            <a:spLocks noGrp="1"/>
          </p:cNvSpPr>
          <p:nvPr>
            <p:ph idx="1"/>
          </p:nvPr>
        </p:nvSpPr>
        <p:spPr>
          <a:xfrm>
            <a:off x="336000" y="1990725"/>
            <a:ext cx="11520000" cy="4314825"/>
          </a:xfrm>
          <a:prstGeom prst="rect">
            <a:avLst/>
          </a:prstGeom>
        </p:spPr>
        <p:txBody>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endParaRPr lang="en-GB" dirty="0"/>
          </a:p>
        </p:txBody>
      </p:sp>
      <p:sp>
        <p:nvSpPr>
          <p:cNvPr id="4" name="Title"/>
          <p:cNvSpPr>
            <a:spLocks noGrp="1"/>
          </p:cNvSpPr>
          <p:nvPr>
            <p:ph type="title" hasCustomPrompt="1"/>
          </p:nvPr>
        </p:nvSpPr>
        <p:spPr>
          <a:xfrm>
            <a:off x="336000" y="1190771"/>
            <a:ext cx="11520000" cy="720000"/>
          </a:xfrm>
          <a:prstGeom prst="rect">
            <a:avLst/>
          </a:prstGeom>
        </p:spPr>
        <p:txBody>
          <a:bodyPr/>
          <a:lstStyle>
            <a:lvl1pPr>
              <a:defRPr b="0" i="0">
                <a:solidFill>
                  <a:schemeClr val="tx1"/>
                </a:solidFill>
                <a:latin typeface="Arial" panose="020B0604020202020204" pitchFamily="34" charset="0"/>
                <a:cs typeface="Arial" panose="020B0604020202020204" pitchFamily="34" charset="0"/>
              </a:defRPr>
            </a:lvl1pPr>
          </a:lstStyle>
          <a:p>
            <a:r>
              <a:rPr lang="en-US" dirty="0"/>
              <a:t>Click to edit title</a:t>
            </a:r>
            <a:endParaRPr lang="en-GB" dirty="0"/>
          </a:p>
        </p:txBody>
      </p:sp>
    </p:spTree>
    <p:custDataLst>
      <p:tags r:id="rId1"/>
    </p:custDataLst>
    <p:extLst>
      <p:ext uri="{BB962C8B-B14F-4D97-AF65-F5344CB8AC3E}">
        <p14:creationId xmlns:p14="http://schemas.microsoft.com/office/powerpoint/2010/main" val="2719286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bullet list">
    <p:bg>
      <p:bgPr>
        <a:solidFill>
          <a:srgbClr val="FCFDF1"/>
        </a:solidFill>
        <a:effectLst/>
      </p:bgPr>
    </p:bg>
    <p:spTree>
      <p:nvGrpSpPr>
        <p:cNvPr id="1" name=""/>
        <p:cNvGrpSpPr/>
        <p:nvPr/>
      </p:nvGrpSpPr>
      <p:grpSpPr>
        <a:xfrm>
          <a:off x="0" y="0"/>
          <a:ext cx="0" cy="0"/>
          <a:chOff x="0" y="0"/>
          <a:chExt cx="0" cy="0"/>
        </a:xfrm>
      </p:grpSpPr>
      <p:sp>
        <p:nvSpPr>
          <p:cNvPr id="4" name="Text"/>
          <p:cNvSpPr>
            <a:spLocks noGrp="1"/>
          </p:cNvSpPr>
          <p:nvPr>
            <p:ph type="body" sz="quarter" idx="15"/>
          </p:nvPr>
        </p:nvSpPr>
        <p:spPr>
          <a:xfrm>
            <a:off x="336000" y="1990725"/>
            <a:ext cx="11520000" cy="4314825"/>
          </a:xfrm>
          <a:prstGeom prst="rect">
            <a:avLst/>
          </a:prstGeom>
        </p:spPr>
        <p:txBody>
          <a:bodyPr/>
          <a:lstStyle>
            <a:lvl1pPr marL="180975" indent="-180975">
              <a:lnSpc>
                <a:spcPct val="100000"/>
              </a:lnSpc>
              <a:buFont typeface="Arial" panose="020B0604020202020204" pitchFamily="34" charset="0"/>
              <a:buChar char="•"/>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itle"/>
          <p:cNvSpPr>
            <a:spLocks noGrp="1"/>
          </p:cNvSpPr>
          <p:nvPr>
            <p:ph type="title" hasCustomPrompt="1"/>
          </p:nvPr>
        </p:nvSpPr>
        <p:spPr>
          <a:xfrm>
            <a:off x="336000" y="1190771"/>
            <a:ext cx="11520000" cy="720000"/>
          </a:xfrm>
          <a:prstGeom prst="rect">
            <a:avLst/>
          </a:prstGeom>
        </p:spPr>
        <p:txBody>
          <a:bodyPr/>
          <a:lstStyle>
            <a:lvl1pPr>
              <a:defRPr b="0" i="0">
                <a:solidFill>
                  <a:schemeClr val="tx1"/>
                </a:solidFill>
                <a:latin typeface="Arial" panose="020B0604020202020204" pitchFamily="34" charset="0"/>
                <a:cs typeface="Arial" panose="020B0604020202020204" pitchFamily="34" charset="0"/>
              </a:defRPr>
            </a:lvl1pPr>
          </a:lstStyle>
          <a:p>
            <a:r>
              <a:rPr lang="en-US" dirty="0"/>
              <a:t>Click to edit title</a:t>
            </a:r>
            <a:endParaRPr lang="en-GB" dirty="0"/>
          </a:p>
        </p:txBody>
      </p:sp>
    </p:spTree>
    <p:custDataLst>
      <p:tags r:id="rId1"/>
    </p:custDataLst>
    <p:extLst>
      <p:ext uri="{BB962C8B-B14F-4D97-AF65-F5344CB8AC3E}">
        <p14:creationId xmlns:p14="http://schemas.microsoft.com/office/powerpoint/2010/main" val="8371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bullet list and content">
    <p:spTree>
      <p:nvGrpSpPr>
        <p:cNvPr id="1" name=""/>
        <p:cNvGrpSpPr/>
        <p:nvPr/>
      </p:nvGrpSpPr>
      <p:grpSpPr>
        <a:xfrm>
          <a:off x="0" y="0"/>
          <a:ext cx="0" cy="0"/>
          <a:chOff x="0" y="0"/>
          <a:chExt cx="0" cy="0"/>
        </a:xfrm>
      </p:grpSpPr>
      <p:sp>
        <p:nvSpPr>
          <p:cNvPr id="6" name="Content"/>
          <p:cNvSpPr>
            <a:spLocks noGrp="1"/>
          </p:cNvSpPr>
          <p:nvPr>
            <p:ph sz="quarter" idx="15"/>
          </p:nvPr>
        </p:nvSpPr>
        <p:spPr>
          <a:xfrm>
            <a:off x="6456000" y="1990725"/>
            <a:ext cx="5400000" cy="4316278"/>
          </a:xfrm>
          <a:prstGeom prst="rect">
            <a:avLst/>
          </a:prstGeom>
        </p:spPr>
        <p:txBody>
          <a:bodyPr/>
          <a:lstStyle/>
          <a:p>
            <a:pPr lvl="0"/>
            <a:endParaRPr lang="en-GB" dirty="0"/>
          </a:p>
        </p:txBody>
      </p:sp>
      <p:sp>
        <p:nvSpPr>
          <p:cNvPr id="12" name="Text"/>
          <p:cNvSpPr>
            <a:spLocks noGrp="1"/>
          </p:cNvSpPr>
          <p:nvPr>
            <p:ph type="body" sz="quarter" idx="16"/>
          </p:nvPr>
        </p:nvSpPr>
        <p:spPr>
          <a:xfrm>
            <a:off x="336000" y="1990725"/>
            <a:ext cx="5760000" cy="4314824"/>
          </a:xfrm>
          <a:prstGeom prst="rect">
            <a:avLst/>
          </a:prstGeom>
        </p:spPr>
        <p:txBody>
          <a:bodyPr/>
          <a:lstStyle>
            <a:lvl1pPr marL="180975" indent="-180975">
              <a:lnSpc>
                <a:spcPct val="100000"/>
              </a:lnSpc>
              <a:buFont typeface="Arial" panose="020B0604020202020204" pitchFamily="34" charset="0"/>
              <a:buChar char="•"/>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itle"/>
          <p:cNvSpPr>
            <a:spLocks noGrp="1"/>
          </p:cNvSpPr>
          <p:nvPr>
            <p:ph type="title" hasCustomPrompt="1"/>
          </p:nvPr>
        </p:nvSpPr>
        <p:spPr>
          <a:xfrm>
            <a:off x="336000" y="1190771"/>
            <a:ext cx="11520000" cy="720000"/>
          </a:xfrm>
          <a:prstGeom prst="rect">
            <a:avLst/>
          </a:prstGeom>
        </p:spPr>
        <p:txBody>
          <a:bodyPr/>
          <a:lstStyle>
            <a:lvl1pPr>
              <a:defRPr b="0" i="0">
                <a:solidFill>
                  <a:schemeClr val="tx1"/>
                </a:solidFill>
                <a:latin typeface="Arial" panose="020B0604020202020204" pitchFamily="34" charset="0"/>
                <a:cs typeface="Arial" panose="020B0604020202020204" pitchFamily="34" charset="0"/>
              </a:defRPr>
            </a:lvl1pPr>
          </a:lstStyle>
          <a:p>
            <a:r>
              <a:rPr lang="en-US" dirty="0"/>
              <a:t>Click to edit title</a:t>
            </a:r>
            <a:endParaRPr lang="en-GB" dirty="0"/>
          </a:p>
        </p:txBody>
      </p:sp>
    </p:spTree>
    <p:custDataLst>
      <p:tags r:id="rId1"/>
    </p:custDataLst>
    <p:extLst>
      <p:ext uri="{BB962C8B-B14F-4D97-AF65-F5344CB8AC3E}">
        <p14:creationId xmlns:p14="http://schemas.microsoft.com/office/powerpoint/2010/main" val="37226244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two column bullet list">
    <p:spTree>
      <p:nvGrpSpPr>
        <p:cNvPr id="1" name=""/>
        <p:cNvGrpSpPr/>
        <p:nvPr/>
      </p:nvGrpSpPr>
      <p:grpSpPr>
        <a:xfrm>
          <a:off x="0" y="0"/>
          <a:ext cx="0" cy="0"/>
          <a:chOff x="0" y="0"/>
          <a:chExt cx="0" cy="0"/>
        </a:xfrm>
      </p:grpSpPr>
      <p:sp>
        <p:nvSpPr>
          <p:cNvPr id="7" name="Text 2"/>
          <p:cNvSpPr>
            <a:spLocks noGrp="1"/>
          </p:cNvSpPr>
          <p:nvPr>
            <p:ph type="body" sz="quarter" idx="17"/>
          </p:nvPr>
        </p:nvSpPr>
        <p:spPr>
          <a:xfrm>
            <a:off x="6096000" y="1985818"/>
            <a:ext cx="5760000" cy="4306720"/>
          </a:xfrm>
          <a:prstGeom prst="rect">
            <a:avLst/>
          </a:prstGeom>
        </p:spPr>
        <p:txBody>
          <a:bodyPr/>
          <a:lstStyle>
            <a:lvl1pPr marL="180975" indent="-180975">
              <a:lnSpc>
                <a:spcPct val="100000"/>
              </a:lnSpc>
              <a:buFont typeface="Arial" panose="020B0604020202020204" pitchFamily="34" charset="0"/>
              <a:buChar char="•"/>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1"/>
          <p:cNvSpPr>
            <a:spLocks noGrp="1"/>
          </p:cNvSpPr>
          <p:nvPr>
            <p:ph type="body" sz="quarter" idx="16"/>
          </p:nvPr>
        </p:nvSpPr>
        <p:spPr>
          <a:xfrm>
            <a:off x="336000" y="1985818"/>
            <a:ext cx="5760000" cy="4306720"/>
          </a:xfrm>
          <a:prstGeom prst="rect">
            <a:avLst/>
          </a:prstGeom>
        </p:spPr>
        <p:txBody>
          <a:bodyPr/>
          <a:lstStyle>
            <a:lvl1pPr marL="180975" indent="-180975">
              <a:lnSpc>
                <a:spcPct val="100000"/>
              </a:lnSpc>
              <a:buFont typeface="Arial" panose="020B0604020202020204" pitchFamily="34" charset="0"/>
              <a:buChar char="•"/>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itle"/>
          <p:cNvSpPr>
            <a:spLocks noGrp="1"/>
          </p:cNvSpPr>
          <p:nvPr>
            <p:ph type="title" hasCustomPrompt="1"/>
          </p:nvPr>
        </p:nvSpPr>
        <p:spPr>
          <a:xfrm>
            <a:off x="336000" y="1190771"/>
            <a:ext cx="11520000" cy="720000"/>
          </a:xfrm>
          <a:prstGeom prst="rect">
            <a:avLst/>
          </a:prstGeom>
        </p:spPr>
        <p:txBody>
          <a:bodyPr/>
          <a:lstStyle>
            <a:lvl1pPr>
              <a:defRPr b="0" i="0">
                <a:solidFill>
                  <a:schemeClr val="tx1"/>
                </a:solidFill>
                <a:latin typeface="Arial" panose="020B0604020202020204" pitchFamily="34" charset="0"/>
                <a:cs typeface="Arial" panose="020B0604020202020204" pitchFamily="34" charset="0"/>
              </a:defRPr>
            </a:lvl1pPr>
          </a:lstStyle>
          <a:p>
            <a:r>
              <a:rPr lang="en-US" dirty="0"/>
              <a:t>Click to edit title</a:t>
            </a:r>
            <a:endParaRPr lang="en-GB" dirty="0"/>
          </a:p>
        </p:txBody>
      </p:sp>
    </p:spTree>
    <p:custDataLst>
      <p:tags r:id="rId1"/>
    </p:custDataLst>
    <p:extLst>
      <p:ext uri="{BB962C8B-B14F-4D97-AF65-F5344CB8AC3E}">
        <p14:creationId xmlns:p14="http://schemas.microsoft.com/office/powerpoint/2010/main" val="31973225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cNvSpPr>
            <a:spLocks noGrp="1"/>
          </p:cNvSpPr>
          <p:nvPr>
            <p:ph type="title" hasCustomPrompt="1"/>
          </p:nvPr>
        </p:nvSpPr>
        <p:spPr>
          <a:xfrm>
            <a:off x="336000" y="1190771"/>
            <a:ext cx="11520000" cy="720000"/>
          </a:xfrm>
          <a:prstGeom prst="rect">
            <a:avLst/>
          </a:prstGeom>
        </p:spPr>
        <p:txBody>
          <a:bodyPr/>
          <a:lstStyle>
            <a:lvl1pPr>
              <a:defRPr b="0" i="0">
                <a:solidFill>
                  <a:schemeClr val="tx1"/>
                </a:solidFill>
                <a:latin typeface="Arial" panose="020B0604020202020204" pitchFamily="34" charset="0"/>
                <a:cs typeface="Arial" panose="020B0604020202020204" pitchFamily="34" charset="0"/>
              </a:defRPr>
            </a:lvl1pPr>
          </a:lstStyle>
          <a:p>
            <a:r>
              <a:rPr lang="en-US" dirty="0"/>
              <a:t>Click to edit title</a:t>
            </a:r>
            <a:endParaRPr lang="en-GB" dirty="0"/>
          </a:p>
        </p:txBody>
      </p:sp>
    </p:spTree>
    <p:custDataLst>
      <p:tags r:id="rId1"/>
    </p:custDataLst>
    <p:extLst>
      <p:ext uri="{BB962C8B-B14F-4D97-AF65-F5344CB8AC3E}">
        <p14:creationId xmlns:p14="http://schemas.microsoft.com/office/powerpoint/2010/main" val="4117381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Text"/>
          <p:cNvSpPr>
            <a:spLocks noGrp="1"/>
          </p:cNvSpPr>
          <p:nvPr>
            <p:ph idx="1"/>
          </p:nvPr>
        </p:nvSpPr>
        <p:spPr>
          <a:xfrm>
            <a:off x="336000" y="1985818"/>
            <a:ext cx="10093875" cy="4320978"/>
          </a:xfrm>
          <a:prstGeom prst="rect">
            <a:avLst/>
          </a:prstGeom>
        </p:spPr>
        <p:txBody>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endParaRPr lang="en-GB" dirty="0"/>
          </a:p>
        </p:txBody>
      </p:sp>
      <p:sp>
        <p:nvSpPr>
          <p:cNvPr id="4" name="Title"/>
          <p:cNvSpPr>
            <a:spLocks noGrp="1"/>
          </p:cNvSpPr>
          <p:nvPr>
            <p:ph type="title" hasCustomPrompt="1"/>
          </p:nvPr>
        </p:nvSpPr>
        <p:spPr>
          <a:xfrm>
            <a:off x="336000" y="1190771"/>
            <a:ext cx="11520000" cy="720000"/>
          </a:xfrm>
          <a:prstGeom prst="rect">
            <a:avLst/>
          </a:prstGeom>
        </p:spPr>
        <p:txBody>
          <a:bodyPr/>
          <a:lstStyle>
            <a:lvl1pPr>
              <a:defRPr b="0" i="0">
                <a:solidFill>
                  <a:schemeClr val="tx1"/>
                </a:solidFill>
                <a:latin typeface="Arial" panose="020B0604020202020204" pitchFamily="34" charset="0"/>
                <a:cs typeface="Arial" panose="020B0604020202020204" pitchFamily="34" charset="0"/>
              </a:defRPr>
            </a:lvl1pPr>
          </a:lstStyle>
          <a:p>
            <a:r>
              <a:rPr lang="en-US" dirty="0"/>
              <a:t>Click to edit title</a:t>
            </a:r>
            <a:endParaRPr lang="en-GB" dirty="0"/>
          </a:p>
        </p:txBody>
      </p:sp>
    </p:spTree>
    <p:custDataLst>
      <p:tags r:id="rId1"/>
    </p:custDataLst>
    <p:extLst>
      <p:ext uri="{BB962C8B-B14F-4D97-AF65-F5344CB8AC3E}">
        <p14:creationId xmlns:p14="http://schemas.microsoft.com/office/powerpoint/2010/main" val="20071091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bullet list">
    <p:spTree>
      <p:nvGrpSpPr>
        <p:cNvPr id="1" name=""/>
        <p:cNvGrpSpPr/>
        <p:nvPr/>
      </p:nvGrpSpPr>
      <p:grpSpPr>
        <a:xfrm>
          <a:off x="0" y="0"/>
          <a:ext cx="0" cy="0"/>
          <a:chOff x="0" y="0"/>
          <a:chExt cx="0" cy="0"/>
        </a:xfrm>
      </p:grpSpPr>
      <p:sp>
        <p:nvSpPr>
          <p:cNvPr id="13" name="Text"/>
          <p:cNvSpPr>
            <a:spLocks noGrp="1"/>
          </p:cNvSpPr>
          <p:nvPr>
            <p:ph type="body" sz="quarter" idx="15"/>
          </p:nvPr>
        </p:nvSpPr>
        <p:spPr>
          <a:xfrm>
            <a:off x="336000" y="1990724"/>
            <a:ext cx="10084350" cy="4314825"/>
          </a:xfrm>
          <a:prstGeom prst="rect">
            <a:avLst/>
          </a:prstGeom>
        </p:spPr>
        <p:txBody>
          <a:bodyPr/>
          <a:lstStyle>
            <a:lvl1pPr marL="180975" indent="-180975">
              <a:lnSpc>
                <a:spcPct val="100000"/>
              </a:lnSpc>
              <a:buFont typeface="Arial" panose="020B0604020202020204" pitchFamily="34" charset="0"/>
              <a:buChar char="•"/>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itle"/>
          <p:cNvSpPr>
            <a:spLocks noGrp="1"/>
          </p:cNvSpPr>
          <p:nvPr>
            <p:ph type="title" hasCustomPrompt="1"/>
          </p:nvPr>
        </p:nvSpPr>
        <p:spPr>
          <a:xfrm>
            <a:off x="336000" y="1190771"/>
            <a:ext cx="11520000" cy="720000"/>
          </a:xfrm>
          <a:prstGeom prst="rect">
            <a:avLst/>
          </a:prstGeom>
        </p:spPr>
        <p:txBody>
          <a:bodyPr/>
          <a:lstStyle>
            <a:lvl1pPr>
              <a:defRPr b="0" i="0">
                <a:solidFill>
                  <a:schemeClr val="tx1"/>
                </a:solidFill>
                <a:latin typeface="Arial" panose="020B0604020202020204" pitchFamily="34" charset="0"/>
                <a:cs typeface="Arial" panose="020B0604020202020204" pitchFamily="34" charset="0"/>
              </a:defRPr>
            </a:lvl1pPr>
          </a:lstStyle>
          <a:p>
            <a:r>
              <a:rPr lang="en-US" dirty="0"/>
              <a:t>Click to edit title</a:t>
            </a:r>
            <a:endParaRPr lang="en-GB" dirty="0"/>
          </a:p>
        </p:txBody>
      </p:sp>
    </p:spTree>
    <p:custDataLst>
      <p:tags r:id="rId1"/>
    </p:custDataLst>
    <p:extLst>
      <p:ext uri="{BB962C8B-B14F-4D97-AF65-F5344CB8AC3E}">
        <p14:creationId xmlns:p14="http://schemas.microsoft.com/office/powerpoint/2010/main" val="3649653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Content"/>
          <p:cNvSpPr>
            <a:spLocks noGrp="1"/>
          </p:cNvSpPr>
          <p:nvPr>
            <p:ph idx="1"/>
          </p:nvPr>
        </p:nvSpPr>
        <p:spPr>
          <a:xfrm>
            <a:off x="335999" y="1990724"/>
            <a:ext cx="8640000" cy="4320000"/>
          </a:xfrm>
          <a:prstGeom prst="rect">
            <a:avLst/>
          </a:prstGeom>
        </p:spPr>
        <p:txBody>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endParaRPr lang="en-GB" dirty="0"/>
          </a:p>
        </p:txBody>
      </p:sp>
      <p:sp>
        <p:nvSpPr>
          <p:cNvPr id="4" name="Title"/>
          <p:cNvSpPr>
            <a:spLocks noGrp="1"/>
          </p:cNvSpPr>
          <p:nvPr>
            <p:ph type="title" hasCustomPrompt="1"/>
          </p:nvPr>
        </p:nvSpPr>
        <p:spPr>
          <a:xfrm>
            <a:off x="336000" y="1190771"/>
            <a:ext cx="11520000" cy="720000"/>
          </a:xfrm>
          <a:prstGeom prst="rect">
            <a:avLst/>
          </a:prstGeom>
        </p:spPr>
        <p:txBody>
          <a:bodyPr/>
          <a:lstStyle>
            <a:lvl1pPr>
              <a:defRPr b="0" i="0">
                <a:solidFill>
                  <a:schemeClr val="tx1"/>
                </a:solidFill>
                <a:latin typeface="Arial" panose="020B0604020202020204" pitchFamily="34" charset="0"/>
                <a:cs typeface="Arial" panose="020B0604020202020204" pitchFamily="34" charset="0"/>
              </a:defRPr>
            </a:lvl1pPr>
          </a:lstStyle>
          <a:p>
            <a:r>
              <a:rPr lang="en-US" dirty="0"/>
              <a:t>Click to edit title</a:t>
            </a:r>
            <a:endParaRPr lang="en-GB" dirty="0"/>
          </a:p>
        </p:txBody>
      </p:sp>
    </p:spTree>
    <p:custDataLst>
      <p:tags r:id="rId1"/>
    </p:custDataLst>
    <p:extLst>
      <p:ext uri="{BB962C8B-B14F-4D97-AF65-F5344CB8AC3E}">
        <p14:creationId xmlns:p14="http://schemas.microsoft.com/office/powerpoint/2010/main" val="34832485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bullet list">
    <p:spTree>
      <p:nvGrpSpPr>
        <p:cNvPr id="1" name=""/>
        <p:cNvGrpSpPr/>
        <p:nvPr/>
      </p:nvGrpSpPr>
      <p:grpSpPr>
        <a:xfrm>
          <a:off x="0" y="0"/>
          <a:ext cx="0" cy="0"/>
          <a:chOff x="0" y="0"/>
          <a:chExt cx="0" cy="0"/>
        </a:xfrm>
      </p:grpSpPr>
      <p:sp>
        <p:nvSpPr>
          <p:cNvPr id="13" name="Text"/>
          <p:cNvSpPr>
            <a:spLocks noGrp="1"/>
          </p:cNvSpPr>
          <p:nvPr>
            <p:ph type="body" sz="quarter" idx="15"/>
          </p:nvPr>
        </p:nvSpPr>
        <p:spPr>
          <a:xfrm>
            <a:off x="336000" y="1990726"/>
            <a:ext cx="8636550" cy="4314824"/>
          </a:xfrm>
          <a:prstGeom prst="rect">
            <a:avLst/>
          </a:prstGeom>
        </p:spPr>
        <p:txBody>
          <a:bodyPr/>
          <a:lstStyle>
            <a:lvl1pPr marL="180975" indent="-180975">
              <a:lnSpc>
                <a:spcPct val="100000"/>
              </a:lnSpc>
              <a:buFont typeface="Arial" panose="020B0604020202020204" pitchFamily="34" charset="0"/>
              <a:buChar char="•"/>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itle"/>
          <p:cNvSpPr>
            <a:spLocks noGrp="1"/>
          </p:cNvSpPr>
          <p:nvPr>
            <p:ph type="title" hasCustomPrompt="1"/>
          </p:nvPr>
        </p:nvSpPr>
        <p:spPr>
          <a:xfrm>
            <a:off x="336000" y="1190771"/>
            <a:ext cx="11520000" cy="720000"/>
          </a:xfrm>
          <a:prstGeom prst="rect">
            <a:avLst/>
          </a:prstGeom>
        </p:spPr>
        <p:txBody>
          <a:bodyPr/>
          <a:lstStyle>
            <a:lvl1pPr>
              <a:defRPr b="0" i="0">
                <a:solidFill>
                  <a:schemeClr val="tx1"/>
                </a:solidFill>
                <a:latin typeface="Arial" panose="020B0604020202020204" pitchFamily="34" charset="0"/>
                <a:cs typeface="Arial" panose="020B0604020202020204" pitchFamily="34" charset="0"/>
              </a:defRPr>
            </a:lvl1pPr>
          </a:lstStyle>
          <a:p>
            <a:r>
              <a:rPr lang="en-US" dirty="0"/>
              <a:t>Click to edit title</a:t>
            </a:r>
            <a:endParaRPr lang="en-GB" dirty="0"/>
          </a:p>
        </p:txBody>
      </p:sp>
    </p:spTree>
    <p:custDataLst>
      <p:tags r:id="rId1"/>
    </p:custDataLst>
    <p:extLst>
      <p:ext uri="{BB962C8B-B14F-4D97-AF65-F5344CB8AC3E}">
        <p14:creationId xmlns:p14="http://schemas.microsoft.com/office/powerpoint/2010/main" val="10776657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Content"/>
          <p:cNvSpPr>
            <a:spLocks noGrp="1"/>
          </p:cNvSpPr>
          <p:nvPr>
            <p:ph idx="1"/>
          </p:nvPr>
        </p:nvSpPr>
        <p:spPr>
          <a:xfrm>
            <a:off x="336000" y="1990725"/>
            <a:ext cx="8640000" cy="4314825"/>
          </a:xfrm>
          <a:prstGeom prst="rect">
            <a:avLst/>
          </a:prstGeom>
        </p:spPr>
        <p:txBody>
          <a:bodyPr/>
          <a:lstStyle>
            <a:lvl1pPr>
              <a:lnSpc>
                <a:spcPct val="100000"/>
              </a:lnSpc>
              <a:defRPr>
                <a:solidFill>
                  <a:schemeClr val="tx1"/>
                </a:solidFill>
                <a:latin typeface="Arial" panose="020B0604020202020204" pitchFamily="34" charset="0"/>
                <a:cs typeface="Arial" panose="020B0604020202020204" pitchFamily="34" charset="0"/>
              </a:defRPr>
            </a:lvl1pPr>
            <a:lvl2pPr>
              <a:lnSpc>
                <a:spcPct val="100000"/>
              </a:lnSpc>
              <a:defRPr>
                <a:solidFill>
                  <a:schemeClr val="tx1"/>
                </a:solidFill>
                <a:latin typeface="Arial" panose="020B0604020202020204" pitchFamily="34" charset="0"/>
                <a:cs typeface="Arial" panose="020B0604020202020204" pitchFamily="34" charset="0"/>
              </a:defRPr>
            </a:lvl2pPr>
            <a:lvl3pPr>
              <a:lnSpc>
                <a:spcPct val="100000"/>
              </a:lnSpc>
              <a:defRPr>
                <a:solidFill>
                  <a:schemeClr val="tx1"/>
                </a:solidFill>
                <a:latin typeface="Arial" panose="020B0604020202020204" pitchFamily="34" charset="0"/>
                <a:cs typeface="Arial" panose="020B0604020202020204" pitchFamily="34" charset="0"/>
              </a:defRPr>
            </a:lvl3pPr>
            <a:lvl4pPr>
              <a:lnSpc>
                <a:spcPct val="100000"/>
              </a:lnSpc>
              <a:defRPr>
                <a:solidFill>
                  <a:schemeClr val="tx1"/>
                </a:solidFill>
                <a:latin typeface="Arial" panose="020B0604020202020204" pitchFamily="34" charset="0"/>
                <a:cs typeface="Arial" panose="020B0604020202020204" pitchFamily="34" charset="0"/>
              </a:defRPr>
            </a:lvl4pPr>
            <a:lvl5pPr>
              <a:lnSpc>
                <a:spcPct val="100000"/>
              </a:lnSpc>
              <a:defRPr>
                <a:solidFill>
                  <a:schemeClr val="tx1"/>
                </a:solidFill>
                <a:latin typeface="Arial" panose="020B0604020202020204" pitchFamily="34" charset="0"/>
                <a:cs typeface="Arial" panose="020B0604020202020204" pitchFamily="34" charset="0"/>
              </a:defRPr>
            </a:lvl5pPr>
          </a:lstStyle>
          <a:p>
            <a:pPr lvl="0"/>
            <a:endParaRPr lang="en-GB" dirty="0"/>
          </a:p>
        </p:txBody>
      </p:sp>
      <p:sp>
        <p:nvSpPr>
          <p:cNvPr id="4" name="Title"/>
          <p:cNvSpPr>
            <a:spLocks noGrp="1"/>
          </p:cNvSpPr>
          <p:nvPr>
            <p:ph type="title" hasCustomPrompt="1"/>
          </p:nvPr>
        </p:nvSpPr>
        <p:spPr>
          <a:xfrm>
            <a:off x="336000" y="1190771"/>
            <a:ext cx="11520000" cy="720000"/>
          </a:xfrm>
          <a:prstGeom prst="rect">
            <a:avLst/>
          </a:prstGeom>
        </p:spPr>
        <p:txBody>
          <a:bodyPr/>
          <a:lstStyle>
            <a:lvl1pPr>
              <a:defRPr b="0" i="0">
                <a:solidFill>
                  <a:schemeClr val="tx1"/>
                </a:solidFill>
                <a:latin typeface="Arial" panose="020B0604020202020204" pitchFamily="34" charset="0"/>
                <a:cs typeface="Arial" panose="020B0604020202020204" pitchFamily="34" charset="0"/>
              </a:defRPr>
            </a:lvl1pPr>
          </a:lstStyle>
          <a:p>
            <a:r>
              <a:rPr lang="en-US" dirty="0"/>
              <a:t>Click to edit title</a:t>
            </a:r>
            <a:endParaRPr lang="en-GB" dirty="0"/>
          </a:p>
        </p:txBody>
      </p:sp>
    </p:spTree>
    <p:custDataLst>
      <p:tags r:id="rId1"/>
    </p:custDataLst>
    <p:extLst>
      <p:ext uri="{BB962C8B-B14F-4D97-AF65-F5344CB8AC3E}">
        <p14:creationId xmlns:p14="http://schemas.microsoft.com/office/powerpoint/2010/main" val="73302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break - School colour">
    <p:bg>
      <p:bgPr>
        <a:solidFill>
          <a:schemeClr val="tx1"/>
        </a:solidFill>
        <a:effectLst/>
      </p:bgPr>
    </p:bg>
    <p:spTree>
      <p:nvGrpSpPr>
        <p:cNvPr id="1" name=""/>
        <p:cNvGrpSpPr/>
        <p:nvPr/>
      </p:nvGrpSpPr>
      <p:grpSpPr>
        <a:xfrm>
          <a:off x="0" y="0"/>
          <a:ext cx="0" cy="0"/>
          <a:chOff x="0" y="0"/>
          <a:chExt cx="0" cy="0"/>
        </a:xfrm>
      </p:grpSpPr>
      <p:pic>
        <p:nvPicPr>
          <p:cNvPr id="8" name="Asclepius" descr="Asclepius" title="Decorative"/>
          <p:cNvPicPr>
            <a:picLocks noChangeAspect="1"/>
          </p:cNvPicPr>
          <p:nvPr userDrawn="1"/>
        </p:nvPicPr>
        <p:blipFill rotWithShape="1">
          <a:blip r:embed="rId3">
            <a:extLst>
              <a:ext uri="{28A0092B-C50C-407E-A947-70E740481C1C}">
                <a14:useLocalDpi xmlns:a14="http://schemas.microsoft.com/office/drawing/2010/main" val="0"/>
              </a:ext>
            </a:extLst>
          </a:blip>
          <a:srcRect b="33300"/>
          <a:stretch/>
        </p:blipFill>
        <p:spPr>
          <a:xfrm>
            <a:off x="10307504" y="2485135"/>
            <a:ext cx="1496867" cy="3832990"/>
          </a:xfrm>
          <a:prstGeom prst="rect">
            <a:avLst/>
          </a:prstGeom>
        </p:spPr>
      </p:pic>
      <p:sp>
        <p:nvSpPr>
          <p:cNvPr id="4" name="Title"/>
          <p:cNvSpPr>
            <a:spLocks noGrp="1"/>
          </p:cNvSpPr>
          <p:nvPr>
            <p:ph type="title"/>
          </p:nvPr>
        </p:nvSpPr>
        <p:spPr>
          <a:xfrm>
            <a:off x="1776000" y="2709970"/>
            <a:ext cx="8640000" cy="757130"/>
          </a:xfrm>
          <a:prstGeom prst="rect">
            <a:avLst/>
          </a:prstGeom>
          <a:solidFill>
            <a:srgbClr val="FCFDF1"/>
          </a:solidFill>
        </p:spPr>
        <p:txBody>
          <a:bodyPr anchor="ctr" anchorCtr="0">
            <a:spAutoFit/>
          </a:bodyPr>
          <a:lstStyle>
            <a:lvl1pPr algn="ctr">
              <a:defRPr b="0" i="0">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Tree>
    <p:custDataLst>
      <p:tags r:id="rId1"/>
    </p:custDataLst>
    <p:extLst>
      <p:ext uri="{BB962C8B-B14F-4D97-AF65-F5344CB8AC3E}">
        <p14:creationId xmlns:p14="http://schemas.microsoft.com/office/powerpoint/2010/main" val="39720476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bullet list">
    <p:spTree>
      <p:nvGrpSpPr>
        <p:cNvPr id="1" name=""/>
        <p:cNvGrpSpPr/>
        <p:nvPr/>
      </p:nvGrpSpPr>
      <p:grpSpPr>
        <a:xfrm>
          <a:off x="0" y="0"/>
          <a:ext cx="0" cy="0"/>
          <a:chOff x="0" y="0"/>
          <a:chExt cx="0" cy="0"/>
        </a:xfrm>
      </p:grpSpPr>
      <p:sp>
        <p:nvSpPr>
          <p:cNvPr id="4" name="Text"/>
          <p:cNvSpPr>
            <a:spLocks noGrp="1"/>
          </p:cNvSpPr>
          <p:nvPr>
            <p:ph type="body" sz="quarter" idx="15"/>
          </p:nvPr>
        </p:nvSpPr>
        <p:spPr>
          <a:xfrm>
            <a:off x="336000" y="1990726"/>
            <a:ext cx="8640000" cy="4314824"/>
          </a:xfrm>
          <a:prstGeom prst="rect">
            <a:avLst/>
          </a:prstGeom>
        </p:spPr>
        <p:txBody>
          <a:bodyPr/>
          <a:lstStyle>
            <a:lvl1pPr marL="180975" indent="-180975">
              <a:lnSpc>
                <a:spcPct val="100000"/>
              </a:lnSpc>
              <a:buFont typeface="Arial" panose="020B0604020202020204" pitchFamily="34" charset="0"/>
              <a:buChar char="•"/>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itle"/>
          <p:cNvSpPr>
            <a:spLocks noGrp="1"/>
          </p:cNvSpPr>
          <p:nvPr>
            <p:ph type="title" hasCustomPrompt="1"/>
          </p:nvPr>
        </p:nvSpPr>
        <p:spPr>
          <a:xfrm>
            <a:off x="336000" y="1190771"/>
            <a:ext cx="11520000" cy="720000"/>
          </a:xfrm>
          <a:prstGeom prst="rect">
            <a:avLst/>
          </a:prstGeom>
        </p:spPr>
        <p:txBody>
          <a:bodyPr/>
          <a:lstStyle>
            <a:lvl1pPr>
              <a:defRPr b="0" i="0">
                <a:solidFill>
                  <a:schemeClr val="tx1"/>
                </a:solidFill>
                <a:latin typeface="Arial" panose="020B0604020202020204" pitchFamily="34" charset="0"/>
                <a:cs typeface="Arial" panose="020B0604020202020204" pitchFamily="34" charset="0"/>
              </a:defRPr>
            </a:lvl1pPr>
          </a:lstStyle>
          <a:p>
            <a:r>
              <a:rPr lang="en-US" dirty="0"/>
              <a:t>Click to edit title</a:t>
            </a:r>
            <a:endParaRPr lang="en-GB" dirty="0"/>
          </a:p>
        </p:txBody>
      </p:sp>
    </p:spTree>
    <p:custDataLst>
      <p:tags r:id="rId1"/>
    </p:custDataLst>
    <p:extLst>
      <p:ext uri="{BB962C8B-B14F-4D97-AF65-F5344CB8AC3E}">
        <p14:creationId xmlns:p14="http://schemas.microsoft.com/office/powerpoint/2010/main" val="42551173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Content"/>
          <p:cNvSpPr>
            <a:spLocks noGrp="1"/>
          </p:cNvSpPr>
          <p:nvPr>
            <p:ph idx="1"/>
          </p:nvPr>
        </p:nvSpPr>
        <p:spPr>
          <a:xfrm>
            <a:off x="335999" y="1990725"/>
            <a:ext cx="8640000" cy="4314825"/>
          </a:xfrm>
          <a:prstGeom prst="rect">
            <a:avLst/>
          </a:prstGeom>
        </p:spPr>
        <p:txBody>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endParaRPr lang="en-GB" dirty="0"/>
          </a:p>
        </p:txBody>
      </p:sp>
      <p:sp>
        <p:nvSpPr>
          <p:cNvPr id="4" name="Title"/>
          <p:cNvSpPr>
            <a:spLocks noGrp="1"/>
          </p:cNvSpPr>
          <p:nvPr>
            <p:ph type="title" hasCustomPrompt="1"/>
          </p:nvPr>
        </p:nvSpPr>
        <p:spPr>
          <a:xfrm>
            <a:off x="336000" y="1190771"/>
            <a:ext cx="11520000" cy="720000"/>
          </a:xfrm>
          <a:prstGeom prst="rect">
            <a:avLst/>
          </a:prstGeom>
        </p:spPr>
        <p:txBody>
          <a:bodyPr/>
          <a:lstStyle>
            <a:lvl1pPr>
              <a:defRPr b="0" i="0">
                <a:solidFill>
                  <a:schemeClr val="tx1"/>
                </a:solidFill>
                <a:latin typeface="Arial" panose="020B0604020202020204" pitchFamily="34" charset="0"/>
                <a:cs typeface="Arial" panose="020B0604020202020204" pitchFamily="34" charset="0"/>
              </a:defRPr>
            </a:lvl1pPr>
          </a:lstStyle>
          <a:p>
            <a:r>
              <a:rPr lang="en-US" dirty="0"/>
              <a:t>Click to edit title</a:t>
            </a:r>
            <a:endParaRPr lang="en-GB" dirty="0"/>
          </a:p>
        </p:txBody>
      </p:sp>
    </p:spTree>
    <p:custDataLst>
      <p:tags r:id="rId1"/>
    </p:custDataLst>
    <p:extLst>
      <p:ext uri="{BB962C8B-B14F-4D97-AF65-F5344CB8AC3E}">
        <p14:creationId xmlns:p14="http://schemas.microsoft.com/office/powerpoint/2010/main" val="22313367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bullet list">
    <p:spTree>
      <p:nvGrpSpPr>
        <p:cNvPr id="1" name=""/>
        <p:cNvGrpSpPr/>
        <p:nvPr/>
      </p:nvGrpSpPr>
      <p:grpSpPr>
        <a:xfrm>
          <a:off x="0" y="0"/>
          <a:ext cx="0" cy="0"/>
          <a:chOff x="0" y="0"/>
          <a:chExt cx="0" cy="0"/>
        </a:xfrm>
      </p:grpSpPr>
      <p:sp>
        <p:nvSpPr>
          <p:cNvPr id="4" name="Text"/>
          <p:cNvSpPr>
            <a:spLocks noGrp="1"/>
          </p:cNvSpPr>
          <p:nvPr>
            <p:ph type="body" sz="quarter" idx="15"/>
          </p:nvPr>
        </p:nvSpPr>
        <p:spPr>
          <a:xfrm>
            <a:off x="335999" y="1990726"/>
            <a:ext cx="8640000" cy="4301812"/>
          </a:xfrm>
          <a:prstGeom prst="rect">
            <a:avLst/>
          </a:prstGeom>
        </p:spPr>
        <p:txBody>
          <a:bodyPr/>
          <a:lstStyle>
            <a:lvl1pPr marL="180975" indent="-180975">
              <a:lnSpc>
                <a:spcPct val="100000"/>
              </a:lnSpc>
              <a:buFont typeface="Arial" panose="020B0604020202020204" pitchFamily="34" charset="0"/>
              <a:buChar char="•"/>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itle"/>
          <p:cNvSpPr>
            <a:spLocks noGrp="1"/>
          </p:cNvSpPr>
          <p:nvPr>
            <p:ph type="title" hasCustomPrompt="1"/>
          </p:nvPr>
        </p:nvSpPr>
        <p:spPr>
          <a:xfrm>
            <a:off x="336000" y="1190771"/>
            <a:ext cx="11520000" cy="720000"/>
          </a:xfrm>
          <a:prstGeom prst="rect">
            <a:avLst/>
          </a:prstGeom>
        </p:spPr>
        <p:txBody>
          <a:bodyPr/>
          <a:lstStyle>
            <a:lvl1pPr>
              <a:defRPr b="0" i="0">
                <a:solidFill>
                  <a:schemeClr val="tx1"/>
                </a:solidFill>
                <a:latin typeface="Arial" panose="020B0604020202020204" pitchFamily="34" charset="0"/>
                <a:cs typeface="Arial" panose="020B0604020202020204" pitchFamily="34" charset="0"/>
              </a:defRPr>
            </a:lvl1pPr>
          </a:lstStyle>
          <a:p>
            <a:r>
              <a:rPr lang="en-US" dirty="0"/>
              <a:t>Click to edit title</a:t>
            </a:r>
            <a:endParaRPr lang="en-GB" dirty="0"/>
          </a:p>
        </p:txBody>
      </p:sp>
    </p:spTree>
    <p:custDataLst>
      <p:tags r:id="rId1"/>
    </p:custDataLst>
    <p:extLst>
      <p:ext uri="{BB962C8B-B14F-4D97-AF65-F5344CB8AC3E}">
        <p14:creationId xmlns:p14="http://schemas.microsoft.com/office/powerpoint/2010/main" val="1514161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break - Student Doctors">
    <p:spTree>
      <p:nvGrpSpPr>
        <p:cNvPr id="1" name=""/>
        <p:cNvGrpSpPr/>
        <p:nvPr/>
      </p:nvGrpSpPr>
      <p:grpSpPr>
        <a:xfrm>
          <a:off x="0" y="0"/>
          <a:ext cx="0" cy="0"/>
          <a:chOff x="0" y="0"/>
          <a:chExt cx="0" cy="0"/>
        </a:xfrm>
      </p:grpSpPr>
      <p:pic>
        <p:nvPicPr>
          <p:cNvPr id="7" name="Student Doctors" descr="Student doctors laughing" title="Decorative"/>
          <p:cNvPicPr>
            <a:picLocks noChangeAspect="1"/>
          </p:cNvPicPr>
          <p:nvPr userDrawn="1"/>
        </p:nvPicPr>
        <p:blipFill rotWithShape="1">
          <a:blip r:embed="rId3" cstate="print">
            <a:extLst>
              <a:ext uri="{28A0092B-C50C-407E-A947-70E740481C1C}">
                <a14:useLocalDpi xmlns:a14="http://schemas.microsoft.com/office/drawing/2010/main" val="0"/>
              </a:ext>
            </a:extLst>
          </a:blip>
          <a:srcRect t="13919" b="9451"/>
          <a:stretch/>
        </p:blipFill>
        <p:spPr>
          <a:xfrm>
            <a:off x="0" y="1096175"/>
            <a:ext cx="12192000" cy="5220525"/>
          </a:xfrm>
          <a:prstGeom prst="rect">
            <a:avLst/>
          </a:prstGeom>
        </p:spPr>
      </p:pic>
      <p:sp>
        <p:nvSpPr>
          <p:cNvPr id="8" name="Title"/>
          <p:cNvSpPr>
            <a:spLocks noGrp="1"/>
          </p:cNvSpPr>
          <p:nvPr>
            <p:ph type="title"/>
          </p:nvPr>
        </p:nvSpPr>
        <p:spPr>
          <a:xfrm>
            <a:off x="1776000" y="3879377"/>
            <a:ext cx="8640000" cy="757130"/>
          </a:xfrm>
          <a:prstGeom prst="rect">
            <a:avLst/>
          </a:prstGeom>
          <a:solidFill>
            <a:srgbClr val="FCFDF1"/>
          </a:solidFill>
        </p:spPr>
        <p:txBody>
          <a:bodyPr anchor="ctr" anchorCtr="0">
            <a:spAutoFit/>
          </a:bodyPr>
          <a:lstStyle>
            <a:lvl1pPr algn="ctr">
              <a:defRPr b="0" i="0">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Tree>
    <p:custDataLst>
      <p:tags r:id="rId1"/>
    </p:custDataLst>
    <p:extLst>
      <p:ext uri="{BB962C8B-B14F-4D97-AF65-F5344CB8AC3E}">
        <p14:creationId xmlns:p14="http://schemas.microsoft.com/office/powerpoint/2010/main" val="219880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 Anatomy">
    <p:spTree>
      <p:nvGrpSpPr>
        <p:cNvPr id="1" name=""/>
        <p:cNvGrpSpPr/>
        <p:nvPr/>
      </p:nvGrpSpPr>
      <p:grpSpPr>
        <a:xfrm>
          <a:off x="0" y="0"/>
          <a:ext cx="0" cy="0"/>
          <a:chOff x="0" y="0"/>
          <a:chExt cx="0" cy="0"/>
        </a:xfrm>
      </p:grpSpPr>
      <p:pic>
        <p:nvPicPr>
          <p:cNvPr id="10" name="Anatomy class" descr="Student doctors in an anatomy class" title="Decorative">
            <a:extLst>
              <a:ext uri="{FF2B5EF4-FFF2-40B4-BE49-F238E27FC236}">
                <a16:creationId xmlns:a16="http://schemas.microsoft.com/office/drawing/2014/main" id="{807ABD34-9C9F-F347-9914-35BBB31ED2E1}"/>
              </a:ext>
            </a:extLst>
          </p:cNvPr>
          <p:cNvPicPr>
            <a:picLocks noChangeAspect="1"/>
          </p:cNvPicPr>
          <p:nvPr userDrawn="1"/>
        </p:nvPicPr>
        <p:blipFill rotWithShape="1">
          <a:blip r:embed="rId3"/>
          <a:srcRect t="20859" b="15265"/>
          <a:stretch/>
        </p:blipFill>
        <p:spPr>
          <a:xfrm>
            <a:off x="0" y="1085850"/>
            <a:ext cx="12192000" cy="5219700"/>
          </a:xfrm>
          <a:prstGeom prst="rect">
            <a:avLst/>
          </a:prstGeom>
        </p:spPr>
      </p:pic>
      <p:sp>
        <p:nvSpPr>
          <p:cNvPr id="8" name="Title"/>
          <p:cNvSpPr>
            <a:spLocks noGrp="1"/>
          </p:cNvSpPr>
          <p:nvPr>
            <p:ph type="title"/>
          </p:nvPr>
        </p:nvSpPr>
        <p:spPr>
          <a:xfrm>
            <a:off x="1776000" y="2542377"/>
            <a:ext cx="8640000" cy="757130"/>
          </a:xfrm>
          <a:prstGeom prst="rect">
            <a:avLst/>
          </a:prstGeom>
          <a:solidFill>
            <a:srgbClr val="FCFDF1"/>
          </a:solidFill>
        </p:spPr>
        <p:txBody>
          <a:bodyPr anchor="ctr" anchorCtr="0">
            <a:spAutoFit/>
          </a:bodyPr>
          <a:lstStyle>
            <a:lvl1pPr algn="ctr">
              <a:defRPr b="0" i="0">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Tree>
    <p:custDataLst>
      <p:tags r:id="rId1"/>
    </p:custDataLst>
    <p:extLst>
      <p:ext uri="{BB962C8B-B14F-4D97-AF65-F5344CB8AC3E}">
        <p14:creationId xmlns:p14="http://schemas.microsoft.com/office/powerpoint/2010/main" val="173260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break - Clinical Skills">
    <p:bg>
      <p:bgPr>
        <a:solidFill>
          <a:srgbClr val="FCFDF1"/>
        </a:solidFill>
        <a:effectLst/>
      </p:bgPr>
    </p:bg>
    <p:spTree>
      <p:nvGrpSpPr>
        <p:cNvPr id="1" name=""/>
        <p:cNvGrpSpPr/>
        <p:nvPr/>
      </p:nvGrpSpPr>
      <p:grpSpPr>
        <a:xfrm>
          <a:off x="0" y="0"/>
          <a:ext cx="0" cy="0"/>
          <a:chOff x="0" y="0"/>
          <a:chExt cx="0" cy="0"/>
        </a:xfrm>
      </p:grpSpPr>
      <p:sp>
        <p:nvSpPr>
          <p:cNvPr id="8" name="Title"/>
          <p:cNvSpPr>
            <a:spLocks noGrp="1"/>
          </p:cNvSpPr>
          <p:nvPr>
            <p:ph type="title"/>
          </p:nvPr>
        </p:nvSpPr>
        <p:spPr>
          <a:xfrm>
            <a:off x="6830600" y="1997073"/>
            <a:ext cx="5031200" cy="1421928"/>
          </a:xfrm>
          <a:prstGeom prst="rect">
            <a:avLst/>
          </a:prstGeom>
          <a:solidFill>
            <a:srgbClr val="FCFDF1"/>
          </a:solidFill>
        </p:spPr>
        <p:txBody>
          <a:bodyPr wrap="square" anchor="ctr" anchorCtr="0">
            <a:spAutoFit/>
          </a:bodyPr>
          <a:lstStyle>
            <a:lvl1pPr algn="ctr">
              <a:defRPr b="0" i="0">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pic>
        <p:nvPicPr>
          <p:cNvPr id="5" name="Picture 4" descr="Student Doctors in Clinical Skills with VR headset and iPad" title="Decorative"/>
          <p:cNvPicPr>
            <a:picLocks noChangeAspect="1"/>
          </p:cNvPicPr>
          <p:nvPr userDrawn="1"/>
        </p:nvPicPr>
        <p:blipFill rotWithShape="1">
          <a:blip r:embed="rId3"/>
          <a:srcRect l="3385" r="12991" b="34"/>
          <a:stretch/>
        </p:blipFill>
        <p:spPr>
          <a:xfrm>
            <a:off x="0" y="1085780"/>
            <a:ext cx="6552000" cy="5221581"/>
          </a:xfrm>
          <a:prstGeom prst="rect">
            <a:avLst/>
          </a:prstGeom>
        </p:spPr>
      </p:pic>
    </p:spTree>
    <p:custDataLst>
      <p:tags r:id="rId1"/>
    </p:custDataLst>
    <p:extLst>
      <p:ext uri="{BB962C8B-B14F-4D97-AF65-F5344CB8AC3E}">
        <p14:creationId xmlns:p14="http://schemas.microsoft.com/office/powerpoint/2010/main" val="3087401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ection break - Clinical Skills Learning Zone">
    <p:bg>
      <p:bgPr>
        <a:solidFill>
          <a:srgbClr val="FCFDF1"/>
        </a:solidFill>
        <a:effectLst/>
      </p:bgPr>
    </p:bg>
    <p:spTree>
      <p:nvGrpSpPr>
        <p:cNvPr id="1" name=""/>
        <p:cNvGrpSpPr/>
        <p:nvPr/>
      </p:nvGrpSpPr>
      <p:grpSpPr>
        <a:xfrm>
          <a:off x="0" y="0"/>
          <a:ext cx="0" cy="0"/>
          <a:chOff x="0" y="0"/>
          <a:chExt cx="0" cy="0"/>
        </a:xfrm>
      </p:grpSpPr>
      <p:sp>
        <p:nvSpPr>
          <p:cNvPr id="8" name="Title"/>
          <p:cNvSpPr>
            <a:spLocks noGrp="1"/>
          </p:cNvSpPr>
          <p:nvPr>
            <p:ph type="title"/>
          </p:nvPr>
        </p:nvSpPr>
        <p:spPr>
          <a:xfrm>
            <a:off x="6830600" y="1997073"/>
            <a:ext cx="5031200" cy="1421928"/>
          </a:xfrm>
          <a:prstGeom prst="rect">
            <a:avLst/>
          </a:prstGeom>
          <a:solidFill>
            <a:srgbClr val="FCFDF1"/>
          </a:solidFill>
        </p:spPr>
        <p:txBody>
          <a:bodyPr wrap="square" anchor="ctr" anchorCtr="0">
            <a:spAutoFit/>
          </a:bodyPr>
          <a:lstStyle>
            <a:lvl1pPr algn="ctr">
              <a:defRPr b="0" i="0">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pic>
        <p:nvPicPr>
          <p:cNvPr id="4" name="Picture 3" descr="Student Doctors in Clinical Skills" title="Decorative"/>
          <p:cNvPicPr>
            <a:picLocks noChangeAspect="1"/>
          </p:cNvPicPr>
          <p:nvPr userDrawn="1"/>
        </p:nvPicPr>
        <p:blipFill rotWithShape="1">
          <a:blip r:embed="rId3" cstate="print">
            <a:extLst>
              <a:ext uri="{28A0092B-C50C-407E-A947-70E740481C1C}">
                <a14:useLocalDpi xmlns:a14="http://schemas.microsoft.com/office/drawing/2010/main" val="0"/>
              </a:ext>
            </a:extLst>
          </a:blip>
          <a:srcRect l="10129" t="386" r="6944" b="538"/>
          <a:stretch/>
        </p:blipFill>
        <p:spPr>
          <a:xfrm>
            <a:off x="0" y="1088734"/>
            <a:ext cx="6552000" cy="5218627"/>
          </a:xfrm>
          <a:prstGeom prst="rect">
            <a:avLst/>
          </a:prstGeom>
        </p:spPr>
      </p:pic>
    </p:spTree>
    <p:custDataLst>
      <p:tags r:id="rId1"/>
    </p:custDataLst>
    <p:extLst>
      <p:ext uri="{BB962C8B-B14F-4D97-AF65-F5344CB8AC3E}">
        <p14:creationId xmlns:p14="http://schemas.microsoft.com/office/powerpoint/2010/main" val="1628407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break - Intercalation">
    <p:bg>
      <p:bgPr>
        <a:solidFill>
          <a:srgbClr val="FCFDF1"/>
        </a:solidFill>
        <a:effectLst/>
      </p:bgPr>
    </p:bg>
    <p:spTree>
      <p:nvGrpSpPr>
        <p:cNvPr id="1" name=""/>
        <p:cNvGrpSpPr/>
        <p:nvPr/>
      </p:nvGrpSpPr>
      <p:grpSpPr>
        <a:xfrm>
          <a:off x="0" y="0"/>
          <a:ext cx="0" cy="0"/>
          <a:chOff x="0" y="0"/>
          <a:chExt cx="0" cy="0"/>
        </a:xfrm>
      </p:grpSpPr>
      <p:pic>
        <p:nvPicPr>
          <p:cNvPr id="5" name="Student Doctor" descr="Student doctor with child patient in the field" title="Decorative">
            <a:extLst>
              <a:ext uri="{FF2B5EF4-FFF2-40B4-BE49-F238E27FC236}">
                <a16:creationId xmlns:a16="http://schemas.microsoft.com/office/drawing/2014/main" id="{12A74CBC-9DA9-6A44-B283-366AE5BA704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7318" t="201" b="-1"/>
          <a:stretch/>
        </p:blipFill>
        <p:spPr>
          <a:xfrm>
            <a:off x="0" y="1088455"/>
            <a:ext cx="6486993" cy="5220000"/>
          </a:xfrm>
          <a:prstGeom prst="rect">
            <a:avLst/>
          </a:prstGeom>
        </p:spPr>
      </p:pic>
      <p:sp>
        <p:nvSpPr>
          <p:cNvPr id="8" name="Title"/>
          <p:cNvSpPr>
            <a:spLocks noGrp="1"/>
          </p:cNvSpPr>
          <p:nvPr>
            <p:ph type="title"/>
          </p:nvPr>
        </p:nvSpPr>
        <p:spPr>
          <a:xfrm>
            <a:off x="6830600" y="1997073"/>
            <a:ext cx="5031200" cy="1421928"/>
          </a:xfrm>
          <a:prstGeom prst="rect">
            <a:avLst/>
          </a:prstGeom>
          <a:solidFill>
            <a:srgbClr val="FCFDF1"/>
          </a:solidFill>
        </p:spPr>
        <p:txBody>
          <a:bodyPr wrap="square" anchor="ctr" anchorCtr="0">
            <a:spAutoFit/>
          </a:bodyPr>
          <a:lstStyle>
            <a:lvl1pPr algn="ctr">
              <a:defRPr b="0" i="0">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Tree>
    <p:custDataLst>
      <p:tags r:id="rId1"/>
    </p:custDataLst>
    <p:extLst>
      <p:ext uri="{BB962C8B-B14F-4D97-AF65-F5344CB8AC3E}">
        <p14:creationId xmlns:p14="http://schemas.microsoft.com/office/powerpoint/2010/main" val="1626153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break - Liverpool">
    <p:spTree>
      <p:nvGrpSpPr>
        <p:cNvPr id="1" name=""/>
        <p:cNvGrpSpPr/>
        <p:nvPr/>
      </p:nvGrpSpPr>
      <p:grpSpPr>
        <a:xfrm>
          <a:off x="0" y="0"/>
          <a:ext cx="0" cy="0"/>
          <a:chOff x="0" y="0"/>
          <a:chExt cx="0" cy="0"/>
        </a:xfrm>
      </p:grpSpPr>
      <p:pic>
        <p:nvPicPr>
          <p:cNvPr id="4" name="Liverpool Pier Head" descr="Liverpool pier head" title="Decorative"/>
          <p:cNvPicPr>
            <a:picLocks noChangeAspect="1"/>
          </p:cNvPicPr>
          <p:nvPr userDrawn="1"/>
        </p:nvPicPr>
        <p:blipFill rotWithShape="1">
          <a:blip r:embed="rId3" cstate="print">
            <a:extLst>
              <a:ext uri="{28A0092B-C50C-407E-A947-70E740481C1C}">
                <a14:useLocalDpi xmlns:a14="http://schemas.microsoft.com/office/drawing/2010/main" val="0"/>
              </a:ext>
            </a:extLst>
          </a:blip>
          <a:srcRect t="18510" b="20684"/>
          <a:stretch/>
        </p:blipFill>
        <p:spPr>
          <a:xfrm>
            <a:off x="0" y="1088079"/>
            <a:ext cx="12192000" cy="5220357"/>
          </a:xfrm>
          <a:prstGeom prst="rect">
            <a:avLst/>
          </a:prstGeom>
        </p:spPr>
      </p:pic>
      <p:sp>
        <p:nvSpPr>
          <p:cNvPr id="8" name="Title"/>
          <p:cNvSpPr>
            <a:spLocks noGrp="1"/>
          </p:cNvSpPr>
          <p:nvPr>
            <p:ph type="title"/>
          </p:nvPr>
        </p:nvSpPr>
        <p:spPr>
          <a:xfrm>
            <a:off x="1776000" y="4726777"/>
            <a:ext cx="8640000" cy="757130"/>
          </a:xfrm>
          <a:prstGeom prst="rect">
            <a:avLst/>
          </a:prstGeom>
          <a:solidFill>
            <a:srgbClr val="FCFDF1"/>
          </a:solidFill>
        </p:spPr>
        <p:txBody>
          <a:bodyPr anchor="ctr" anchorCtr="0">
            <a:spAutoFit/>
          </a:bodyPr>
          <a:lstStyle>
            <a:lvl1pPr algn="ctr">
              <a:defRPr b="0" i="0">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Tree>
    <p:custDataLst>
      <p:tags r:id="rId1"/>
    </p:custDataLst>
    <p:extLst>
      <p:ext uri="{BB962C8B-B14F-4D97-AF65-F5344CB8AC3E}">
        <p14:creationId xmlns:p14="http://schemas.microsoft.com/office/powerpoint/2010/main" val="592030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8" name="Asclepius" descr="Asclepius" title="Decorative"/>
          <p:cNvPicPr>
            <a:picLocks noChangeAspect="1"/>
          </p:cNvPicPr>
          <p:nvPr userDrawn="1"/>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b="35238"/>
          <a:stretch/>
        </p:blipFill>
        <p:spPr>
          <a:xfrm>
            <a:off x="10165993" y="1876628"/>
            <a:ext cx="1779890" cy="4441372"/>
          </a:xfrm>
          <a:prstGeom prst="rect">
            <a:avLst/>
          </a:prstGeom>
        </p:spPr>
      </p:pic>
      <p:sp>
        <p:nvSpPr>
          <p:cNvPr id="6" name="Text"/>
          <p:cNvSpPr>
            <a:spLocks noGrp="1"/>
          </p:cNvSpPr>
          <p:nvPr>
            <p:ph type="body" sz="quarter" idx="10" hasCustomPrompt="1"/>
          </p:nvPr>
        </p:nvSpPr>
        <p:spPr>
          <a:xfrm>
            <a:off x="1776000" y="3111500"/>
            <a:ext cx="8640000" cy="1746250"/>
          </a:xfrm>
          <a:prstGeom prst="rect">
            <a:avLst/>
          </a:prstGeom>
        </p:spPr>
        <p:txBody>
          <a:bodyPr/>
          <a:lstStyle>
            <a:lvl1pPr algn="ctr">
              <a:defRPr>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contact details.</a:t>
            </a:r>
          </a:p>
        </p:txBody>
      </p:sp>
      <p:sp>
        <p:nvSpPr>
          <p:cNvPr id="4" name="Title"/>
          <p:cNvSpPr>
            <a:spLocks noGrp="1"/>
          </p:cNvSpPr>
          <p:nvPr>
            <p:ph type="title" hasCustomPrompt="1"/>
          </p:nvPr>
        </p:nvSpPr>
        <p:spPr>
          <a:xfrm>
            <a:off x="1776000" y="2206628"/>
            <a:ext cx="8640000" cy="720000"/>
          </a:xfrm>
          <a:prstGeom prst="rect">
            <a:avLst/>
          </a:prstGeom>
        </p:spPr>
        <p:txBody>
          <a:bodyPr/>
          <a:lstStyle>
            <a:lvl1pPr algn="ctr">
              <a:defRPr b="0" i="0">
                <a:solidFill>
                  <a:schemeClr val="tx1"/>
                </a:solidFill>
                <a:latin typeface="Arial" panose="020B0604020202020204" pitchFamily="34" charset="0"/>
                <a:cs typeface="Arial" panose="020B0604020202020204" pitchFamily="34" charset="0"/>
              </a:defRPr>
            </a:lvl1pPr>
          </a:lstStyle>
          <a:p>
            <a:r>
              <a:rPr lang="en-US" dirty="0"/>
              <a:t>Click to add title.</a:t>
            </a:r>
            <a:endParaRPr lang="en-GB" dirty="0"/>
          </a:p>
        </p:txBody>
      </p:sp>
    </p:spTree>
    <p:custDataLst>
      <p:tags r:id="rId1"/>
    </p:custDataLst>
    <p:extLst>
      <p:ext uri="{BB962C8B-B14F-4D97-AF65-F5344CB8AC3E}">
        <p14:creationId xmlns:p14="http://schemas.microsoft.com/office/powerpoint/2010/main" val="1882013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2.xml"/><Relationship Id="rId7" Type="http://schemas.openxmlformats.org/officeDocument/2006/relationships/tags" Target="../tags/tag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2.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7" Type="http://schemas.openxmlformats.org/officeDocument/2006/relationships/image" Target="../media/image1.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tags" Target="../tags/tag18.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7" Type="http://schemas.openxmlformats.org/officeDocument/2006/relationships/image" Target="../media/image1.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microsoft.com/office/2007/relationships/hdphoto" Target="../media/hdphoto2.wdp"/><Relationship Id="rId5" Type="http://schemas.openxmlformats.org/officeDocument/2006/relationships/image" Target="../media/image10.png"/><Relationship Id="rId4" Type="http://schemas.openxmlformats.org/officeDocument/2006/relationships/tags" Target="../tags/tag21.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7" Type="http://schemas.openxmlformats.org/officeDocument/2006/relationships/image" Target="../media/image1.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microsoft.com/office/2007/relationships/hdphoto" Target="../media/hdphoto3.wdp"/><Relationship Id="rId5" Type="http://schemas.openxmlformats.org/officeDocument/2006/relationships/image" Target="../media/image11.png"/><Relationship Id="rId4" Type="http://schemas.openxmlformats.org/officeDocument/2006/relationships/tags" Target="../tags/tag24.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7" Type="http://schemas.openxmlformats.org/officeDocument/2006/relationships/image" Target="../media/image1.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microsoft.com/office/2007/relationships/hdphoto" Target="../media/hdphoto4.wdp"/><Relationship Id="rId5" Type="http://schemas.openxmlformats.org/officeDocument/2006/relationships/image" Target="../media/image12.png"/><Relationship Id="rId4" Type="http://schemas.openxmlformats.org/officeDocument/2006/relationships/tags" Target="../tags/tag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CFDF1"/>
        </a:solidFill>
        <a:effectLst/>
      </p:bgPr>
    </p:bg>
    <p:spTree>
      <p:nvGrpSpPr>
        <p:cNvPr id="1" name=""/>
        <p:cNvGrpSpPr/>
        <p:nvPr/>
      </p:nvGrpSpPr>
      <p:grpSpPr>
        <a:xfrm>
          <a:off x="0" y="0"/>
          <a:ext cx="0" cy="0"/>
          <a:chOff x="0" y="0"/>
          <a:chExt cx="0" cy="0"/>
        </a:xfrm>
      </p:grpSpPr>
      <p:sp>
        <p:nvSpPr>
          <p:cNvPr id="9" name="Footer text"/>
          <p:cNvSpPr txBox="1">
            <a:spLocks/>
          </p:cNvSpPr>
          <p:nvPr userDrawn="1"/>
        </p:nvSpPr>
        <p:spPr>
          <a:xfrm>
            <a:off x="0" y="6318250"/>
            <a:ext cx="12192000" cy="539750"/>
          </a:xfrm>
          <a:prstGeom prst="rect">
            <a:avLst/>
          </a:prstGeom>
          <a:solidFill>
            <a:schemeClr val="tx1"/>
          </a:solidFill>
          <a:ln>
            <a:noFill/>
          </a:ln>
        </p:spPr>
        <p:txBody>
          <a:bodyPr lIns="360000" rIns="360000" anchor="ctr" anchorCtr="0"/>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tab pos="11482388" algn="r"/>
              </a:tabLst>
              <a:defRPr/>
            </a:pPr>
            <a:r>
              <a:rPr lang="en-US" dirty="0">
                <a:solidFill>
                  <a:schemeClr val="bg1"/>
                </a:solidFill>
              </a:rPr>
              <a:t>School of Medicine 	</a:t>
            </a:r>
            <a:r>
              <a:rPr lang="en-US" sz="1800" dirty="0">
                <a:solidFill>
                  <a:schemeClr val="bg1"/>
                </a:solidFill>
              </a:rPr>
              <a:t>@</a:t>
            </a:r>
            <a:r>
              <a:rPr lang="en-US" sz="1800" dirty="0" err="1"/>
              <a:t>LivUniMedicine</a:t>
            </a:r>
            <a:endParaRPr lang="en-GB" sz="1800" dirty="0"/>
          </a:p>
        </p:txBody>
      </p:sp>
      <p:cxnSp>
        <p:nvCxnSpPr>
          <p:cNvPr id="10" name="White line divider" descr="White dividing line" title="Decorative"/>
          <p:cNvCxnSpPr/>
          <p:nvPr userDrawn="1"/>
        </p:nvCxnSpPr>
        <p:spPr>
          <a:xfrm>
            <a:off x="0" y="6318249"/>
            <a:ext cx="1219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Header background" descr="Plain white banner" title="Decorative"/>
          <p:cNvSpPr/>
          <p:nvPr userDrawn="1"/>
        </p:nvSpPr>
        <p:spPr>
          <a:xfrm>
            <a:off x="0" y="0"/>
            <a:ext cx="12192000" cy="10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Blue line divider" descr="Blue dividing line" title="Decorative"/>
          <p:cNvCxnSpPr/>
          <p:nvPr userDrawn="1"/>
        </p:nvCxnSpPr>
        <p:spPr>
          <a:xfrm>
            <a:off x="0" y="1080000"/>
            <a:ext cx="121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UoL logo" descr="University of Liverpool Logo" title="Decorative"/>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43591" y="270000"/>
            <a:ext cx="2100822" cy="540000"/>
          </a:xfrm>
          <a:prstGeom prst="rect">
            <a:avLst/>
          </a:prstGeom>
        </p:spPr>
      </p:pic>
    </p:spTree>
    <p:custDataLst>
      <p:tags r:id="rId11"/>
    </p:custDataLst>
    <p:extLst>
      <p:ext uri="{BB962C8B-B14F-4D97-AF65-F5344CB8AC3E}">
        <p14:creationId xmlns:p14="http://schemas.microsoft.com/office/powerpoint/2010/main" val="2611607325"/>
      </p:ext>
    </p:extLst>
  </p:cSld>
  <p:clrMap bg1="lt1" tx1="dk1" bg2="lt2" tx2="dk2" accent1="accent1" accent2="accent2" accent3="accent3" accent4="accent4" accent5="accent5" accent6="accent6" hlink="hlink" folHlink="folHlink"/>
  <p:sldLayoutIdLst>
    <p:sldLayoutId id="2147483705" r:id="rId1"/>
    <p:sldLayoutId id="2147483713" r:id="rId2"/>
    <p:sldLayoutId id="2147483720" r:id="rId3"/>
    <p:sldLayoutId id="2147483723" r:id="rId4"/>
    <p:sldLayoutId id="2147483725" r:id="rId5"/>
    <p:sldLayoutId id="2147483727" r:id="rId6"/>
    <p:sldLayoutId id="2147483726" r:id="rId7"/>
    <p:sldLayoutId id="2147483721" r:id="rId8"/>
    <p:sldLayoutId id="2147483709" r:id="rId9"/>
  </p:sldLayoutIdLst>
  <p:hf sldNum="0" hdr="0" ftr="0" dt="0"/>
  <p:txStyles>
    <p:titleStyle>
      <a:lvl1pPr algn="l" defTabSz="914400" rtl="0" eaLnBrk="1" latinLnBrk="0" hangingPunct="1">
        <a:lnSpc>
          <a:spcPct val="90000"/>
        </a:lnSpc>
        <a:spcBef>
          <a:spcPct val="0"/>
        </a:spcBef>
        <a:buNone/>
        <a:defRPr sz="4800" i="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CFDF1"/>
        </a:solidFill>
        <a:effectLst/>
      </p:bgPr>
    </p:bg>
    <p:spTree>
      <p:nvGrpSpPr>
        <p:cNvPr id="1" name=""/>
        <p:cNvGrpSpPr/>
        <p:nvPr/>
      </p:nvGrpSpPr>
      <p:grpSpPr>
        <a:xfrm>
          <a:off x="0" y="0"/>
          <a:ext cx="0" cy="0"/>
          <a:chOff x="0" y="0"/>
          <a:chExt cx="0" cy="0"/>
        </a:xfrm>
      </p:grpSpPr>
      <p:sp>
        <p:nvSpPr>
          <p:cNvPr id="7" name="Footer text"/>
          <p:cNvSpPr txBox="1">
            <a:spLocks/>
          </p:cNvSpPr>
          <p:nvPr userDrawn="1"/>
        </p:nvSpPr>
        <p:spPr>
          <a:xfrm>
            <a:off x="0" y="6318250"/>
            <a:ext cx="12192000" cy="539750"/>
          </a:xfrm>
          <a:prstGeom prst="rect">
            <a:avLst/>
          </a:prstGeom>
          <a:solidFill>
            <a:schemeClr val="tx1"/>
          </a:solidFill>
          <a:ln>
            <a:noFill/>
          </a:ln>
        </p:spPr>
        <p:txBody>
          <a:bodyPr lIns="360000" rIns="360000" anchor="ctr" anchorCtr="0"/>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tab pos="11482388" algn="r"/>
              </a:tabLst>
              <a:defRPr/>
            </a:pPr>
            <a:r>
              <a:rPr lang="en-US" dirty="0"/>
              <a:t>School of Medicine 	</a:t>
            </a:r>
            <a:r>
              <a:rPr lang="en-US" sz="1800" dirty="0"/>
              <a:t>@</a:t>
            </a:r>
            <a:r>
              <a:rPr lang="en-US" sz="1800" dirty="0" err="1"/>
              <a:t>LivUniMedicine</a:t>
            </a:r>
            <a:endParaRPr lang="en-GB" sz="1800" dirty="0"/>
          </a:p>
        </p:txBody>
      </p:sp>
      <p:cxnSp>
        <p:nvCxnSpPr>
          <p:cNvPr id="9" name="White line divider" descr="White dividing line" title="Decorative"/>
          <p:cNvCxnSpPr/>
          <p:nvPr userDrawn="1"/>
        </p:nvCxnSpPr>
        <p:spPr>
          <a:xfrm>
            <a:off x="0" y="6318249"/>
            <a:ext cx="1219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Header background" descr="Plain white banner" title="Decorative"/>
          <p:cNvSpPr/>
          <p:nvPr userDrawn="1"/>
        </p:nvSpPr>
        <p:spPr>
          <a:xfrm>
            <a:off x="0" y="0"/>
            <a:ext cx="12192000" cy="10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6" name="Blue line divider" descr="Blue dividing line" title="Decorative"/>
          <p:cNvCxnSpPr/>
          <p:nvPr userDrawn="1"/>
        </p:nvCxnSpPr>
        <p:spPr>
          <a:xfrm>
            <a:off x="0" y="1080000"/>
            <a:ext cx="121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UoL logo"/>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343591" y="270000"/>
            <a:ext cx="2100822" cy="540000"/>
          </a:xfrm>
          <a:prstGeom prst="rect">
            <a:avLst/>
          </a:prstGeom>
        </p:spPr>
      </p:pic>
    </p:spTree>
    <p:custDataLst>
      <p:tags r:id="rId7"/>
    </p:custDataLst>
    <p:extLst>
      <p:ext uri="{BB962C8B-B14F-4D97-AF65-F5344CB8AC3E}">
        <p14:creationId xmlns:p14="http://schemas.microsoft.com/office/powerpoint/2010/main" val="874670215"/>
      </p:ext>
    </p:extLst>
  </p:cSld>
  <p:clrMap bg1="lt1" tx1="dk1" bg2="lt2" tx2="dk2" accent1="accent1" accent2="accent2" accent3="accent3" accent4="accent4" accent5="accent5" accent6="accent6" hlink="hlink" folHlink="folHlink"/>
  <p:sldLayoutIdLst>
    <p:sldLayoutId id="2147483694" r:id="rId1"/>
    <p:sldLayoutId id="2147483696" r:id="rId2"/>
    <p:sldLayoutId id="2147483695" r:id="rId3"/>
    <p:sldLayoutId id="2147483710" r:id="rId4"/>
    <p:sldLayoutId id="2147483697" r:id="rId5"/>
  </p:sldLayoutIdLst>
  <p:hf sldNum="0" hdr="0" ftr="0" dt="0"/>
  <p:txStyles>
    <p:titleStyle>
      <a:lvl1pPr algn="l" defTabSz="914400" rtl="0" eaLnBrk="1" latinLnBrk="0" hangingPunct="1">
        <a:lnSpc>
          <a:spcPct val="90000"/>
        </a:lnSpc>
        <a:spcBef>
          <a:spcPct val="0"/>
        </a:spcBef>
        <a:buNone/>
        <a:defRPr sz="4800" i="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CFDF1"/>
        </a:solidFill>
        <a:effectLst/>
      </p:bgPr>
    </p:bg>
    <p:spTree>
      <p:nvGrpSpPr>
        <p:cNvPr id="1" name=""/>
        <p:cNvGrpSpPr/>
        <p:nvPr/>
      </p:nvGrpSpPr>
      <p:grpSpPr>
        <a:xfrm>
          <a:off x="0" y="0"/>
          <a:ext cx="0" cy="0"/>
          <a:chOff x="0" y="0"/>
          <a:chExt cx="0" cy="0"/>
        </a:xfrm>
      </p:grpSpPr>
      <p:pic>
        <p:nvPicPr>
          <p:cNvPr id="19" name="Asclepius"/>
          <p:cNvPicPr>
            <a:picLocks noChangeAspect="1"/>
          </p:cNvPicPr>
          <p:nvPr userDrawn="1"/>
        </p:nvPicPr>
        <p:blipFill rotWithShape="1">
          <a:blip r:embed="rId5">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rcRect b="35238"/>
          <a:stretch/>
        </p:blipFill>
        <p:spPr>
          <a:xfrm>
            <a:off x="10165993" y="1876628"/>
            <a:ext cx="1779890" cy="4441372"/>
          </a:xfrm>
          <a:prstGeom prst="rect">
            <a:avLst/>
          </a:prstGeom>
        </p:spPr>
      </p:pic>
      <p:sp>
        <p:nvSpPr>
          <p:cNvPr id="7" name="Footer text"/>
          <p:cNvSpPr txBox="1">
            <a:spLocks/>
          </p:cNvSpPr>
          <p:nvPr userDrawn="1"/>
        </p:nvSpPr>
        <p:spPr>
          <a:xfrm>
            <a:off x="0" y="6318250"/>
            <a:ext cx="12192000" cy="539750"/>
          </a:xfrm>
          <a:prstGeom prst="rect">
            <a:avLst/>
          </a:prstGeom>
          <a:solidFill>
            <a:schemeClr val="tx1"/>
          </a:solidFill>
          <a:ln>
            <a:noFill/>
          </a:ln>
        </p:spPr>
        <p:txBody>
          <a:bodyPr lIns="360000" rIns="360000" anchor="ctr" anchorCtr="0"/>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tab pos="11482388" algn="r"/>
              </a:tabLst>
              <a:defRPr/>
            </a:pPr>
            <a:r>
              <a:rPr lang="en-US" dirty="0"/>
              <a:t>School of Medicine 	</a:t>
            </a:r>
            <a:r>
              <a:rPr lang="en-US" sz="1800" dirty="0"/>
              <a:t>@</a:t>
            </a:r>
            <a:r>
              <a:rPr lang="en-US" sz="1800" dirty="0" err="1"/>
              <a:t>LivUniMedicine</a:t>
            </a:r>
            <a:endParaRPr lang="en-GB" sz="1800" dirty="0"/>
          </a:p>
        </p:txBody>
      </p:sp>
      <p:cxnSp>
        <p:nvCxnSpPr>
          <p:cNvPr id="8" name="White line divider" descr="White dividing line" title="Decorative"/>
          <p:cNvCxnSpPr/>
          <p:nvPr userDrawn="1"/>
        </p:nvCxnSpPr>
        <p:spPr>
          <a:xfrm>
            <a:off x="0" y="6318249"/>
            <a:ext cx="1219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Header background" descr="Plain white banner" title="Decorative"/>
          <p:cNvSpPr/>
          <p:nvPr userDrawn="1"/>
        </p:nvSpPr>
        <p:spPr>
          <a:xfrm>
            <a:off x="0" y="0"/>
            <a:ext cx="12192000" cy="10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 name="Blue line divider" descr="Blue dividing line" title="Decorative"/>
          <p:cNvCxnSpPr/>
          <p:nvPr userDrawn="1"/>
        </p:nvCxnSpPr>
        <p:spPr>
          <a:xfrm>
            <a:off x="0" y="1080000"/>
            <a:ext cx="121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UoL logo"/>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43591" y="270000"/>
            <a:ext cx="2100822" cy="540000"/>
          </a:xfrm>
          <a:prstGeom prst="rect">
            <a:avLst/>
          </a:prstGeom>
        </p:spPr>
      </p:pic>
    </p:spTree>
    <p:custDataLst>
      <p:tags r:id="rId4"/>
    </p:custDataLst>
    <p:extLst>
      <p:ext uri="{BB962C8B-B14F-4D97-AF65-F5344CB8AC3E}">
        <p14:creationId xmlns:p14="http://schemas.microsoft.com/office/powerpoint/2010/main" val="1950761366"/>
      </p:ext>
    </p:extLst>
  </p:cSld>
  <p:clrMap bg1="lt1" tx1="dk1" bg2="lt2" tx2="dk2" accent1="accent1" accent2="accent2" accent3="accent3" accent4="accent4" accent5="accent5" accent6="accent6" hlink="hlink" folHlink="folHlink"/>
  <p:sldLayoutIdLst>
    <p:sldLayoutId id="2147483707" r:id="rId1"/>
    <p:sldLayoutId id="2147483708" r:id="rId2"/>
  </p:sldLayoutIdLst>
  <p:hf sldNum="0" hdr="0" ftr="0" dt="0"/>
  <p:txStyles>
    <p:titleStyle>
      <a:lvl1pPr algn="l" defTabSz="914400" rtl="0" eaLnBrk="1" latinLnBrk="0" hangingPunct="1">
        <a:lnSpc>
          <a:spcPct val="90000"/>
        </a:lnSpc>
        <a:spcBef>
          <a:spcPct val="0"/>
        </a:spcBef>
        <a:buNone/>
        <a:defRPr sz="4800" i="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CFDF1"/>
        </a:solidFill>
        <a:effectLst/>
      </p:bgPr>
    </p:bg>
    <p:spTree>
      <p:nvGrpSpPr>
        <p:cNvPr id="1" name=""/>
        <p:cNvGrpSpPr/>
        <p:nvPr/>
      </p:nvGrpSpPr>
      <p:grpSpPr>
        <a:xfrm>
          <a:off x="0" y="0"/>
          <a:ext cx="0" cy="0"/>
          <a:chOff x="0" y="0"/>
          <a:chExt cx="0" cy="0"/>
        </a:xfrm>
      </p:grpSpPr>
      <p:pic>
        <p:nvPicPr>
          <p:cNvPr id="6" name="Eye"/>
          <p:cNvPicPr>
            <a:picLocks noChangeAspect="1"/>
          </p:cNvPicPr>
          <p:nvPr userDrawn="1"/>
        </p:nvPicPr>
        <p:blipFill rotWithShape="1">
          <a:blip r:embed="rId5" cstate="print">
            <a:duotone>
              <a:prstClr val="black"/>
              <a:schemeClr val="accent5">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r="31401"/>
          <a:stretch/>
        </p:blipFill>
        <p:spPr>
          <a:xfrm>
            <a:off x="9226582" y="2478258"/>
            <a:ext cx="2297762" cy="3201114"/>
          </a:xfrm>
          <a:prstGeom prst="rect">
            <a:avLst/>
          </a:prstGeom>
        </p:spPr>
      </p:pic>
      <p:sp>
        <p:nvSpPr>
          <p:cNvPr id="9" name="Footer text"/>
          <p:cNvSpPr txBox="1">
            <a:spLocks/>
          </p:cNvSpPr>
          <p:nvPr userDrawn="1"/>
        </p:nvSpPr>
        <p:spPr>
          <a:xfrm>
            <a:off x="0" y="6318250"/>
            <a:ext cx="12192000" cy="539750"/>
          </a:xfrm>
          <a:prstGeom prst="rect">
            <a:avLst/>
          </a:prstGeom>
          <a:solidFill>
            <a:schemeClr val="tx1"/>
          </a:solidFill>
          <a:ln>
            <a:noFill/>
          </a:ln>
        </p:spPr>
        <p:txBody>
          <a:bodyPr lIns="360000" rIns="360000" anchor="ctr" anchorCtr="0"/>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tab pos="11482388" algn="r"/>
              </a:tabLst>
              <a:defRPr/>
            </a:pPr>
            <a:r>
              <a:rPr lang="en-US" dirty="0"/>
              <a:t>School of Medicine 	</a:t>
            </a:r>
            <a:r>
              <a:rPr lang="en-US" sz="1800" dirty="0"/>
              <a:t>@</a:t>
            </a:r>
            <a:r>
              <a:rPr lang="en-US" sz="1800" dirty="0" err="1"/>
              <a:t>LivUniMedicine</a:t>
            </a:r>
            <a:endParaRPr lang="en-GB" sz="1800" dirty="0"/>
          </a:p>
        </p:txBody>
      </p:sp>
      <p:cxnSp>
        <p:nvCxnSpPr>
          <p:cNvPr id="10" name="White line divider" descr="White dividing line" title="Decorative"/>
          <p:cNvCxnSpPr/>
          <p:nvPr userDrawn="1"/>
        </p:nvCxnSpPr>
        <p:spPr>
          <a:xfrm>
            <a:off x="0" y="6318249"/>
            <a:ext cx="1219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Header background" descr="Plain white banner" title="Decorative"/>
          <p:cNvSpPr/>
          <p:nvPr userDrawn="1"/>
        </p:nvSpPr>
        <p:spPr>
          <a:xfrm>
            <a:off x="0" y="0"/>
            <a:ext cx="12192000" cy="10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Blue line divider" descr="Blue dividing line" title="Decorative"/>
          <p:cNvCxnSpPr/>
          <p:nvPr userDrawn="1"/>
        </p:nvCxnSpPr>
        <p:spPr>
          <a:xfrm>
            <a:off x="0" y="1080000"/>
            <a:ext cx="121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UoL logo"/>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43591" y="270000"/>
            <a:ext cx="2100822" cy="540000"/>
          </a:xfrm>
          <a:prstGeom prst="rect">
            <a:avLst/>
          </a:prstGeom>
        </p:spPr>
      </p:pic>
    </p:spTree>
    <p:custDataLst>
      <p:tags r:id="rId4"/>
    </p:custDataLst>
    <p:extLst>
      <p:ext uri="{BB962C8B-B14F-4D97-AF65-F5344CB8AC3E}">
        <p14:creationId xmlns:p14="http://schemas.microsoft.com/office/powerpoint/2010/main" val="739655316"/>
      </p:ext>
    </p:extLst>
  </p:cSld>
  <p:clrMap bg1="lt1" tx1="dk1" bg2="lt2" tx2="dk2" accent1="accent1" accent2="accent2" accent3="accent3" accent4="accent4" accent5="accent5" accent6="accent6" hlink="hlink" folHlink="folHlink"/>
  <p:sldLayoutIdLst>
    <p:sldLayoutId id="2147483682" r:id="rId1"/>
    <p:sldLayoutId id="2147483683" r:id="rId2"/>
  </p:sldLayoutIdLst>
  <p:hf sldNum="0" hdr="0" ftr="0" dt="0"/>
  <p:txStyles>
    <p:titleStyle>
      <a:lvl1pPr algn="l" defTabSz="914400" rtl="0" eaLnBrk="1" latinLnBrk="0" hangingPunct="1">
        <a:lnSpc>
          <a:spcPct val="90000"/>
        </a:lnSpc>
        <a:spcBef>
          <a:spcPct val="0"/>
        </a:spcBef>
        <a:buNone/>
        <a:defRPr sz="4800" i="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CFDF1"/>
        </a:solidFill>
        <a:effectLst/>
      </p:bgPr>
    </p:bg>
    <p:spTree>
      <p:nvGrpSpPr>
        <p:cNvPr id="1" name=""/>
        <p:cNvGrpSpPr/>
        <p:nvPr/>
      </p:nvGrpSpPr>
      <p:grpSpPr>
        <a:xfrm>
          <a:off x="0" y="0"/>
          <a:ext cx="0" cy="0"/>
          <a:chOff x="0" y="0"/>
          <a:chExt cx="0" cy="0"/>
        </a:xfrm>
      </p:grpSpPr>
      <p:pic>
        <p:nvPicPr>
          <p:cNvPr id="8" name="Heart"/>
          <p:cNvPicPr>
            <a:picLocks noChangeAspect="1"/>
          </p:cNvPicPr>
          <p:nvPr userDrawn="1"/>
        </p:nvPicPr>
        <p:blipFill rotWithShape="1">
          <a:blip r:embed="rId5" cstate="print">
            <a:duotone>
              <a:prstClr val="black"/>
              <a:schemeClr val="accent5">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l="22373" t="15007" r="22574" b="15005"/>
          <a:stretch/>
        </p:blipFill>
        <p:spPr>
          <a:xfrm>
            <a:off x="9282435" y="2204834"/>
            <a:ext cx="2307771" cy="3468915"/>
          </a:xfrm>
          <a:prstGeom prst="rect">
            <a:avLst/>
          </a:prstGeom>
        </p:spPr>
      </p:pic>
      <p:sp>
        <p:nvSpPr>
          <p:cNvPr id="7" name="Footer text"/>
          <p:cNvSpPr txBox="1">
            <a:spLocks/>
          </p:cNvSpPr>
          <p:nvPr userDrawn="1"/>
        </p:nvSpPr>
        <p:spPr>
          <a:xfrm>
            <a:off x="0" y="6318250"/>
            <a:ext cx="12192000" cy="539750"/>
          </a:xfrm>
          <a:prstGeom prst="rect">
            <a:avLst/>
          </a:prstGeom>
          <a:solidFill>
            <a:schemeClr val="tx1"/>
          </a:solidFill>
          <a:ln>
            <a:noFill/>
          </a:ln>
        </p:spPr>
        <p:txBody>
          <a:bodyPr lIns="360000" rIns="360000" anchor="ctr" anchorCtr="0"/>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tab pos="11482388" algn="r"/>
              </a:tabLst>
              <a:defRPr/>
            </a:pPr>
            <a:r>
              <a:rPr lang="en-US" dirty="0"/>
              <a:t>School of Medicine 	</a:t>
            </a:r>
            <a:r>
              <a:rPr lang="en-US" sz="1800" dirty="0"/>
              <a:t>@</a:t>
            </a:r>
            <a:r>
              <a:rPr lang="en-US" sz="1800" dirty="0" err="1"/>
              <a:t>LivUniMedicine</a:t>
            </a:r>
            <a:endParaRPr lang="en-GB" sz="1800" dirty="0"/>
          </a:p>
        </p:txBody>
      </p:sp>
      <p:cxnSp>
        <p:nvCxnSpPr>
          <p:cNvPr id="9" name="White line divider" descr="White dividing line" title="Decorative"/>
          <p:cNvCxnSpPr/>
          <p:nvPr userDrawn="1"/>
        </p:nvCxnSpPr>
        <p:spPr>
          <a:xfrm>
            <a:off x="0" y="6318249"/>
            <a:ext cx="1219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Header background" descr="Plain white banner" title="Decorative"/>
          <p:cNvSpPr/>
          <p:nvPr userDrawn="1"/>
        </p:nvSpPr>
        <p:spPr>
          <a:xfrm>
            <a:off x="0" y="0"/>
            <a:ext cx="12192000" cy="10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Blue line divider" descr="Blue dividing line" title="Decorative"/>
          <p:cNvCxnSpPr/>
          <p:nvPr userDrawn="1"/>
        </p:nvCxnSpPr>
        <p:spPr>
          <a:xfrm>
            <a:off x="0" y="1080000"/>
            <a:ext cx="121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UoL logo"/>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43591" y="270000"/>
            <a:ext cx="2100822" cy="540000"/>
          </a:xfrm>
          <a:prstGeom prst="rect">
            <a:avLst/>
          </a:prstGeom>
        </p:spPr>
      </p:pic>
    </p:spTree>
    <p:custDataLst>
      <p:tags r:id="rId4"/>
    </p:custDataLst>
    <p:extLst>
      <p:ext uri="{BB962C8B-B14F-4D97-AF65-F5344CB8AC3E}">
        <p14:creationId xmlns:p14="http://schemas.microsoft.com/office/powerpoint/2010/main" val="3631099561"/>
      </p:ext>
    </p:extLst>
  </p:cSld>
  <p:clrMap bg1="lt1" tx1="dk1" bg2="lt2" tx2="dk2" accent1="accent1" accent2="accent2" accent3="accent3" accent4="accent4" accent5="accent5" accent6="accent6" hlink="hlink" folHlink="folHlink"/>
  <p:sldLayoutIdLst>
    <p:sldLayoutId id="2147483688" r:id="rId1"/>
    <p:sldLayoutId id="2147483689" r:id="rId2"/>
  </p:sldLayoutIdLst>
  <p:hf sldNum="0" hdr="0" ftr="0" dt="0"/>
  <p:txStyles>
    <p:titleStyle>
      <a:lvl1pPr algn="l" defTabSz="914400" rtl="0" eaLnBrk="1" latinLnBrk="0" hangingPunct="1">
        <a:lnSpc>
          <a:spcPct val="90000"/>
        </a:lnSpc>
        <a:spcBef>
          <a:spcPct val="0"/>
        </a:spcBef>
        <a:buNone/>
        <a:defRPr sz="4800" i="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CFDF1"/>
        </a:solidFill>
        <a:effectLst/>
      </p:bgPr>
    </p:bg>
    <p:spTree>
      <p:nvGrpSpPr>
        <p:cNvPr id="1" name=""/>
        <p:cNvGrpSpPr/>
        <p:nvPr/>
      </p:nvGrpSpPr>
      <p:grpSpPr>
        <a:xfrm>
          <a:off x="0" y="0"/>
          <a:ext cx="0" cy="0"/>
          <a:chOff x="0" y="0"/>
          <a:chExt cx="0" cy="0"/>
        </a:xfrm>
      </p:grpSpPr>
      <p:pic>
        <p:nvPicPr>
          <p:cNvPr id="6" name="Thorax"/>
          <p:cNvPicPr>
            <a:picLocks noChangeAspect="1"/>
          </p:cNvPicPr>
          <p:nvPr userDrawn="1"/>
        </p:nvPicPr>
        <p:blipFill rotWithShape="1">
          <a:blip r:embed="rId5" cstate="print">
            <a:duotone>
              <a:prstClr val="black"/>
              <a:schemeClr val="accent5">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l="22194" r="13741"/>
          <a:stretch/>
        </p:blipFill>
        <p:spPr>
          <a:xfrm>
            <a:off x="8403773" y="2659327"/>
            <a:ext cx="3556000" cy="3153408"/>
          </a:xfrm>
          <a:prstGeom prst="rect">
            <a:avLst/>
          </a:prstGeom>
        </p:spPr>
      </p:pic>
      <p:sp>
        <p:nvSpPr>
          <p:cNvPr id="10" name="Footer text"/>
          <p:cNvSpPr txBox="1">
            <a:spLocks/>
          </p:cNvSpPr>
          <p:nvPr userDrawn="1"/>
        </p:nvSpPr>
        <p:spPr>
          <a:xfrm>
            <a:off x="0" y="6318250"/>
            <a:ext cx="12192000" cy="539750"/>
          </a:xfrm>
          <a:prstGeom prst="rect">
            <a:avLst/>
          </a:prstGeom>
          <a:solidFill>
            <a:schemeClr val="tx1"/>
          </a:solidFill>
          <a:ln>
            <a:noFill/>
          </a:ln>
        </p:spPr>
        <p:txBody>
          <a:bodyPr lIns="360000" rIns="360000" anchor="ctr" anchorCtr="0"/>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tab pos="11482388" algn="r"/>
              </a:tabLst>
              <a:defRPr/>
            </a:pPr>
            <a:r>
              <a:rPr lang="en-US" dirty="0"/>
              <a:t>School of Medicine 	</a:t>
            </a:r>
            <a:r>
              <a:rPr lang="en-US" sz="1800" dirty="0"/>
              <a:t>@</a:t>
            </a:r>
            <a:r>
              <a:rPr lang="en-US" sz="1800" dirty="0" err="1"/>
              <a:t>LivUniMedicine</a:t>
            </a:r>
            <a:endParaRPr lang="en-GB" sz="1800" dirty="0"/>
          </a:p>
        </p:txBody>
      </p:sp>
      <p:cxnSp>
        <p:nvCxnSpPr>
          <p:cNvPr id="11" name="White line divider" descr="White dividing line" title="Decorative"/>
          <p:cNvCxnSpPr/>
          <p:nvPr userDrawn="1"/>
        </p:nvCxnSpPr>
        <p:spPr>
          <a:xfrm>
            <a:off x="0" y="6318249"/>
            <a:ext cx="1219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Header background" descr="Plain white banner" title="Decorative"/>
          <p:cNvSpPr/>
          <p:nvPr userDrawn="1"/>
        </p:nvSpPr>
        <p:spPr>
          <a:xfrm>
            <a:off x="0" y="0"/>
            <a:ext cx="12192000" cy="10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Blue line divider" descr="Blue dividing line" title="Decorative"/>
          <p:cNvCxnSpPr/>
          <p:nvPr userDrawn="1"/>
        </p:nvCxnSpPr>
        <p:spPr>
          <a:xfrm>
            <a:off x="0" y="1080000"/>
            <a:ext cx="121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UoL logo"/>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43591" y="270000"/>
            <a:ext cx="2100822" cy="540000"/>
          </a:xfrm>
          <a:prstGeom prst="rect">
            <a:avLst/>
          </a:prstGeom>
        </p:spPr>
      </p:pic>
    </p:spTree>
    <p:custDataLst>
      <p:tags r:id="rId4"/>
    </p:custDataLst>
    <p:extLst>
      <p:ext uri="{BB962C8B-B14F-4D97-AF65-F5344CB8AC3E}">
        <p14:creationId xmlns:p14="http://schemas.microsoft.com/office/powerpoint/2010/main" val="2830739130"/>
      </p:ext>
    </p:extLst>
  </p:cSld>
  <p:clrMap bg1="lt1" tx1="dk1" bg2="lt2" tx2="dk2" accent1="accent1" accent2="accent2" accent3="accent3" accent4="accent4" accent5="accent5" accent6="accent6" hlink="hlink" folHlink="folHlink"/>
  <p:sldLayoutIdLst>
    <p:sldLayoutId id="2147483691" r:id="rId1"/>
    <p:sldLayoutId id="2147483692" r:id="rId2"/>
  </p:sldLayoutIdLst>
  <p:hf sldNum="0" hdr="0" ftr="0" dt="0"/>
  <p:txStyles>
    <p:titleStyle>
      <a:lvl1pPr algn="l" defTabSz="914400" rtl="0" eaLnBrk="1" latinLnBrk="0" hangingPunct="1">
        <a:lnSpc>
          <a:spcPct val="90000"/>
        </a:lnSpc>
        <a:spcBef>
          <a:spcPct val="0"/>
        </a:spcBef>
        <a:buNone/>
        <a:defRPr sz="4800" i="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anvas.liverpool.ac.uk/courses/61945/pages/course-information" TargetMode="External"/><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hyperlink" Target="https://www.liverpool.ac.uk/medicine/osce/booksessions/" TargetMode="Externa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Benchmark_%28surveying%29#/media/File:Benchmark_in_Edinburgh.jpg"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Date"/>
          <p:cNvSpPr>
            <a:spLocks noGrp="1"/>
          </p:cNvSpPr>
          <p:nvPr>
            <p:ph type="body" sz="quarter" idx="12"/>
          </p:nvPr>
        </p:nvSpPr>
        <p:spPr/>
        <p:txBody>
          <a:bodyPr/>
          <a:lstStyle/>
          <a:p>
            <a:r>
              <a:rPr lang="en-GB" dirty="0"/>
              <a:t>May 2023</a:t>
            </a:r>
          </a:p>
        </p:txBody>
      </p:sp>
      <p:sp>
        <p:nvSpPr>
          <p:cNvPr id="20" name="Job"/>
          <p:cNvSpPr>
            <a:spLocks noGrp="1"/>
          </p:cNvSpPr>
          <p:nvPr>
            <p:ph type="body" sz="quarter" idx="11"/>
          </p:nvPr>
        </p:nvSpPr>
        <p:spPr/>
        <p:txBody>
          <a:bodyPr/>
          <a:lstStyle/>
          <a:p>
            <a:r>
              <a:rPr lang="en-GB" dirty="0"/>
              <a:t>Dr Victoria Wright</a:t>
            </a:r>
          </a:p>
        </p:txBody>
      </p:sp>
      <p:sp>
        <p:nvSpPr>
          <p:cNvPr id="19" name="Name"/>
          <p:cNvSpPr>
            <a:spLocks noGrp="1"/>
          </p:cNvSpPr>
          <p:nvPr>
            <p:ph type="body" sz="quarter" idx="10"/>
          </p:nvPr>
        </p:nvSpPr>
        <p:spPr/>
        <p:txBody>
          <a:bodyPr/>
          <a:lstStyle/>
          <a:p>
            <a:r>
              <a:rPr lang="en-GB" dirty="0"/>
              <a:t>School of Medicine</a:t>
            </a:r>
          </a:p>
        </p:txBody>
      </p:sp>
      <p:sp>
        <p:nvSpPr>
          <p:cNvPr id="18" name="Title"/>
          <p:cNvSpPr>
            <a:spLocks noGrp="1"/>
          </p:cNvSpPr>
          <p:nvPr>
            <p:ph type="title"/>
          </p:nvPr>
        </p:nvSpPr>
        <p:spPr/>
        <p:txBody>
          <a:bodyPr/>
          <a:lstStyle/>
          <a:p>
            <a:r>
              <a:rPr lang="en-GB" dirty="0"/>
              <a:t>Benchmarking our students</a:t>
            </a:r>
          </a:p>
        </p:txBody>
      </p:sp>
    </p:spTree>
    <p:extLst>
      <p:ext uri="{BB962C8B-B14F-4D97-AF65-F5344CB8AC3E}">
        <p14:creationId xmlns:p14="http://schemas.microsoft.com/office/powerpoint/2010/main" val="1014926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F640ED-D74E-1667-1695-A4CFB8B8D99A}"/>
              </a:ext>
            </a:extLst>
          </p:cNvPr>
          <p:cNvSpPr>
            <a:spLocks noGrp="1"/>
          </p:cNvSpPr>
          <p:nvPr>
            <p:ph type="body" sz="quarter" idx="15"/>
          </p:nvPr>
        </p:nvSpPr>
        <p:spPr>
          <a:xfrm>
            <a:off x="336000" y="1910771"/>
            <a:ext cx="11520000" cy="4314825"/>
          </a:xfrm>
        </p:spPr>
        <p:txBody>
          <a:bodyPr/>
          <a:lstStyle/>
          <a:p>
            <a:pPr algn="l">
              <a:buFont typeface="Arial" panose="020B0604020202020204" pitchFamily="34" charset="0"/>
              <a:buChar char="•"/>
            </a:pPr>
            <a:r>
              <a:rPr lang="en-GB" b="1" i="0" dirty="0">
                <a:effectLst/>
                <a:latin typeface="poppins" panose="00000500000000000000" pitchFamily="2" charset="0"/>
              </a:rPr>
              <a:t>Medicine A:</a:t>
            </a:r>
            <a:r>
              <a:rPr lang="en-GB" b="0" i="0" dirty="0">
                <a:effectLst/>
                <a:latin typeface="poppins" panose="00000500000000000000" pitchFamily="2" charset="0"/>
              </a:rPr>
              <a:t> Cardiovascular, Respiratory and Dermatology</a:t>
            </a:r>
          </a:p>
          <a:p>
            <a:pPr algn="l">
              <a:buFont typeface="Arial" panose="020B0604020202020204" pitchFamily="34" charset="0"/>
              <a:buChar char="•"/>
            </a:pPr>
            <a:r>
              <a:rPr lang="en-GB" b="1" i="0" dirty="0">
                <a:effectLst/>
                <a:latin typeface="poppins" panose="00000500000000000000" pitchFamily="2" charset="0"/>
              </a:rPr>
              <a:t>Medicine B:</a:t>
            </a:r>
            <a:r>
              <a:rPr lang="en-GB" b="0" i="0" dirty="0">
                <a:effectLst/>
                <a:latin typeface="poppins" panose="00000500000000000000" pitchFamily="2" charset="0"/>
              </a:rPr>
              <a:t> Gastroenterology, Diabetes and Infectious Diseases</a:t>
            </a:r>
          </a:p>
          <a:p>
            <a:pPr algn="l">
              <a:buFont typeface="Arial" panose="020B0604020202020204" pitchFamily="34" charset="0"/>
              <a:buChar char="•"/>
            </a:pPr>
            <a:r>
              <a:rPr lang="en-GB" b="1" i="0" dirty="0">
                <a:effectLst/>
                <a:latin typeface="poppins" panose="00000500000000000000" pitchFamily="2" charset="0"/>
              </a:rPr>
              <a:t>Surgery A:</a:t>
            </a:r>
            <a:r>
              <a:rPr lang="en-GB" b="0" i="0" dirty="0">
                <a:effectLst/>
                <a:latin typeface="poppins" panose="00000500000000000000" pitchFamily="2" charset="0"/>
              </a:rPr>
              <a:t> Colorectal, Urology, Breast, Upper GI and Liver</a:t>
            </a:r>
          </a:p>
          <a:p>
            <a:pPr algn="l">
              <a:buFont typeface="Arial" panose="020B0604020202020204" pitchFamily="34" charset="0"/>
              <a:buChar char="•"/>
            </a:pPr>
            <a:r>
              <a:rPr lang="en-GB" b="1" i="0" dirty="0">
                <a:effectLst/>
                <a:latin typeface="poppins" panose="00000500000000000000" pitchFamily="2" charset="0"/>
              </a:rPr>
              <a:t>Surgery B:</a:t>
            </a:r>
            <a:r>
              <a:rPr lang="en-GB" b="0" i="0" dirty="0">
                <a:effectLst/>
                <a:latin typeface="poppins" panose="00000500000000000000" pitchFamily="2" charset="0"/>
              </a:rPr>
              <a:t> Trauma &amp; Orthopaedics and Vascular</a:t>
            </a:r>
          </a:p>
          <a:p>
            <a:pPr algn="l">
              <a:buFont typeface="Arial" panose="020B0604020202020204" pitchFamily="34" charset="0"/>
              <a:buChar char="•"/>
            </a:pPr>
            <a:r>
              <a:rPr lang="en-GB" b="1" i="0" dirty="0">
                <a:effectLst/>
                <a:latin typeface="poppins" panose="00000500000000000000" pitchFamily="2" charset="0"/>
              </a:rPr>
              <a:t>General Practice</a:t>
            </a:r>
            <a:endParaRPr lang="en-GB" b="0" i="0" dirty="0">
              <a:effectLst/>
              <a:latin typeface="poppins" panose="00000500000000000000" pitchFamily="2" charset="0"/>
            </a:endParaRPr>
          </a:p>
          <a:p>
            <a:pPr algn="l">
              <a:buFont typeface="Arial" panose="020B0604020202020204" pitchFamily="34" charset="0"/>
              <a:buChar char="•"/>
            </a:pPr>
            <a:r>
              <a:rPr lang="en-GB" b="1" i="0" dirty="0">
                <a:effectLst/>
                <a:latin typeface="poppins" panose="00000500000000000000" pitchFamily="2" charset="0"/>
              </a:rPr>
              <a:t>Paediatrics</a:t>
            </a:r>
            <a:endParaRPr lang="en-GB" b="0" i="0" dirty="0">
              <a:effectLst/>
              <a:latin typeface="poppins" panose="00000500000000000000" pitchFamily="2" charset="0"/>
            </a:endParaRPr>
          </a:p>
          <a:p>
            <a:pPr algn="l">
              <a:buFont typeface="Arial" panose="020B0604020202020204" pitchFamily="34" charset="0"/>
              <a:buChar char="•"/>
            </a:pPr>
            <a:r>
              <a:rPr lang="en-GB" b="1" i="0" dirty="0">
                <a:effectLst/>
                <a:latin typeface="poppins" panose="00000500000000000000" pitchFamily="2" charset="0"/>
              </a:rPr>
              <a:t>Obstetrics</a:t>
            </a:r>
            <a:endParaRPr lang="en-GB" u="sng" dirty="0">
              <a:hlinkClick r:id="rId3"/>
            </a:endParaRPr>
          </a:p>
          <a:p>
            <a:pPr marL="0" indent="0">
              <a:buNone/>
            </a:pPr>
            <a:endParaRPr lang="en-GB" u="sng" dirty="0">
              <a:hlinkClick r:id="rId3"/>
            </a:endParaRPr>
          </a:p>
          <a:p>
            <a:endParaRPr lang="en-GB" dirty="0">
              <a:hlinkClick r:id="rId3"/>
            </a:endParaRPr>
          </a:p>
          <a:p>
            <a:endParaRPr lang="en-GB" dirty="0">
              <a:hlinkClick r:id="rId3"/>
            </a:endParaRPr>
          </a:p>
          <a:p>
            <a:endParaRPr lang="en-GB" dirty="0">
              <a:hlinkClick r:id="rId3"/>
            </a:endParaRPr>
          </a:p>
          <a:p>
            <a:endParaRPr lang="en-GB" dirty="0">
              <a:hlinkClick r:id="rId3"/>
            </a:endParaRPr>
          </a:p>
        </p:txBody>
      </p:sp>
      <p:sp>
        <p:nvSpPr>
          <p:cNvPr id="3" name="Title 2">
            <a:extLst>
              <a:ext uri="{FF2B5EF4-FFF2-40B4-BE49-F238E27FC236}">
                <a16:creationId xmlns:a16="http://schemas.microsoft.com/office/drawing/2014/main" id="{EE450A35-2A0B-3970-C812-917CB4366854}"/>
              </a:ext>
            </a:extLst>
          </p:cNvPr>
          <p:cNvSpPr>
            <a:spLocks noGrp="1"/>
          </p:cNvSpPr>
          <p:nvPr>
            <p:ph type="title"/>
          </p:nvPr>
        </p:nvSpPr>
        <p:spPr/>
        <p:txBody>
          <a:bodyPr/>
          <a:lstStyle/>
          <a:p>
            <a:r>
              <a:rPr lang="en-GB" dirty="0"/>
              <a:t>Year 3 Placements</a:t>
            </a:r>
          </a:p>
        </p:txBody>
      </p:sp>
    </p:spTree>
    <p:extLst>
      <p:ext uri="{BB962C8B-B14F-4D97-AF65-F5344CB8AC3E}">
        <p14:creationId xmlns:p14="http://schemas.microsoft.com/office/powerpoint/2010/main" val="466260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8781430-41CD-5C70-D36B-574CAA42D162}"/>
              </a:ext>
            </a:extLst>
          </p:cNvPr>
          <p:cNvPicPr>
            <a:picLocks noChangeAspect="1"/>
          </p:cNvPicPr>
          <p:nvPr/>
        </p:nvPicPr>
        <p:blipFill>
          <a:blip r:embed="rId3"/>
          <a:stretch>
            <a:fillRect/>
          </a:stretch>
        </p:blipFill>
        <p:spPr>
          <a:xfrm>
            <a:off x="2943224" y="0"/>
            <a:ext cx="6101557" cy="6223425"/>
          </a:xfrm>
          <a:prstGeom prst="rect">
            <a:avLst/>
          </a:prstGeom>
        </p:spPr>
      </p:pic>
    </p:spTree>
    <p:extLst>
      <p:ext uri="{BB962C8B-B14F-4D97-AF65-F5344CB8AC3E}">
        <p14:creationId xmlns:p14="http://schemas.microsoft.com/office/powerpoint/2010/main" val="3326191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BE6C79-61E7-D65E-34B9-12E07C924BB1}"/>
              </a:ext>
            </a:extLst>
          </p:cNvPr>
          <p:cNvSpPr>
            <a:spLocks noGrp="1"/>
          </p:cNvSpPr>
          <p:nvPr>
            <p:ph type="body" sz="quarter" idx="15"/>
          </p:nvPr>
        </p:nvSpPr>
        <p:spPr/>
        <p:txBody>
          <a:bodyPr/>
          <a:lstStyle/>
          <a:p>
            <a:endParaRPr lang="en-GB" dirty="0"/>
          </a:p>
          <a:p>
            <a:r>
              <a:rPr lang="en-GB" dirty="0"/>
              <a:t>Cased based Learning (CBL)</a:t>
            </a:r>
          </a:p>
          <a:p>
            <a:r>
              <a:rPr lang="en-GB" dirty="0"/>
              <a:t>Safe Prescribing Sessions</a:t>
            </a:r>
          </a:p>
          <a:p>
            <a:r>
              <a:rPr lang="en-GB" dirty="0"/>
              <a:t>Clinical Skills</a:t>
            </a:r>
          </a:p>
          <a:p>
            <a:r>
              <a:rPr lang="en-GB" dirty="0"/>
              <a:t>Community Clinical Teaching (CCT)</a:t>
            </a:r>
          </a:p>
          <a:p>
            <a:pPr lvl="1"/>
            <a:r>
              <a:rPr lang="en-GB" b="1" dirty="0"/>
              <a:t>Developing history taking skills and formulating differential diagnosis</a:t>
            </a:r>
          </a:p>
        </p:txBody>
      </p:sp>
      <p:sp>
        <p:nvSpPr>
          <p:cNvPr id="3" name="Title 2">
            <a:extLst>
              <a:ext uri="{FF2B5EF4-FFF2-40B4-BE49-F238E27FC236}">
                <a16:creationId xmlns:a16="http://schemas.microsoft.com/office/drawing/2014/main" id="{011FC367-C912-873E-47DE-8B2B7AF467AF}"/>
              </a:ext>
            </a:extLst>
          </p:cNvPr>
          <p:cNvSpPr>
            <a:spLocks noGrp="1"/>
          </p:cNvSpPr>
          <p:nvPr>
            <p:ph type="title"/>
          </p:nvPr>
        </p:nvSpPr>
        <p:spPr>
          <a:xfrm>
            <a:off x="336000" y="1270725"/>
            <a:ext cx="11520000" cy="720000"/>
          </a:xfrm>
        </p:spPr>
        <p:txBody>
          <a:bodyPr/>
          <a:lstStyle/>
          <a:p>
            <a:r>
              <a:rPr lang="en-GB" dirty="0"/>
              <a:t>Year 3 Teaching</a:t>
            </a:r>
          </a:p>
        </p:txBody>
      </p:sp>
    </p:spTree>
    <p:extLst>
      <p:ext uri="{BB962C8B-B14F-4D97-AF65-F5344CB8AC3E}">
        <p14:creationId xmlns:p14="http://schemas.microsoft.com/office/powerpoint/2010/main" val="1994013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4597A2-75FE-EAB2-9D20-28FDF0A58BBC}"/>
              </a:ext>
            </a:extLst>
          </p:cNvPr>
          <p:cNvSpPr>
            <a:spLocks noGrp="1"/>
          </p:cNvSpPr>
          <p:nvPr>
            <p:ph type="body" sz="quarter" idx="15"/>
          </p:nvPr>
        </p:nvSpPr>
        <p:spPr/>
        <p:txBody>
          <a:bodyPr/>
          <a:lstStyle/>
          <a:p>
            <a:pPr algn="l">
              <a:buFont typeface="Arial" panose="020B0604020202020204" pitchFamily="34" charset="0"/>
              <a:buChar char="•"/>
            </a:pPr>
            <a:r>
              <a:rPr lang="en-GB" sz="2200" b="1" i="0" dirty="0">
                <a:effectLst/>
                <a:latin typeface="+mj-lt"/>
              </a:rPr>
              <a:t>General Practice B</a:t>
            </a:r>
          </a:p>
          <a:p>
            <a:pPr algn="l">
              <a:buFont typeface="Arial" panose="020B0604020202020204" pitchFamily="34" charset="0"/>
              <a:buChar char="•"/>
            </a:pPr>
            <a:r>
              <a:rPr lang="en-GB" sz="2200" b="1" i="0" dirty="0">
                <a:effectLst/>
                <a:latin typeface="+mj-lt"/>
              </a:rPr>
              <a:t>Medicine C</a:t>
            </a:r>
            <a:r>
              <a:rPr lang="en-GB" sz="2200" b="0" i="0" dirty="0">
                <a:effectLst/>
                <a:latin typeface="+mj-lt"/>
              </a:rPr>
              <a:t>: Geriatric Medicine, Renal &amp; Rheumatology</a:t>
            </a:r>
          </a:p>
          <a:p>
            <a:r>
              <a:rPr lang="en-GB" sz="2200" b="1" dirty="0">
                <a:latin typeface="+mj-lt"/>
              </a:rPr>
              <a:t>Medi</a:t>
            </a:r>
            <a:r>
              <a:rPr lang="en-GB" sz="2200" b="1" i="0" dirty="0">
                <a:effectLst/>
                <a:latin typeface="+mj-lt"/>
              </a:rPr>
              <a:t>cine D</a:t>
            </a:r>
            <a:r>
              <a:rPr lang="en-GB" sz="2200" b="0" i="0" dirty="0">
                <a:effectLst/>
                <a:latin typeface="+mj-lt"/>
              </a:rPr>
              <a:t>: Palliative Care, Oncology &amp; Haemato-oncology</a:t>
            </a:r>
          </a:p>
          <a:p>
            <a:pPr algn="l">
              <a:buFont typeface="Arial" panose="020B0604020202020204" pitchFamily="34" charset="0"/>
              <a:buChar char="•"/>
            </a:pPr>
            <a:r>
              <a:rPr lang="en-GB" sz="2200" b="1" i="0" dirty="0">
                <a:effectLst/>
                <a:latin typeface="+mj-lt"/>
              </a:rPr>
              <a:t>Neurology</a:t>
            </a:r>
            <a:r>
              <a:rPr lang="en-GB" sz="2200" b="0" i="0" dirty="0">
                <a:effectLst/>
                <a:latin typeface="+mj-lt"/>
              </a:rPr>
              <a:t> (including Neurosurgery)</a:t>
            </a:r>
          </a:p>
          <a:p>
            <a:pPr algn="l">
              <a:buFont typeface="Arial" panose="020B0604020202020204" pitchFamily="34" charset="0"/>
              <a:buChar char="•"/>
            </a:pPr>
            <a:r>
              <a:rPr lang="en-GB" sz="2200" b="1" i="0" dirty="0">
                <a:effectLst/>
                <a:latin typeface="+mj-lt"/>
              </a:rPr>
              <a:t>Obstetrics &amp; Gynaecology B</a:t>
            </a:r>
          </a:p>
          <a:p>
            <a:pPr algn="l">
              <a:buFont typeface="Arial" panose="020B0604020202020204" pitchFamily="34" charset="0"/>
              <a:buChar char="•"/>
            </a:pPr>
            <a:r>
              <a:rPr lang="en-GB" sz="2200" b="1" i="0" dirty="0">
                <a:effectLst/>
                <a:latin typeface="+mj-lt"/>
              </a:rPr>
              <a:t>Paediatrics B </a:t>
            </a:r>
            <a:r>
              <a:rPr lang="en-GB" sz="2200" b="0" i="0" dirty="0">
                <a:effectLst/>
                <a:latin typeface="+mj-lt"/>
              </a:rPr>
              <a:t>(including Child &amp; Adolescent Psychiatry)</a:t>
            </a:r>
          </a:p>
          <a:p>
            <a:pPr algn="l">
              <a:buFont typeface="Arial" panose="020B0604020202020204" pitchFamily="34" charset="0"/>
              <a:buChar char="•"/>
            </a:pPr>
            <a:r>
              <a:rPr lang="en-GB" sz="2200" b="1" i="0" dirty="0">
                <a:effectLst/>
                <a:latin typeface="+mj-lt"/>
              </a:rPr>
              <a:t>Psychiatry A</a:t>
            </a:r>
          </a:p>
          <a:p>
            <a:pPr algn="l">
              <a:buFont typeface="Arial" panose="020B0604020202020204" pitchFamily="34" charset="0"/>
              <a:buChar char="•"/>
            </a:pPr>
            <a:r>
              <a:rPr lang="en-GB" sz="2200" b="1" i="0" dirty="0">
                <a:effectLst/>
                <a:latin typeface="+mn-lt"/>
              </a:rPr>
              <a:t>Surgery C: </a:t>
            </a:r>
            <a:r>
              <a:rPr lang="en-GB" sz="2200" b="0" i="0" dirty="0">
                <a:effectLst/>
                <a:latin typeface="+mn-lt"/>
              </a:rPr>
              <a:t>Paediatric Head &amp; Neck, Adult Head &amp; Neck, Ophthalmology and Plastic Surgery</a:t>
            </a:r>
          </a:p>
          <a:p>
            <a:pPr marL="0" indent="0" algn="l">
              <a:buNone/>
            </a:pPr>
            <a:endParaRPr lang="en-GB" sz="2200" dirty="0">
              <a:latin typeface="+mn-lt"/>
            </a:endParaRPr>
          </a:p>
        </p:txBody>
      </p:sp>
      <p:sp>
        <p:nvSpPr>
          <p:cNvPr id="3" name="Title 2">
            <a:extLst>
              <a:ext uri="{FF2B5EF4-FFF2-40B4-BE49-F238E27FC236}">
                <a16:creationId xmlns:a16="http://schemas.microsoft.com/office/drawing/2014/main" id="{B40AD289-EC7C-CC2F-588F-E343ACDAB6A5}"/>
              </a:ext>
            </a:extLst>
          </p:cNvPr>
          <p:cNvSpPr>
            <a:spLocks noGrp="1"/>
          </p:cNvSpPr>
          <p:nvPr>
            <p:ph type="title"/>
          </p:nvPr>
        </p:nvSpPr>
        <p:spPr/>
        <p:txBody>
          <a:bodyPr/>
          <a:lstStyle/>
          <a:p>
            <a:r>
              <a:rPr lang="en-GB" dirty="0"/>
              <a:t>Year 4 Placements</a:t>
            </a:r>
          </a:p>
        </p:txBody>
      </p:sp>
    </p:spTree>
    <p:extLst>
      <p:ext uri="{BB962C8B-B14F-4D97-AF65-F5344CB8AC3E}">
        <p14:creationId xmlns:p14="http://schemas.microsoft.com/office/powerpoint/2010/main" val="2108328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38DCAA-D8E5-DF73-BC4E-9A1E06D81CEF}"/>
              </a:ext>
            </a:extLst>
          </p:cNvPr>
          <p:cNvPicPr>
            <a:picLocks noChangeAspect="1"/>
          </p:cNvPicPr>
          <p:nvPr/>
        </p:nvPicPr>
        <p:blipFill>
          <a:blip r:embed="rId2"/>
          <a:stretch>
            <a:fillRect/>
          </a:stretch>
        </p:blipFill>
        <p:spPr>
          <a:xfrm>
            <a:off x="2497814" y="0"/>
            <a:ext cx="7563342" cy="6540649"/>
          </a:xfrm>
          <a:prstGeom prst="rect">
            <a:avLst/>
          </a:prstGeom>
        </p:spPr>
      </p:pic>
    </p:spTree>
    <p:extLst>
      <p:ext uri="{BB962C8B-B14F-4D97-AF65-F5344CB8AC3E}">
        <p14:creationId xmlns:p14="http://schemas.microsoft.com/office/powerpoint/2010/main" val="2986747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4597A2-75FE-EAB2-9D20-28FDF0A58BBC}"/>
              </a:ext>
            </a:extLst>
          </p:cNvPr>
          <p:cNvSpPr>
            <a:spLocks noGrp="1"/>
          </p:cNvSpPr>
          <p:nvPr>
            <p:ph type="body" sz="quarter" idx="15"/>
          </p:nvPr>
        </p:nvSpPr>
        <p:spPr/>
        <p:txBody>
          <a:bodyPr/>
          <a:lstStyle/>
          <a:p>
            <a:r>
              <a:rPr lang="en-GB" dirty="0"/>
              <a:t>Development knowledge Year 3 and also Clinical specialities</a:t>
            </a:r>
          </a:p>
          <a:p>
            <a:r>
              <a:rPr lang="en-GB" dirty="0"/>
              <a:t>Cased based learning (CBL)</a:t>
            </a:r>
          </a:p>
          <a:p>
            <a:r>
              <a:rPr lang="en-GB" dirty="0"/>
              <a:t>Clinical Skills</a:t>
            </a:r>
          </a:p>
          <a:p>
            <a:r>
              <a:rPr lang="en-GB" dirty="0"/>
              <a:t>Safe Prescribing</a:t>
            </a:r>
          </a:p>
          <a:p>
            <a:r>
              <a:rPr lang="en-GB" dirty="0"/>
              <a:t>Disability Awareness</a:t>
            </a:r>
          </a:p>
          <a:p>
            <a:r>
              <a:rPr lang="en-GB" dirty="0"/>
              <a:t>Communication for Clinical Practice (CCP)</a:t>
            </a:r>
          </a:p>
          <a:p>
            <a:r>
              <a:rPr lang="en-GB" dirty="0"/>
              <a:t>Community Clinical Teaching (CCT)</a:t>
            </a:r>
          </a:p>
          <a:p>
            <a:pPr lvl="1"/>
            <a:r>
              <a:rPr lang="en-GB" b="1" dirty="0"/>
              <a:t>Expanding on investigations and management of patients</a:t>
            </a:r>
          </a:p>
        </p:txBody>
      </p:sp>
      <p:sp>
        <p:nvSpPr>
          <p:cNvPr id="3" name="Title 2">
            <a:extLst>
              <a:ext uri="{FF2B5EF4-FFF2-40B4-BE49-F238E27FC236}">
                <a16:creationId xmlns:a16="http://schemas.microsoft.com/office/drawing/2014/main" id="{B40AD289-EC7C-CC2F-588F-E343ACDAB6A5}"/>
              </a:ext>
            </a:extLst>
          </p:cNvPr>
          <p:cNvSpPr>
            <a:spLocks noGrp="1"/>
          </p:cNvSpPr>
          <p:nvPr>
            <p:ph type="title"/>
          </p:nvPr>
        </p:nvSpPr>
        <p:spPr/>
        <p:txBody>
          <a:bodyPr/>
          <a:lstStyle/>
          <a:p>
            <a:r>
              <a:rPr lang="en-GB" dirty="0"/>
              <a:t>Year 4 Teaching</a:t>
            </a:r>
          </a:p>
        </p:txBody>
      </p:sp>
    </p:spTree>
    <p:extLst>
      <p:ext uri="{BB962C8B-B14F-4D97-AF65-F5344CB8AC3E}">
        <p14:creationId xmlns:p14="http://schemas.microsoft.com/office/powerpoint/2010/main" val="1898133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6D3528-6BD8-C020-1795-4DC1D5F83409}"/>
              </a:ext>
            </a:extLst>
          </p:cNvPr>
          <p:cNvSpPr>
            <a:spLocks noGrp="1"/>
          </p:cNvSpPr>
          <p:nvPr>
            <p:ph type="body" sz="quarter" idx="15"/>
          </p:nvPr>
        </p:nvSpPr>
        <p:spPr/>
        <p:txBody>
          <a:bodyPr/>
          <a:lstStyle/>
          <a:p>
            <a:pPr algn="l">
              <a:buFont typeface="Arial" panose="020B0604020202020204" pitchFamily="34" charset="0"/>
              <a:buChar char="•"/>
            </a:pPr>
            <a:r>
              <a:rPr lang="en-GB" sz="2400" b="1" i="0" dirty="0">
                <a:effectLst/>
                <a:latin typeface="+mn-lt"/>
              </a:rPr>
              <a:t>Acute medicine</a:t>
            </a:r>
          </a:p>
          <a:p>
            <a:pPr algn="l">
              <a:buFont typeface="Arial" panose="020B0604020202020204" pitchFamily="34" charset="0"/>
              <a:buChar char="•"/>
            </a:pPr>
            <a:r>
              <a:rPr lang="en-GB" sz="2400" b="1" i="0" dirty="0">
                <a:effectLst/>
                <a:latin typeface="+mn-lt"/>
              </a:rPr>
              <a:t>Acute surgery</a:t>
            </a:r>
          </a:p>
          <a:p>
            <a:pPr algn="l">
              <a:buFont typeface="Arial" panose="020B0604020202020204" pitchFamily="34" charset="0"/>
              <a:buChar char="•"/>
            </a:pPr>
            <a:r>
              <a:rPr lang="en-GB" sz="2400" b="1" i="0" dirty="0">
                <a:effectLst/>
                <a:latin typeface="+mn-lt"/>
              </a:rPr>
              <a:t>Emergency medicine</a:t>
            </a:r>
          </a:p>
          <a:p>
            <a:pPr algn="l">
              <a:buFont typeface="Arial" panose="020B0604020202020204" pitchFamily="34" charset="0"/>
              <a:buChar char="•"/>
            </a:pPr>
            <a:r>
              <a:rPr lang="en-GB" sz="2400" b="1" i="0" dirty="0">
                <a:effectLst/>
                <a:latin typeface="+mn-lt"/>
              </a:rPr>
              <a:t>General Practice</a:t>
            </a:r>
          </a:p>
          <a:p>
            <a:pPr algn="l">
              <a:buFont typeface="Arial" panose="020B0604020202020204" pitchFamily="34" charset="0"/>
              <a:buChar char="•"/>
            </a:pPr>
            <a:r>
              <a:rPr lang="en-GB" sz="2400" b="0" i="0" dirty="0">
                <a:effectLst/>
                <a:latin typeface="+mn-lt"/>
              </a:rPr>
              <a:t>One 4-week </a:t>
            </a:r>
            <a:r>
              <a:rPr lang="en-GB" sz="2400" i="0" dirty="0">
                <a:effectLst/>
                <a:latin typeface="+mn-lt"/>
              </a:rPr>
              <a:t>composite placement consisting of </a:t>
            </a:r>
            <a:r>
              <a:rPr lang="en-GB" sz="2400" b="1" i="0" dirty="0">
                <a:effectLst/>
                <a:latin typeface="+mn-lt"/>
              </a:rPr>
              <a:t>Critical Care and Anaesthetics </a:t>
            </a:r>
            <a:r>
              <a:rPr lang="en-GB" sz="2400" i="0" dirty="0">
                <a:effectLst/>
                <a:latin typeface="+mn-lt"/>
              </a:rPr>
              <a:t>(2 weeks), </a:t>
            </a:r>
            <a:r>
              <a:rPr lang="en-GB" sz="2400" b="1" i="0" dirty="0">
                <a:effectLst/>
                <a:latin typeface="+mn-lt"/>
              </a:rPr>
              <a:t>Acute Psychiatry</a:t>
            </a:r>
            <a:r>
              <a:rPr lang="en-GB" sz="2400" i="0" dirty="0">
                <a:effectLst/>
                <a:latin typeface="+mn-lt"/>
              </a:rPr>
              <a:t> </a:t>
            </a:r>
            <a:r>
              <a:rPr lang="en-GB" sz="2400" b="0" i="0" dirty="0">
                <a:effectLst/>
                <a:latin typeface="+mn-lt"/>
              </a:rPr>
              <a:t>(1 week), </a:t>
            </a:r>
            <a:r>
              <a:rPr lang="en-GB" sz="2400" b="1" i="0" dirty="0">
                <a:effectLst/>
                <a:latin typeface="+mn-lt"/>
              </a:rPr>
              <a:t>FY1 </a:t>
            </a:r>
            <a:r>
              <a:rPr lang="en-GB" sz="2400" b="1" i="0" dirty="0" err="1">
                <a:effectLst/>
                <a:latin typeface="+mn-lt"/>
              </a:rPr>
              <a:t>PracTiSCE</a:t>
            </a:r>
            <a:r>
              <a:rPr lang="en-GB" sz="2400" b="1" i="0" dirty="0">
                <a:effectLst/>
                <a:latin typeface="+mn-lt"/>
              </a:rPr>
              <a:t> </a:t>
            </a:r>
            <a:r>
              <a:rPr lang="en-GB" sz="2400" b="0" i="0" dirty="0">
                <a:effectLst/>
                <a:latin typeface="+mn-lt"/>
              </a:rPr>
              <a:t>(Practical Training in a Simulated Clinical Environment) (1 week)</a:t>
            </a:r>
          </a:p>
          <a:p>
            <a:pPr algn="l">
              <a:buFont typeface="Arial" panose="020B0604020202020204" pitchFamily="34" charset="0"/>
              <a:buChar char="•"/>
            </a:pPr>
            <a:r>
              <a:rPr lang="en-GB" sz="2400" b="1" dirty="0">
                <a:latin typeface="+mn-lt"/>
              </a:rPr>
              <a:t>SAMP</a:t>
            </a:r>
            <a:r>
              <a:rPr lang="en-GB" sz="2400" dirty="0">
                <a:latin typeface="+mn-lt"/>
              </a:rPr>
              <a:t> (6 weeks)</a:t>
            </a:r>
          </a:p>
          <a:p>
            <a:pPr algn="l">
              <a:buFont typeface="Arial" panose="020B0604020202020204" pitchFamily="34" charset="0"/>
              <a:buChar char="•"/>
            </a:pPr>
            <a:r>
              <a:rPr lang="en-GB" sz="2400" b="1" i="0" dirty="0">
                <a:effectLst/>
                <a:latin typeface="+mn-lt"/>
              </a:rPr>
              <a:t>Pre-Foundation Apprenticeship Placement</a:t>
            </a:r>
          </a:p>
          <a:p>
            <a:endParaRPr lang="en-GB" dirty="0"/>
          </a:p>
        </p:txBody>
      </p:sp>
      <p:sp>
        <p:nvSpPr>
          <p:cNvPr id="3" name="Title 2">
            <a:extLst>
              <a:ext uri="{FF2B5EF4-FFF2-40B4-BE49-F238E27FC236}">
                <a16:creationId xmlns:a16="http://schemas.microsoft.com/office/drawing/2014/main" id="{6239AB91-2E82-82C6-1CA5-EA2CEBE7B5A7}"/>
              </a:ext>
            </a:extLst>
          </p:cNvPr>
          <p:cNvSpPr>
            <a:spLocks noGrp="1"/>
          </p:cNvSpPr>
          <p:nvPr>
            <p:ph type="title"/>
          </p:nvPr>
        </p:nvSpPr>
        <p:spPr/>
        <p:txBody>
          <a:bodyPr/>
          <a:lstStyle/>
          <a:p>
            <a:r>
              <a:rPr lang="en-GB" dirty="0"/>
              <a:t>Year 5 Placements</a:t>
            </a:r>
          </a:p>
        </p:txBody>
      </p:sp>
    </p:spTree>
    <p:extLst>
      <p:ext uri="{BB962C8B-B14F-4D97-AF65-F5344CB8AC3E}">
        <p14:creationId xmlns:p14="http://schemas.microsoft.com/office/powerpoint/2010/main" val="1591010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5F048B1-57C4-CDF9-23C9-D9F29604FC09}"/>
              </a:ext>
            </a:extLst>
          </p:cNvPr>
          <p:cNvPicPr>
            <a:picLocks noChangeAspect="1"/>
          </p:cNvPicPr>
          <p:nvPr/>
        </p:nvPicPr>
        <p:blipFill>
          <a:blip r:embed="rId2"/>
          <a:stretch>
            <a:fillRect/>
          </a:stretch>
        </p:blipFill>
        <p:spPr>
          <a:xfrm>
            <a:off x="992988" y="109411"/>
            <a:ext cx="10206023" cy="6311736"/>
          </a:xfrm>
          <a:prstGeom prst="rect">
            <a:avLst/>
          </a:prstGeom>
        </p:spPr>
      </p:pic>
    </p:spTree>
    <p:extLst>
      <p:ext uri="{BB962C8B-B14F-4D97-AF65-F5344CB8AC3E}">
        <p14:creationId xmlns:p14="http://schemas.microsoft.com/office/powerpoint/2010/main" val="15691713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1E376A-01F8-762A-B45B-603F07859580}"/>
              </a:ext>
            </a:extLst>
          </p:cNvPr>
          <p:cNvSpPr>
            <a:spLocks noGrp="1"/>
          </p:cNvSpPr>
          <p:nvPr>
            <p:ph type="body" sz="quarter" idx="15"/>
          </p:nvPr>
        </p:nvSpPr>
        <p:spPr/>
        <p:txBody>
          <a:bodyPr/>
          <a:lstStyle/>
          <a:p>
            <a:r>
              <a:rPr lang="en-GB" dirty="0"/>
              <a:t>Experience will help!</a:t>
            </a:r>
          </a:p>
          <a:p>
            <a:r>
              <a:rPr lang="en-GB" dirty="0"/>
              <a:t>Shadow CCT teaching sessions</a:t>
            </a:r>
          </a:p>
          <a:p>
            <a:r>
              <a:rPr lang="en-GB" dirty="0"/>
              <a:t>Familiarise yourself with learning outcomes</a:t>
            </a:r>
          </a:p>
          <a:p>
            <a:r>
              <a:rPr lang="en-GB" dirty="0"/>
              <a:t>Look at LEO website for more information on course curriculum</a:t>
            </a:r>
          </a:p>
          <a:p>
            <a:r>
              <a:rPr lang="en-GB" dirty="0"/>
              <a:t>Get involved with assessment</a:t>
            </a:r>
          </a:p>
          <a:p>
            <a:pPr lvl="1"/>
            <a:r>
              <a:rPr lang="en-GB" dirty="0"/>
              <a:t>OSCE team need you!</a:t>
            </a:r>
          </a:p>
          <a:p>
            <a:pPr lvl="1"/>
            <a:r>
              <a:rPr lang="en-GB" dirty="0">
                <a:hlinkClick r:id="rId2"/>
              </a:rPr>
              <a:t>https://www.liverpool.ac.uk/medicine/osce/booksessions/</a:t>
            </a:r>
            <a:r>
              <a:rPr lang="en-GB" dirty="0"/>
              <a:t> </a:t>
            </a:r>
          </a:p>
        </p:txBody>
      </p:sp>
      <p:sp>
        <p:nvSpPr>
          <p:cNvPr id="3" name="Title 2">
            <a:extLst>
              <a:ext uri="{FF2B5EF4-FFF2-40B4-BE49-F238E27FC236}">
                <a16:creationId xmlns:a16="http://schemas.microsoft.com/office/drawing/2014/main" id="{FC46EDB9-5454-8014-6989-D2D44A56A7AC}"/>
              </a:ext>
            </a:extLst>
          </p:cNvPr>
          <p:cNvSpPr>
            <a:spLocks noGrp="1"/>
          </p:cNvSpPr>
          <p:nvPr>
            <p:ph type="title"/>
          </p:nvPr>
        </p:nvSpPr>
        <p:spPr/>
        <p:txBody>
          <a:bodyPr/>
          <a:lstStyle/>
          <a:p>
            <a:r>
              <a:rPr lang="en-GB" sz="4200" dirty="0"/>
              <a:t>How to develop our knowledge benchmarking?</a:t>
            </a:r>
          </a:p>
        </p:txBody>
      </p:sp>
    </p:spTree>
    <p:extLst>
      <p:ext uri="{BB962C8B-B14F-4D97-AF65-F5344CB8AC3E}">
        <p14:creationId xmlns:p14="http://schemas.microsoft.com/office/powerpoint/2010/main" val="160051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CDCFDA-FCB4-B82E-B068-29521C9C6F36}"/>
              </a:ext>
            </a:extLst>
          </p:cNvPr>
          <p:cNvSpPr>
            <a:spLocks noGrp="1"/>
          </p:cNvSpPr>
          <p:nvPr>
            <p:ph type="title"/>
          </p:nvPr>
        </p:nvSpPr>
        <p:spPr>
          <a:xfrm>
            <a:off x="336000" y="2126685"/>
            <a:ext cx="11520000" cy="2886377"/>
          </a:xfrm>
        </p:spPr>
        <p:txBody>
          <a:bodyPr/>
          <a:lstStyle/>
          <a:p>
            <a:pPr algn="ctr"/>
            <a:r>
              <a:rPr lang="en-GB" dirty="0"/>
              <a:t>What could you do in the future to help more accurately assess your students performance on placement?</a:t>
            </a:r>
            <a:br>
              <a:rPr lang="en-GB" dirty="0"/>
            </a:br>
            <a:endParaRPr lang="en-GB" dirty="0"/>
          </a:p>
        </p:txBody>
      </p:sp>
    </p:spTree>
    <p:extLst>
      <p:ext uri="{BB962C8B-B14F-4D97-AF65-F5344CB8AC3E}">
        <p14:creationId xmlns:p14="http://schemas.microsoft.com/office/powerpoint/2010/main" val="3151354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BF2CCA9-8709-30E7-EBD7-0A555B5D6AA2}"/>
              </a:ext>
            </a:extLst>
          </p:cNvPr>
          <p:cNvSpPr>
            <a:spLocks noGrp="1"/>
          </p:cNvSpPr>
          <p:nvPr>
            <p:ph type="body" sz="quarter" idx="15"/>
          </p:nvPr>
        </p:nvSpPr>
        <p:spPr/>
        <p:txBody>
          <a:bodyPr/>
          <a:lstStyle/>
          <a:p>
            <a:r>
              <a:rPr lang="en-GB" dirty="0"/>
              <a:t>To develop your understanding of how to benchmark your students for the year group you teach</a:t>
            </a:r>
          </a:p>
          <a:p>
            <a:r>
              <a:rPr lang="en-GB" dirty="0"/>
              <a:t>Develop knowledge of course structure</a:t>
            </a:r>
          </a:p>
          <a:p>
            <a:r>
              <a:rPr lang="en-GB" dirty="0"/>
              <a:t>Find ways of improving your knowledge of benchmarking</a:t>
            </a:r>
          </a:p>
        </p:txBody>
      </p:sp>
      <p:sp>
        <p:nvSpPr>
          <p:cNvPr id="3" name="Title 2">
            <a:extLst>
              <a:ext uri="{FF2B5EF4-FFF2-40B4-BE49-F238E27FC236}">
                <a16:creationId xmlns:a16="http://schemas.microsoft.com/office/drawing/2014/main" id="{534B0A3C-91FF-449F-29A5-E82C9BB9817C}"/>
              </a:ext>
            </a:extLst>
          </p:cNvPr>
          <p:cNvSpPr>
            <a:spLocks noGrp="1"/>
          </p:cNvSpPr>
          <p:nvPr>
            <p:ph type="title"/>
          </p:nvPr>
        </p:nvSpPr>
        <p:spPr/>
        <p:txBody>
          <a:bodyPr/>
          <a:lstStyle/>
          <a:p>
            <a:r>
              <a:rPr lang="en-GB" dirty="0"/>
              <a:t>Aims</a:t>
            </a:r>
          </a:p>
        </p:txBody>
      </p:sp>
    </p:spTree>
    <p:extLst>
      <p:ext uri="{BB962C8B-B14F-4D97-AF65-F5344CB8AC3E}">
        <p14:creationId xmlns:p14="http://schemas.microsoft.com/office/powerpoint/2010/main" val="23418531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BF2CCA9-8709-30E7-EBD7-0A555B5D6AA2}"/>
              </a:ext>
            </a:extLst>
          </p:cNvPr>
          <p:cNvSpPr>
            <a:spLocks noGrp="1"/>
          </p:cNvSpPr>
          <p:nvPr>
            <p:ph type="body" sz="quarter" idx="15"/>
          </p:nvPr>
        </p:nvSpPr>
        <p:spPr/>
        <p:txBody>
          <a:bodyPr/>
          <a:lstStyle/>
          <a:p>
            <a:r>
              <a:rPr lang="en-GB" dirty="0"/>
              <a:t>Developed knowledge how to benchmark students</a:t>
            </a:r>
          </a:p>
          <a:p>
            <a:r>
              <a:rPr lang="en-GB" dirty="0"/>
              <a:t>Course structure and how this affects knowledge base of students</a:t>
            </a:r>
          </a:p>
          <a:p>
            <a:r>
              <a:rPr lang="en-GB" dirty="0"/>
              <a:t>Looked at ways of further developing our knowledge of benchmarking our students</a:t>
            </a:r>
          </a:p>
        </p:txBody>
      </p:sp>
      <p:sp>
        <p:nvSpPr>
          <p:cNvPr id="3" name="Title 2">
            <a:extLst>
              <a:ext uri="{FF2B5EF4-FFF2-40B4-BE49-F238E27FC236}">
                <a16:creationId xmlns:a16="http://schemas.microsoft.com/office/drawing/2014/main" id="{534B0A3C-91FF-449F-29A5-E82C9BB9817C}"/>
              </a:ext>
            </a:extLst>
          </p:cNvPr>
          <p:cNvSpPr>
            <a:spLocks noGrp="1"/>
          </p:cNvSpPr>
          <p:nvPr>
            <p:ph type="title"/>
          </p:nvPr>
        </p:nvSpPr>
        <p:spPr/>
        <p:txBody>
          <a:bodyPr/>
          <a:lstStyle/>
          <a:p>
            <a:r>
              <a:rPr lang="en-GB" dirty="0"/>
              <a:t>Summary of aims</a:t>
            </a:r>
          </a:p>
        </p:txBody>
      </p:sp>
    </p:spTree>
    <p:extLst>
      <p:ext uri="{BB962C8B-B14F-4D97-AF65-F5344CB8AC3E}">
        <p14:creationId xmlns:p14="http://schemas.microsoft.com/office/powerpoint/2010/main" val="41166358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cNvSpPr>
            <a:spLocks noGrp="1"/>
          </p:cNvSpPr>
          <p:nvPr>
            <p:ph type="body" sz="quarter" idx="10"/>
          </p:nvPr>
        </p:nvSpPr>
        <p:spPr/>
        <p:txBody>
          <a:bodyPr/>
          <a:lstStyle/>
          <a:p>
            <a:r>
              <a:rPr lang="en-GB" dirty="0"/>
              <a:t>Contact your Year Lead if you find any digital content difficult or impossible to use, either directly or with an assistive technology such as a screen reader.</a:t>
            </a:r>
          </a:p>
        </p:txBody>
      </p:sp>
      <p:sp>
        <p:nvSpPr>
          <p:cNvPr id="3" name="Title"/>
          <p:cNvSpPr>
            <a:spLocks noGrp="1"/>
          </p:cNvSpPr>
          <p:nvPr>
            <p:ph type="title"/>
          </p:nvPr>
        </p:nvSpPr>
        <p:spPr/>
        <p:txBody>
          <a:bodyPr/>
          <a:lstStyle/>
          <a:p>
            <a:r>
              <a:rPr lang="en-GB" dirty="0"/>
              <a:t>Thank you.</a:t>
            </a:r>
          </a:p>
        </p:txBody>
      </p:sp>
    </p:spTree>
    <p:extLst>
      <p:ext uri="{BB962C8B-B14F-4D97-AF65-F5344CB8AC3E}">
        <p14:creationId xmlns:p14="http://schemas.microsoft.com/office/powerpoint/2010/main" val="879849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CB33BE6-D7B4-1471-54E2-8F340AC3793B}"/>
              </a:ext>
            </a:extLst>
          </p:cNvPr>
          <p:cNvSpPr>
            <a:spLocks noGrp="1"/>
          </p:cNvSpPr>
          <p:nvPr>
            <p:ph type="body" sz="quarter" idx="17"/>
          </p:nvPr>
        </p:nvSpPr>
        <p:spPr>
          <a:xfrm>
            <a:off x="8315660" y="2060341"/>
            <a:ext cx="3540339" cy="4306720"/>
          </a:xfrm>
        </p:spPr>
        <p:txBody>
          <a:bodyPr/>
          <a:lstStyle/>
          <a:p>
            <a:pPr marL="0" indent="0">
              <a:buNone/>
            </a:pPr>
            <a:endPar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endParaRPr>
          </a:p>
          <a:p>
            <a:pPr marL="0" indent="0">
              <a:buNone/>
            </a:pPr>
            <a:endParaRPr lang="en-GB" sz="18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endParaRPr>
          </a:p>
          <a:p>
            <a:pPr marL="0" indent="0">
              <a:buNone/>
            </a:pPr>
            <a:endPar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endParaRPr>
          </a:p>
          <a:p>
            <a:pPr marL="0" indent="0">
              <a:buNone/>
            </a:pPr>
            <a:endParaRPr lang="en-GB" sz="18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endParaRPr>
          </a:p>
          <a:p>
            <a:pPr marL="0" indent="0">
              <a:buNone/>
            </a:pPr>
            <a:endPar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endParaRPr>
          </a:p>
          <a:p>
            <a:pPr marL="0" indent="0">
              <a:buNone/>
            </a:pPr>
            <a:endParaRPr lang="en-GB" sz="18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endParaRPr>
          </a:p>
          <a:p>
            <a:pPr marL="0" indent="0">
              <a:buNone/>
            </a:pPr>
            <a:endPar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endParaRPr>
          </a:p>
          <a:p>
            <a:pPr marL="0" indent="0">
              <a:buNone/>
            </a:pPr>
            <a:endParaRPr lang="en-GB" sz="18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endParaRPr>
          </a:p>
          <a:p>
            <a:pPr marL="0" indent="0">
              <a:buNone/>
            </a:pPr>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https://en.wikipedia.org/wiki/Benchmark_%28surveying%29#/media/File:Benchmark_in_Edinburgh.jpg</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GB" dirty="0"/>
          </a:p>
        </p:txBody>
      </p:sp>
      <p:sp>
        <p:nvSpPr>
          <p:cNvPr id="3" name="Title 2">
            <a:extLst>
              <a:ext uri="{FF2B5EF4-FFF2-40B4-BE49-F238E27FC236}">
                <a16:creationId xmlns:a16="http://schemas.microsoft.com/office/drawing/2014/main" id="{B6895AD3-FD47-7015-85C6-27EA17823A94}"/>
              </a:ext>
            </a:extLst>
          </p:cNvPr>
          <p:cNvSpPr>
            <a:spLocks noGrp="1"/>
          </p:cNvSpPr>
          <p:nvPr>
            <p:ph type="title"/>
          </p:nvPr>
        </p:nvSpPr>
        <p:spPr/>
        <p:txBody>
          <a:bodyPr/>
          <a:lstStyle/>
          <a:p>
            <a:r>
              <a:rPr lang="en-GB" dirty="0"/>
              <a:t>Benchmarking</a:t>
            </a:r>
          </a:p>
        </p:txBody>
      </p:sp>
      <p:pic>
        <p:nvPicPr>
          <p:cNvPr id="4" name="Picture 3" descr="A picture containing text, ground&#10;&#10;Description automatically generated">
            <a:extLst>
              <a:ext uri="{FF2B5EF4-FFF2-40B4-BE49-F238E27FC236}">
                <a16:creationId xmlns:a16="http://schemas.microsoft.com/office/drawing/2014/main" id="{9A4C40D6-F913-5670-0EA6-0A6D0965A948}"/>
              </a:ext>
            </a:extLst>
          </p:cNvPr>
          <p:cNvPicPr>
            <a:picLocks noChangeAspect="1"/>
          </p:cNvPicPr>
          <p:nvPr/>
        </p:nvPicPr>
        <p:blipFill>
          <a:blip r:embed="rId4"/>
          <a:stretch>
            <a:fillRect/>
          </a:stretch>
        </p:blipFill>
        <p:spPr>
          <a:xfrm>
            <a:off x="3944471" y="1910771"/>
            <a:ext cx="4303058" cy="4381243"/>
          </a:xfrm>
          <a:prstGeom prst="rect">
            <a:avLst/>
          </a:prstGeom>
        </p:spPr>
      </p:pic>
    </p:spTree>
    <p:extLst>
      <p:ext uri="{BB962C8B-B14F-4D97-AF65-F5344CB8AC3E}">
        <p14:creationId xmlns:p14="http://schemas.microsoft.com/office/powerpoint/2010/main" val="2361157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4583D1-ACFF-0E50-51F9-A65CAEC1B718}"/>
              </a:ext>
            </a:extLst>
          </p:cNvPr>
          <p:cNvSpPr>
            <a:spLocks noGrp="1"/>
          </p:cNvSpPr>
          <p:nvPr>
            <p:ph type="body" sz="quarter" idx="15"/>
          </p:nvPr>
        </p:nvSpPr>
        <p:spPr/>
        <p:txBody>
          <a:bodyPr/>
          <a:lstStyle/>
          <a:p>
            <a:r>
              <a:rPr lang="en-GB" dirty="0"/>
              <a:t>GMC set standards and requirements for all stages of medical education and training (1)</a:t>
            </a:r>
          </a:p>
          <a:p>
            <a:pPr marL="0" indent="0">
              <a:buNone/>
            </a:pPr>
            <a:endParaRPr lang="en-GB" dirty="0"/>
          </a:p>
          <a:p>
            <a:pPr algn="l">
              <a:buFont typeface="Arial" panose="020B0604020202020204" pitchFamily="34" charset="0"/>
              <a:buChar char="•"/>
            </a:pPr>
            <a:r>
              <a:rPr lang="en-GB" b="0" i="0" dirty="0">
                <a:effectLst/>
                <a:latin typeface="Roboto" panose="020B0604020202020204" pitchFamily="2" charset="0"/>
              </a:rPr>
              <a:t>“All medical students graduating from UK universities from the academic year 2024–25 onwards will be required to pass the MLA as part of their degree before they can join the medical register.” (2)</a:t>
            </a:r>
          </a:p>
          <a:p>
            <a:endParaRPr lang="en-GB" dirty="0"/>
          </a:p>
          <a:p>
            <a:endParaRPr lang="en-GB" dirty="0"/>
          </a:p>
        </p:txBody>
      </p:sp>
      <p:sp>
        <p:nvSpPr>
          <p:cNvPr id="3" name="Title 2">
            <a:extLst>
              <a:ext uri="{FF2B5EF4-FFF2-40B4-BE49-F238E27FC236}">
                <a16:creationId xmlns:a16="http://schemas.microsoft.com/office/drawing/2014/main" id="{93C2D6F3-B541-A61F-B915-08075C13C0EB}"/>
              </a:ext>
            </a:extLst>
          </p:cNvPr>
          <p:cNvSpPr>
            <a:spLocks noGrp="1"/>
          </p:cNvSpPr>
          <p:nvPr>
            <p:ph type="title"/>
          </p:nvPr>
        </p:nvSpPr>
        <p:spPr/>
        <p:txBody>
          <a:bodyPr/>
          <a:lstStyle/>
          <a:p>
            <a:r>
              <a:rPr lang="en-GB" dirty="0"/>
              <a:t>Why is benchmarking important?</a:t>
            </a:r>
          </a:p>
        </p:txBody>
      </p:sp>
    </p:spTree>
    <p:extLst>
      <p:ext uri="{BB962C8B-B14F-4D97-AF65-F5344CB8AC3E}">
        <p14:creationId xmlns:p14="http://schemas.microsoft.com/office/powerpoint/2010/main" val="4202367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A76BB0-8FA9-C3C1-9995-4B9D9E76F7DE}"/>
              </a:ext>
            </a:extLst>
          </p:cNvPr>
          <p:cNvSpPr>
            <a:spLocks noGrp="1"/>
          </p:cNvSpPr>
          <p:nvPr>
            <p:ph type="title"/>
          </p:nvPr>
        </p:nvSpPr>
        <p:spPr>
          <a:xfrm>
            <a:off x="432818" y="2604376"/>
            <a:ext cx="11520000" cy="1649248"/>
          </a:xfrm>
        </p:spPr>
        <p:txBody>
          <a:bodyPr/>
          <a:lstStyle/>
          <a:p>
            <a:pPr algn="ctr"/>
            <a:r>
              <a:rPr lang="en-GB" dirty="0"/>
              <a:t>How do you currently benchmark your students?</a:t>
            </a:r>
          </a:p>
        </p:txBody>
      </p:sp>
    </p:spTree>
    <p:extLst>
      <p:ext uri="{BB962C8B-B14F-4D97-AF65-F5344CB8AC3E}">
        <p14:creationId xmlns:p14="http://schemas.microsoft.com/office/powerpoint/2010/main" val="3898717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2EAF7A-55C4-489C-9267-9D7B6835765B}"/>
              </a:ext>
            </a:extLst>
          </p:cNvPr>
          <p:cNvSpPr>
            <a:spLocks noGrp="1"/>
          </p:cNvSpPr>
          <p:nvPr>
            <p:ph type="body" sz="quarter" idx="15"/>
          </p:nvPr>
        </p:nvSpPr>
        <p:spPr>
          <a:xfrm>
            <a:off x="336000" y="2217420"/>
            <a:ext cx="10084350" cy="3537921"/>
          </a:xfrm>
        </p:spPr>
        <p:txBody>
          <a:bodyPr/>
          <a:lstStyle/>
          <a:p>
            <a:r>
              <a:rPr lang="en-GB" dirty="0"/>
              <a:t>Considering </a:t>
            </a:r>
            <a:r>
              <a:rPr lang="en-GB" b="1" dirty="0"/>
              <a:t>course structure </a:t>
            </a:r>
            <a:r>
              <a:rPr lang="en-GB" dirty="0"/>
              <a:t>can help pitch expectations</a:t>
            </a:r>
          </a:p>
          <a:p>
            <a:r>
              <a:rPr lang="en-GB" b="1" dirty="0"/>
              <a:t>Learning Outcomes </a:t>
            </a:r>
            <a:r>
              <a:rPr lang="en-GB" dirty="0"/>
              <a:t>from handbook on LEO are helpful to establish experience and learning pre and post placement</a:t>
            </a:r>
          </a:p>
          <a:p>
            <a:r>
              <a:rPr lang="en-GB" b="1" dirty="0"/>
              <a:t>Experience</a:t>
            </a:r>
            <a:r>
              <a:rPr lang="en-GB" dirty="0"/>
              <a:t> with students will help</a:t>
            </a:r>
          </a:p>
          <a:p>
            <a:endParaRPr lang="en-GB" dirty="0"/>
          </a:p>
        </p:txBody>
      </p:sp>
      <p:sp>
        <p:nvSpPr>
          <p:cNvPr id="3" name="Title 2">
            <a:extLst>
              <a:ext uri="{FF2B5EF4-FFF2-40B4-BE49-F238E27FC236}">
                <a16:creationId xmlns:a16="http://schemas.microsoft.com/office/drawing/2014/main" id="{3EDCC942-6607-4067-B97E-09358F805CBC}"/>
              </a:ext>
            </a:extLst>
          </p:cNvPr>
          <p:cNvSpPr>
            <a:spLocks noGrp="1"/>
          </p:cNvSpPr>
          <p:nvPr>
            <p:ph type="title"/>
          </p:nvPr>
        </p:nvSpPr>
        <p:spPr/>
        <p:txBody>
          <a:bodyPr/>
          <a:lstStyle/>
          <a:p>
            <a:r>
              <a:rPr lang="en-GB" sz="4200" dirty="0"/>
              <a:t>Where do we set the bar?</a:t>
            </a:r>
          </a:p>
        </p:txBody>
      </p:sp>
    </p:spTree>
    <p:extLst>
      <p:ext uri="{BB962C8B-B14F-4D97-AF65-F5344CB8AC3E}">
        <p14:creationId xmlns:p14="http://schemas.microsoft.com/office/powerpoint/2010/main" val="1447186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19008F1-B07C-1FC3-8BA0-A252E6379688}"/>
              </a:ext>
            </a:extLst>
          </p:cNvPr>
          <p:cNvSpPr>
            <a:spLocks noGrp="1"/>
          </p:cNvSpPr>
          <p:nvPr>
            <p:ph type="body" sz="quarter" idx="15"/>
          </p:nvPr>
        </p:nvSpPr>
        <p:spPr>
          <a:xfrm>
            <a:off x="9358264" y="3820562"/>
            <a:ext cx="2757267" cy="2104742"/>
          </a:xfrm>
        </p:spPr>
        <p:txBody>
          <a:bodyPr/>
          <a:lstStyle/>
          <a:p>
            <a:pPr marL="0" indent="0">
              <a:buNone/>
            </a:pPr>
            <a:r>
              <a:rPr lang="en-GB" sz="2000" dirty="0"/>
              <a:t>GMC Outcomes for Graduates 2018</a:t>
            </a:r>
          </a:p>
        </p:txBody>
      </p:sp>
      <p:sp>
        <p:nvSpPr>
          <p:cNvPr id="5" name="Title 4">
            <a:extLst>
              <a:ext uri="{FF2B5EF4-FFF2-40B4-BE49-F238E27FC236}">
                <a16:creationId xmlns:a16="http://schemas.microsoft.com/office/drawing/2014/main" id="{7F8E5DE3-C19A-9345-5D87-3FBEDC05E1A1}"/>
              </a:ext>
            </a:extLst>
          </p:cNvPr>
          <p:cNvSpPr>
            <a:spLocks noGrp="1"/>
          </p:cNvSpPr>
          <p:nvPr>
            <p:ph type="title"/>
          </p:nvPr>
        </p:nvSpPr>
        <p:spPr/>
        <p:txBody>
          <a:bodyPr/>
          <a:lstStyle/>
          <a:p>
            <a:r>
              <a:rPr lang="en-GB" dirty="0"/>
              <a:t>Curriculum</a:t>
            </a:r>
          </a:p>
        </p:txBody>
      </p:sp>
      <p:pic>
        <p:nvPicPr>
          <p:cNvPr id="4" name="Picture 3">
            <a:extLst>
              <a:ext uri="{FF2B5EF4-FFF2-40B4-BE49-F238E27FC236}">
                <a16:creationId xmlns:a16="http://schemas.microsoft.com/office/drawing/2014/main" id="{BA5103C2-05DA-C20D-556A-49A23D3B7307}"/>
              </a:ext>
            </a:extLst>
          </p:cNvPr>
          <p:cNvPicPr>
            <a:picLocks noChangeAspect="1"/>
          </p:cNvPicPr>
          <p:nvPr/>
        </p:nvPicPr>
        <p:blipFill>
          <a:blip r:embed="rId3"/>
          <a:stretch>
            <a:fillRect/>
          </a:stretch>
        </p:blipFill>
        <p:spPr>
          <a:xfrm>
            <a:off x="3260144" y="1810692"/>
            <a:ext cx="5671711" cy="4490519"/>
          </a:xfrm>
          <a:prstGeom prst="rect">
            <a:avLst/>
          </a:prstGeom>
        </p:spPr>
      </p:pic>
    </p:spTree>
    <p:extLst>
      <p:ext uri="{BB962C8B-B14F-4D97-AF65-F5344CB8AC3E}">
        <p14:creationId xmlns:p14="http://schemas.microsoft.com/office/powerpoint/2010/main" val="1392725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0A9FB-2C4D-8CF7-B617-922827ED2D82}"/>
              </a:ext>
            </a:extLst>
          </p:cNvPr>
          <p:cNvSpPr>
            <a:spLocks noGrp="1"/>
          </p:cNvSpPr>
          <p:nvPr>
            <p:ph type="title"/>
          </p:nvPr>
        </p:nvSpPr>
        <p:spPr/>
        <p:txBody>
          <a:bodyPr/>
          <a:lstStyle/>
          <a:p>
            <a:r>
              <a:rPr lang="en-GB" dirty="0"/>
              <a:t>Course Structure at </a:t>
            </a:r>
            <a:r>
              <a:rPr lang="en-GB" dirty="0" err="1"/>
              <a:t>SoM</a:t>
            </a:r>
            <a:r>
              <a:rPr lang="en-GB" dirty="0"/>
              <a:t> </a:t>
            </a:r>
            <a:r>
              <a:rPr lang="en-GB" dirty="0" err="1"/>
              <a:t>UoL</a:t>
            </a:r>
            <a:endParaRPr lang="en-GB" dirty="0"/>
          </a:p>
        </p:txBody>
      </p:sp>
      <p:pic>
        <p:nvPicPr>
          <p:cNvPr id="3" name="Picture 2" descr="Diagram, timeline&#10;&#10;Description automatically generated">
            <a:extLst>
              <a:ext uri="{FF2B5EF4-FFF2-40B4-BE49-F238E27FC236}">
                <a16:creationId xmlns:a16="http://schemas.microsoft.com/office/drawing/2014/main" id="{A96C7441-980B-784B-A37B-08790BC8FE00}"/>
              </a:ext>
            </a:extLst>
          </p:cNvPr>
          <p:cNvPicPr>
            <a:picLocks noChangeAspect="1"/>
          </p:cNvPicPr>
          <p:nvPr/>
        </p:nvPicPr>
        <p:blipFill>
          <a:blip r:embed="rId3"/>
          <a:stretch>
            <a:fillRect/>
          </a:stretch>
        </p:blipFill>
        <p:spPr>
          <a:xfrm>
            <a:off x="1938038" y="1910771"/>
            <a:ext cx="8315923" cy="4198500"/>
          </a:xfrm>
          <a:prstGeom prst="rect">
            <a:avLst/>
          </a:prstGeom>
        </p:spPr>
      </p:pic>
    </p:spTree>
    <p:extLst>
      <p:ext uri="{BB962C8B-B14F-4D97-AF65-F5344CB8AC3E}">
        <p14:creationId xmlns:p14="http://schemas.microsoft.com/office/powerpoint/2010/main" val="3613419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0C4CAE-F872-F8F8-C211-51F7E5C49A17}"/>
              </a:ext>
            </a:extLst>
          </p:cNvPr>
          <p:cNvSpPr>
            <a:spLocks noGrp="1"/>
          </p:cNvSpPr>
          <p:nvPr>
            <p:ph type="body" sz="quarter" idx="15"/>
          </p:nvPr>
        </p:nvSpPr>
        <p:spPr/>
        <p:txBody>
          <a:bodyPr/>
          <a:lstStyle/>
          <a:p>
            <a:pPr marL="0" indent="0">
              <a:buNone/>
            </a:pPr>
            <a:endParaRPr lang="en-GB" sz="2000" dirty="0"/>
          </a:p>
          <a:p>
            <a:pPr lvl="1"/>
            <a:r>
              <a:rPr lang="en-GB" sz="2000" dirty="0"/>
              <a:t>Year 1 Core clinical science: the structure and function of the human body under ‘normal’ conditions </a:t>
            </a:r>
          </a:p>
          <a:p>
            <a:pPr lvl="1"/>
            <a:r>
              <a:rPr lang="en-GB" sz="2000" dirty="0"/>
              <a:t>Year 2 Pathology and disease: ‘abnormality and illness’ and the interaction with the environment </a:t>
            </a:r>
          </a:p>
          <a:p>
            <a:pPr lvl="1"/>
            <a:r>
              <a:rPr lang="en-GB" b="1" dirty="0"/>
              <a:t>Year 3 Becoming a practitioner: Core clinical practice </a:t>
            </a:r>
          </a:p>
          <a:p>
            <a:pPr lvl="1"/>
            <a:r>
              <a:rPr lang="en-GB" b="1" dirty="0"/>
              <a:t>Year 4 Broadening expertise: Specialist and challenging clinical practice </a:t>
            </a:r>
          </a:p>
          <a:p>
            <a:pPr lvl="1"/>
            <a:r>
              <a:rPr lang="en-GB" b="1" dirty="0"/>
              <a:t>Year 5 Preparing for practice: Emergency and acute clinical medicine</a:t>
            </a:r>
          </a:p>
          <a:p>
            <a:endParaRPr lang="en-GB" dirty="0"/>
          </a:p>
        </p:txBody>
      </p:sp>
      <p:sp>
        <p:nvSpPr>
          <p:cNvPr id="3" name="Title 2">
            <a:extLst>
              <a:ext uri="{FF2B5EF4-FFF2-40B4-BE49-F238E27FC236}">
                <a16:creationId xmlns:a16="http://schemas.microsoft.com/office/drawing/2014/main" id="{30230CC6-93ED-2604-25EC-81E20320BC8F}"/>
              </a:ext>
            </a:extLst>
          </p:cNvPr>
          <p:cNvSpPr>
            <a:spLocks noGrp="1"/>
          </p:cNvSpPr>
          <p:nvPr>
            <p:ph type="title"/>
          </p:nvPr>
        </p:nvSpPr>
        <p:spPr/>
        <p:txBody>
          <a:bodyPr/>
          <a:lstStyle/>
          <a:p>
            <a:r>
              <a:rPr lang="en-GB" sz="4000" dirty="0"/>
              <a:t>MBChB Programme Structure Year Course focus</a:t>
            </a:r>
            <a:br>
              <a:rPr lang="en-GB" sz="4800" dirty="0"/>
            </a:br>
            <a:endParaRPr lang="en-GB" dirty="0"/>
          </a:p>
        </p:txBody>
      </p:sp>
    </p:spTree>
    <p:extLst>
      <p:ext uri="{BB962C8B-B14F-4D97-AF65-F5344CB8AC3E}">
        <p14:creationId xmlns:p14="http://schemas.microsoft.com/office/powerpoint/2010/main" val="25646139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ZogjIPnt"/>
  <p:tag name="ARTICULATE_SLIDE_THUMBNAIL_REFRESH" val="1"/>
  <p:tag name="ARTICULATE_DESIGN_ID_CUSTOM DESIGN" val="lH7qg3Uz"/>
  <p:tag name="ARTICULATE_PROJECT_OPEN" val="0"/>
  <p:tag name="ARTICULATE_SLIDE_COUNT" val="1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ection pages">
  <a:themeElements>
    <a:clrScheme name="SoM">
      <a:dk1>
        <a:srgbClr val="031F73"/>
      </a:dk1>
      <a:lt1>
        <a:sysClr val="window" lastClr="FFFFFF"/>
      </a:lt1>
      <a:dk2>
        <a:srgbClr val="000000"/>
      </a:dk2>
      <a:lt2>
        <a:srgbClr val="FFFFFF"/>
      </a:lt2>
      <a:accent1>
        <a:srgbClr val="1295D8"/>
      </a:accent1>
      <a:accent2>
        <a:srgbClr val="FF6F4C"/>
      </a:accent2>
      <a:accent3>
        <a:srgbClr val="A5A5A5"/>
      </a:accent3>
      <a:accent4>
        <a:srgbClr val="FFEC2D"/>
      </a:accent4>
      <a:accent5>
        <a:srgbClr val="658BCC"/>
      </a:accent5>
      <a:accent6>
        <a:srgbClr val="00A95C"/>
      </a:accent6>
      <a:hlink>
        <a:srgbClr val="0563C1"/>
      </a:hlink>
      <a:folHlink>
        <a:srgbClr val="954F72"/>
      </a:folHlink>
    </a:clrScheme>
    <a:fontScheme name="So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_SoM_Accessible_Template_PRESENTATIONSv4.potx" id="{0E93B42D-97D4-42DA-B775-7E931CE5B7BB}" vid="{CB34759F-9004-4708-98AD-4E332ACCD79E}"/>
    </a:ext>
  </a:extLst>
</a:theme>
</file>

<file path=ppt/theme/theme2.xml><?xml version="1.0" encoding="utf-8"?>
<a:theme xmlns:a="http://schemas.openxmlformats.org/drawingml/2006/main" name="Plain">
  <a:themeElements>
    <a:clrScheme name="SoM">
      <a:dk1>
        <a:srgbClr val="031F73"/>
      </a:dk1>
      <a:lt1>
        <a:sysClr val="window" lastClr="FFFFFF"/>
      </a:lt1>
      <a:dk2>
        <a:srgbClr val="A17700"/>
      </a:dk2>
      <a:lt2>
        <a:srgbClr val="FFFFFF"/>
      </a:lt2>
      <a:accent1>
        <a:srgbClr val="1295D8"/>
      </a:accent1>
      <a:accent2>
        <a:srgbClr val="FF6F4C"/>
      </a:accent2>
      <a:accent3>
        <a:srgbClr val="A5A5A5"/>
      </a:accent3>
      <a:accent4>
        <a:srgbClr val="FFEC2D"/>
      </a:accent4>
      <a:accent5>
        <a:srgbClr val="658BCC"/>
      </a:accent5>
      <a:accent6>
        <a:srgbClr val="00A95C"/>
      </a:accent6>
      <a:hlink>
        <a:srgbClr val="0563C1"/>
      </a:hlink>
      <a:folHlink>
        <a:srgbClr val="954F72"/>
      </a:folHlink>
    </a:clrScheme>
    <a:fontScheme name="So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_SoM_Accessible_Template_PRESENTATIONSv4.potx" id="{0E93B42D-97D4-42DA-B775-7E931CE5B7BB}" vid="{CCCB34C1-C349-4904-904D-6E70B762654B}"/>
    </a:ext>
  </a:extLst>
</a:theme>
</file>

<file path=ppt/theme/theme3.xml><?xml version="1.0" encoding="utf-8"?>
<a:theme xmlns:a="http://schemas.openxmlformats.org/drawingml/2006/main" name="Asclepius">
  <a:themeElements>
    <a:clrScheme name="SoM">
      <a:dk1>
        <a:srgbClr val="031F73"/>
      </a:dk1>
      <a:lt1>
        <a:sysClr val="window" lastClr="FFFFFF"/>
      </a:lt1>
      <a:dk2>
        <a:srgbClr val="A17700"/>
      </a:dk2>
      <a:lt2>
        <a:srgbClr val="FFFFFF"/>
      </a:lt2>
      <a:accent1>
        <a:srgbClr val="1295D8"/>
      </a:accent1>
      <a:accent2>
        <a:srgbClr val="FF6F4C"/>
      </a:accent2>
      <a:accent3>
        <a:srgbClr val="A5A5A5"/>
      </a:accent3>
      <a:accent4>
        <a:srgbClr val="FFEC2D"/>
      </a:accent4>
      <a:accent5>
        <a:srgbClr val="658BCC"/>
      </a:accent5>
      <a:accent6>
        <a:srgbClr val="00A95C"/>
      </a:accent6>
      <a:hlink>
        <a:srgbClr val="0563C1"/>
      </a:hlink>
      <a:folHlink>
        <a:srgbClr val="954F72"/>
      </a:folHlink>
    </a:clrScheme>
    <a:fontScheme name="So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_SoM_Accessible_Template_PRESENTATIONSv4.potx" id="{0E93B42D-97D4-42DA-B775-7E931CE5B7BB}" vid="{B1693CD5-EC6B-4902-A88C-D9A9CF03FE4F}"/>
    </a:ext>
  </a:extLst>
</a:theme>
</file>

<file path=ppt/theme/theme4.xml><?xml version="1.0" encoding="utf-8"?>
<a:theme xmlns:a="http://schemas.openxmlformats.org/drawingml/2006/main" name="Eye">
  <a:themeElements>
    <a:clrScheme name="SoM">
      <a:dk1>
        <a:srgbClr val="031F73"/>
      </a:dk1>
      <a:lt1>
        <a:sysClr val="window" lastClr="FFFFFF"/>
      </a:lt1>
      <a:dk2>
        <a:srgbClr val="A17700"/>
      </a:dk2>
      <a:lt2>
        <a:srgbClr val="FFFFFF"/>
      </a:lt2>
      <a:accent1>
        <a:srgbClr val="1295D8"/>
      </a:accent1>
      <a:accent2>
        <a:srgbClr val="FF6F4C"/>
      </a:accent2>
      <a:accent3>
        <a:srgbClr val="A5A5A5"/>
      </a:accent3>
      <a:accent4>
        <a:srgbClr val="FFEC2D"/>
      </a:accent4>
      <a:accent5>
        <a:srgbClr val="658BCC"/>
      </a:accent5>
      <a:accent6>
        <a:srgbClr val="00A95C"/>
      </a:accent6>
      <a:hlink>
        <a:srgbClr val="0563C1"/>
      </a:hlink>
      <a:folHlink>
        <a:srgbClr val="954F72"/>
      </a:folHlink>
    </a:clrScheme>
    <a:fontScheme name="So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_SoM_Accessible_Template_PRESENTATIONSv4.potx" id="{0E93B42D-97D4-42DA-B775-7E931CE5B7BB}" vid="{C1A9E7A2-4642-43D6-B51B-96BBB55EB9CD}"/>
    </a:ext>
  </a:extLst>
</a:theme>
</file>

<file path=ppt/theme/theme5.xml><?xml version="1.0" encoding="utf-8"?>
<a:theme xmlns:a="http://schemas.openxmlformats.org/drawingml/2006/main" name="Heart">
  <a:themeElements>
    <a:clrScheme name="SoM">
      <a:dk1>
        <a:srgbClr val="031F73"/>
      </a:dk1>
      <a:lt1>
        <a:sysClr val="window" lastClr="FFFFFF"/>
      </a:lt1>
      <a:dk2>
        <a:srgbClr val="A17700"/>
      </a:dk2>
      <a:lt2>
        <a:srgbClr val="FFFFFF"/>
      </a:lt2>
      <a:accent1>
        <a:srgbClr val="1295D8"/>
      </a:accent1>
      <a:accent2>
        <a:srgbClr val="FF6F4C"/>
      </a:accent2>
      <a:accent3>
        <a:srgbClr val="A5A5A5"/>
      </a:accent3>
      <a:accent4>
        <a:srgbClr val="FFEC2D"/>
      </a:accent4>
      <a:accent5>
        <a:srgbClr val="658BCC"/>
      </a:accent5>
      <a:accent6>
        <a:srgbClr val="00A95C"/>
      </a:accent6>
      <a:hlink>
        <a:srgbClr val="0563C1"/>
      </a:hlink>
      <a:folHlink>
        <a:srgbClr val="954F72"/>
      </a:folHlink>
    </a:clrScheme>
    <a:fontScheme name="So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_SoM_Accessible_Template_PRESENTATIONSv4.potx" id="{0E93B42D-97D4-42DA-B775-7E931CE5B7BB}" vid="{4953C0AE-51B5-4AAA-B021-33841BE4DA16}"/>
    </a:ext>
  </a:extLst>
</a:theme>
</file>

<file path=ppt/theme/theme6.xml><?xml version="1.0" encoding="utf-8"?>
<a:theme xmlns:a="http://schemas.openxmlformats.org/drawingml/2006/main" name="Thorax">
  <a:themeElements>
    <a:clrScheme name="SoM">
      <a:dk1>
        <a:srgbClr val="031F73"/>
      </a:dk1>
      <a:lt1>
        <a:sysClr val="window" lastClr="FFFFFF"/>
      </a:lt1>
      <a:dk2>
        <a:srgbClr val="A17700"/>
      </a:dk2>
      <a:lt2>
        <a:srgbClr val="FFFFFF"/>
      </a:lt2>
      <a:accent1>
        <a:srgbClr val="1295D8"/>
      </a:accent1>
      <a:accent2>
        <a:srgbClr val="FF6F4C"/>
      </a:accent2>
      <a:accent3>
        <a:srgbClr val="A5A5A5"/>
      </a:accent3>
      <a:accent4>
        <a:srgbClr val="FFEC2D"/>
      </a:accent4>
      <a:accent5>
        <a:srgbClr val="658BCC"/>
      </a:accent5>
      <a:accent6>
        <a:srgbClr val="00A95C"/>
      </a:accent6>
      <a:hlink>
        <a:srgbClr val="0563C1"/>
      </a:hlink>
      <a:folHlink>
        <a:srgbClr val="954F72"/>
      </a:folHlink>
    </a:clrScheme>
    <a:fontScheme name="So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_SoM_Accessible_Template_PRESENTATIONSv4.potx" id="{0E93B42D-97D4-42DA-B775-7E931CE5B7BB}" vid="{D22CD24F-57AE-4F66-8729-02BFB6285BF4}"/>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o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3e7256dc-fdc9-4cf2-83c8-4e6260cc9eda" xsi:nil="true"/>
    <lcf76f155ced4ddcb4097134ff3c332f xmlns="bef6efe6-44fc-4a34-b7e1-f95709802ae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D8F79DCB67A4E4CAA4C5A145DAAE456" ma:contentTypeVersion="14" ma:contentTypeDescription="Create a new document." ma:contentTypeScope="" ma:versionID="23096aed30e996db901284f2fb4c7a43">
  <xsd:schema xmlns:xsd="http://www.w3.org/2001/XMLSchema" xmlns:xs="http://www.w3.org/2001/XMLSchema" xmlns:p="http://schemas.microsoft.com/office/2006/metadata/properties" xmlns:ns2="bef6efe6-44fc-4a34-b7e1-f95709802ae1" xmlns:ns3="3e7256dc-fdc9-4cf2-83c8-4e6260cc9eda" targetNamespace="http://schemas.microsoft.com/office/2006/metadata/properties" ma:root="true" ma:fieldsID="8c84378b0795f2c14a58bc8bcf154a86" ns2:_="" ns3:_="">
    <xsd:import namespace="bef6efe6-44fc-4a34-b7e1-f95709802ae1"/>
    <xsd:import namespace="3e7256dc-fdc9-4cf2-83c8-4e6260cc9ed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f6efe6-44fc-4a34-b7e1-f95709802a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Length (seconds)"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dfd38f81-9561-40ce-98eb-cd713668d4d7"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e7256dc-fdc9-4cf2-83c8-4e6260cc9eda"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dea08e1c-c7dc-4093-bdbc-81dcf4e9372c}" ma:internalName="TaxCatchAll" ma:showField="CatchAllData" ma:web="3e7256dc-fdc9-4cf2-83c8-4e6260cc9eda">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339CD1E-C65F-4A7A-A23D-2E8BD0EC9EF5}">
  <ds:schemaRefs>
    <ds:schemaRef ds:uri="http://schemas.microsoft.com/sharepoint/v3/contenttype/forms"/>
  </ds:schemaRefs>
</ds:datastoreItem>
</file>

<file path=customXml/itemProps2.xml><?xml version="1.0" encoding="utf-8"?>
<ds:datastoreItem xmlns:ds="http://schemas.openxmlformats.org/officeDocument/2006/customXml" ds:itemID="{865F5E92-18A1-4E48-8864-BC619D038FF3}">
  <ds:schemaRefs>
    <ds:schemaRef ds:uri="http://schemas.microsoft.com/office/2006/metadata/properties"/>
    <ds:schemaRef ds:uri="http://schemas.microsoft.com/office/infopath/2007/PartnerControls"/>
    <ds:schemaRef ds:uri="3e7256dc-fdc9-4cf2-83c8-4e6260cc9eda"/>
    <ds:schemaRef ds:uri="bef6efe6-44fc-4a34-b7e1-f95709802ae1"/>
  </ds:schemaRefs>
</ds:datastoreItem>
</file>

<file path=customXml/itemProps3.xml><?xml version="1.0" encoding="utf-8"?>
<ds:datastoreItem xmlns:ds="http://schemas.openxmlformats.org/officeDocument/2006/customXml" ds:itemID="{6A421A76-073B-417C-A1E5-D41909CA02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f6efe6-44fc-4a34-b7e1-f95709802ae1"/>
    <ds:schemaRef ds:uri="3e7256dc-fdc9-4cf2-83c8-4e6260cc9e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2019_SoM_Accessible_Template_PRESENTATIONSv4</Template>
  <TotalTime>203</TotalTime>
  <Words>1027</Words>
  <Application>Microsoft Office PowerPoint</Application>
  <PresentationFormat>Widescreen</PresentationFormat>
  <Paragraphs>147</Paragraphs>
  <Slides>21</Slides>
  <Notes>16</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21</vt:i4>
      </vt:variant>
    </vt:vector>
  </HeadingPairs>
  <TitlesOfParts>
    <vt:vector size="31" baseType="lpstr">
      <vt:lpstr>Arial</vt:lpstr>
      <vt:lpstr>Calibri</vt:lpstr>
      <vt:lpstr>poppins</vt:lpstr>
      <vt:lpstr>Roboto</vt:lpstr>
      <vt:lpstr>Section pages</vt:lpstr>
      <vt:lpstr>Plain</vt:lpstr>
      <vt:lpstr>Asclepius</vt:lpstr>
      <vt:lpstr>Eye</vt:lpstr>
      <vt:lpstr>Heart</vt:lpstr>
      <vt:lpstr>Thorax</vt:lpstr>
      <vt:lpstr>Benchmarking our students</vt:lpstr>
      <vt:lpstr>Aims</vt:lpstr>
      <vt:lpstr>Benchmarking</vt:lpstr>
      <vt:lpstr>Why is benchmarking important?</vt:lpstr>
      <vt:lpstr>How do you currently benchmark your students?</vt:lpstr>
      <vt:lpstr>Where do we set the bar?</vt:lpstr>
      <vt:lpstr>Curriculum</vt:lpstr>
      <vt:lpstr>Course Structure at SoM UoL</vt:lpstr>
      <vt:lpstr>MBChB Programme Structure Year Course focus </vt:lpstr>
      <vt:lpstr>Year 3 Placements</vt:lpstr>
      <vt:lpstr>PowerPoint Presentation</vt:lpstr>
      <vt:lpstr>Year 3 Teaching</vt:lpstr>
      <vt:lpstr>Year 4 Placements</vt:lpstr>
      <vt:lpstr>PowerPoint Presentation</vt:lpstr>
      <vt:lpstr>Year 4 Teaching</vt:lpstr>
      <vt:lpstr>Year 5 Placements</vt:lpstr>
      <vt:lpstr>PowerPoint Presentation</vt:lpstr>
      <vt:lpstr>How to develop our knowledge benchmarking?</vt:lpstr>
      <vt:lpstr>What could you do in the future to help more accurately assess your students performance on placement? </vt:lpstr>
      <vt:lpstr>Summary of aims</vt:lpstr>
      <vt:lpstr>Thank you.</vt:lpstr>
    </vt:vector>
  </TitlesOfParts>
  <Company>The University of Liverpool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accessible presentations.</dc:title>
  <dc:creator>Juss, Megan</dc:creator>
  <cp:keywords>SoM Template</cp:keywords>
  <cp:lastModifiedBy>David Wright</cp:lastModifiedBy>
  <cp:revision>8</cp:revision>
  <dcterms:created xsi:type="dcterms:W3CDTF">2019-08-09T15:50:44Z</dcterms:created>
  <dcterms:modified xsi:type="dcterms:W3CDTF">2023-05-02T08:47:57Z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435B03E8-D148-4437-99E9-7C8400295497</vt:lpwstr>
  </property>
  <property fmtid="{D5CDD505-2E9C-101B-9397-08002B2CF9AE}" pid="3" name="ArticulatePath">
    <vt:lpwstr>Away-Day-2019 - Copy</vt:lpwstr>
  </property>
  <property fmtid="{D5CDD505-2E9C-101B-9397-08002B2CF9AE}" pid="4" name="ContentTypeId">
    <vt:lpwstr>0x010100ED8F79DCB67A4E4CAA4C5A145DAAE456</vt:lpwstr>
  </property>
  <property fmtid="{D5CDD505-2E9C-101B-9397-08002B2CF9AE}" pid="5" name="MediaServiceImageTags">
    <vt:lpwstr/>
  </property>
</Properties>
</file>