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93" r:id="rId2"/>
    <p:sldMasterId id="2147483706" r:id="rId3"/>
    <p:sldMasterId id="2147483679" r:id="rId4"/>
    <p:sldMasterId id="2147483687" r:id="rId5"/>
    <p:sldMasterId id="2147483690" r:id="rId6"/>
  </p:sldMasterIdLst>
  <p:notesMasterIdLst>
    <p:notesMasterId r:id="rId10"/>
  </p:notesMasterIdLst>
  <p:handoutMasterIdLst>
    <p:handoutMasterId r:id="rId11"/>
  </p:handoutMasterIdLst>
  <p:sldIdLst>
    <p:sldId id="270" r:id="rId7"/>
    <p:sldId id="271" r:id="rId8"/>
    <p:sldId id="273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E0"/>
    <a:srgbClr val="FCFDF1"/>
    <a:srgbClr val="72C3EE"/>
    <a:srgbClr val="1EB75C"/>
    <a:srgbClr val="FF7C00"/>
    <a:srgbClr val="C692F6"/>
    <a:srgbClr val="FBFF90"/>
    <a:srgbClr val="45509F"/>
    <a:srgbClr val="482C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6395" autoAdjust="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2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BED8-7E38-4180-AF87-A24C1801F234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5CC1-AEEF-4051-9D83-CC8BF8FEC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571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A018-01E5-4A25-B38C-7CB7C7350355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96686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94FF-0FE0-45F7-90C8-0D96116D7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72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3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26" name="Job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789000"/>
            <a:ext cx="10114518" cy="54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job title.</a:t>
            </a:r>
            <a:endParaRPr lang="en-GB" dirty="0"/>
          </a:p>
        </p:txBody>
      </p:sp>
      <p:sp>
        <p:nvSpPr>
          <p:cNvPr id="24" name="Name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4" y="3069000"/>
            <a:ext cx="10114519" cy="72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name.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9766" y="1628805"/>
            <a:ext cx="10114477" cy="720000"/>
          </a:xfrm>
          <a:prstGeom prst="rect">
            <a:avLst/>
          </a:prstGeom>
        </p:spPr>
        <p:txBody>
          <a:bodyPr/>
          <a:lstStyle>
            <a:lvl1pPr algn="l">
              <a:defRPr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presentation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3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28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/>
          <p:cNvSpPr>
            <a:spLocks noGrp="1"/>
          </p:cNvSpPr>
          <p:nvPr>
            <p:ph sz="quarter" idx="15"/>
          </p:nvPr>
        </p:nvSpPr>
        <p:spPr>
          <a:xfrm>
            <a:off x="6456000" y="1990725"/>
            <a:ext cx="5400000" cy="4316278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6"/>
          </p:nvPr>
        </p:nvSpPr>
        <p:spPr>
          <a:xfrm>
            <a:off x="336000" y="1990725"/>
            <a:ext cx="576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2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>
            <a:spLocks noGrp="1"/>
          </p:cNvSpPr>
          <p:nvPr>
            <p:ph type="body" sz="quarter" idx="17"/>
          </p:nvPr>
        </p:nvSpPr>
        <p:spPr>
          <a:xfrm>
            <a:off x="609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1"/>
          <p:cNvSpPr>
            <a:spLocks noGrp="1"/>
          </p:cNvSpPr>
          <p:nvPr>
            <p:ph type="body" sz="quarter" idx="16"/>
          </p:nvPr>
        </p:nvSpPr>
        <p:spPr>
          <a:xfrm>
            <a:off x="33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3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8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667786" y="183248"/>
            <a:ext cx="9384877" cy="720000"/>
          </a:xfrm>
          <a:prstGeom prst="rect">
            <a:avLst/>
          </a:prstGeom>
        </p:spPr>
        <p:txBody>
          <a:bodyPr anchor="b" anchorCtr="0"/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0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85818"/>
            <a:ext cx="10093875" cy="43209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0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1008435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6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4"/>
            <a:ext cx="8640000" cy="43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24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3655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6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chool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0"/>
          <a:stretch/>
        </p:blipFill>
        <p:spPr>
          <a:xfrm>
            <a:off x="10307504" y="2485135"/>
            <a:ext cx="1496867" cy="3832990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1776000" y="2709970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04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0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4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11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33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5999" y="1990726"/>
            <a:ext cx="8640000" cy="43018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16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tudent Do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udent Doctors" descr="Student doctors laughing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b="9451"/>
          <a:stretch/>
        </p:blipFill>
        <p:spPr>
          <a:xfrm>
            <a:off x="0" y="1096175"/>
            <a:ext cx="12192000" cy="5220525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38793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8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nato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natomy class" descr="Student doctors in an anatomy class" title="Decorative">
            <a:extLst>
              <a:ext uri="{FF2B5EF4-FFF2-40B4-BE49-F238E27FC236}">
                <a16:creationId xmlns:a16="http://schemas.microsoft.com/office/drawing/2014/main" id="{807ABD34-9C9F-F347-9914-35BBB31ED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0859" b="15265"/>
          <a:stretch/>
        </p:blipFill>
        <p:spPr>
          <a:xfrm>
            <a:off x="0" y="1085850"/>
            <a:ext cx="12192000" cy="5219700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25423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6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- Clinical Skills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Student Doctors in Clinical Skills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86" r="6944" b="538"/>
          <a:stretch/>
        </p:blipFill>
        <p:spPr>
          <a:xfrm>
            <a:off x="0" y="1097280"/>
            <a:ext cx="6552000" cy="5218627"/>
          </a:xfrm>
          <a:prstGeom prst="rect">
            <a:avLst/>
          </a:prstGeom>
        </p:spPr>
      </p:pic>
      <p:pic>
        <p:nvPicPr>
          <p:cNvPr id="4" name="Picture 3" descr="Student Doctors in Clinical Skills with VR headset and iPad" title="Decorative"/>
          <p:cNvPicPr>
            <a:picLocks noChangeAspect="1"/>
          </p:cNvPicPr>
          <p:nvPr userDrawn="1"/>
        </p:nvPicPr>
        <p:blipFill rotWithShape="1">
          <a:blip r:embed="rId4"/>
          <a:srcRect l="3385" r="12991" b="34"/>
          <a:stretch/>
        </p:blipFill>
        <p:spPr>
          <a:xfrm>
            <a:off x="0" y="1085780"/>
            <a:ext cx="6552000" cy="5221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46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linical Skills Learning Zone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Student Doctors in Clinical Skills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86" r="6944" b="538"/>
          <a:stretch/>
        </p:blipFill>
        <p:spPr>
          <a:xfrm>
            <a:off x="0" y="1088734"/>
            <a:ext cx="6552000" cy="5218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40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Intercalation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udent Doctor" descr="Student doctor with child patient in the field" title="Decorative">
            <a:extLst>
              <a:ext uri="{FF2B5EF4-FFF2-40B4-BE49-F238E27FC236}">
                <a16:creationId xmlns:a16="http://schemas.microsoft.com/office/drawing/2014/main" id="{12A74CBC-9DA9-6A44-B283-366AE5BA7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201" b="-1"/>
          <a:stretch/>
        </p:blipFill>
        <p:spPr>
          <a:xfrm>
            <a:off x="0" y="1088455"/>
            <a:ext cx="6486993" cy="5220000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15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Liverp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verpool Pier Head" descr="Liverpool pier head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0" b="20684"/>
          <a:stretch/>
        </p:blipFill>
        <p:spPr>
          <a:xfrm>
            <a:off x="0" y="1088079"/>
            <a:ext cx="12192000" cy="5220357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47267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03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6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776000" y="3111500"/>
            <a:ext cx="8640000" cy="174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contact details.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776000" y="2206628"/>
            <a:ext cx="8640000" cy="720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1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tags" Target="../tags/tag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tags" Target="../tags/tag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tags" Target="../tags/tag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School of Medicine 	</a:t>
            </a:r>
            <a:r>
              <a:rPr lang="en-US" sz="1800" dirty="0" smtClean="0">
                <a:solidFill>
                  <a:schemeClr val="bg1"/>
                </a:solidFill>
              </a:rPr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UoL logo" descr="University of Liverpool Logo" title="Decorative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26116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3" r:id="rId2"/>
    <p:sldLayoutId id="2147483720" r:id="rId3"/>
    <p:sldLayoutId id="2147483723" r:id="rId4"/>
    <p:sldLayoutId id="2147483727" r:id="rId5"/>
    <p:sldLayoutId id="2147483725" r:id="rId6"/>
    <p:sldLayoutId id="2147483726" r:id="rId7"/>
    <p:sldLayoutId id="2147483721" r:id="rId8"/>
    <p:sldLayoutId id="214748370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oL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8746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5" r:id="rId3"/>
    <p:sldLayoutId id="2147483710" r:id="rId4"/>
    <p:sldLayoutId id="2147483697" r:id="rId5"/>
    <p:sldLayoutId id="2147483728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sclepius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8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9507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ye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01"/>
          <a:stretch/>
        </p:blipFill>
        <p:spPr>
          <a:xfrm>
            <a:off x="9226582" y="2478258"/>
            <a:ext cx="2297762" cy="3201114"/>
          </a:xfrm>
          <a:prstGeom prst="rect">
            <a:avLst/>
          </a:prstGeom>
        </p:spPr>
      </p:pic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  <p:extLst>
      <p:ext uri="{BB962C8B-B14F-4D97-AF65-F5344CB8AC3E}">
        <p14:creationId xmlns:p14="http://schemas.microsoft.com/office/powerpoint/2010/main" val="7396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eart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5007" r="22574" b="15005"/>
          <a:stretch/>
        </p:blipFill>
        <p:spPr>
          <a:xfrm>
            <a:off x="9282435" y="2204834"/>
            <a:ext cx="2307771" cy="3468915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6310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orax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13741"/>
          <a:stretch/>
        </p:blipFill>
        <p:spPr>
          <a:xfrm>
            <a:off x="8403773" y="2659327"/>
            <a:ext cx="3556000" cy="3153408"/>
          </a:xfrm>
          <a:prstGeom prst="rect">
            <a:avLst/>
          </a:prstGeom>
        </p:spPr>
      </p:pic>
      <p:sp>
        <p:nvSpPr>
          <p:cNvPr id="10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11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28307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Job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mtClean="0"/>
              <a:t>Job title.</a:t>
            </a:r>
            <a:endParaRPr lang="en-GB" dirty="0"/>
          </a:p>
        </p:txBody>
      </p:sp>
      <p:sp>
        <p:nvSpPr>
          <p:cNvPr id="19" name="Name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Name.</a:t>
            </a:r>
            <a:endParaRPr lang="en-GB" dirty="0"/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My presentation template.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1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mtClean="0"/>
              <a:t>This template is designed to meet digital content accessibility requirements and reflects the School’s identity.</a:t>
            </a:r>
          </a:p>
          <a:p>
            <a:r>
              <a:rPr lang="en-GB" smtClean="0"/>
              <a:t>Edit or delete these slides to start building your presentation.</a:t>
            </a:r>
          </a:p>
          <a:p>
            <a:r>
              <a:rPr lang="en-GB" smtClean="0"/>
              <a:t>Add new slides from the Slides Menu on the Home tab.</a:t>
            </a:r>
          </a:p>
          <a:p>
            <a:r>
              <a:rPr lang="en-GB" smtClean="0"/>
              <a:t>Refer to the Accessible Template Guidance .pptx for further details about creating accessible presentations.</a:t>
            </a:r>
          </a:p>
          <a:p>
            <a:r>
              <a:rPr lang="en-GB" smtClean="0"/>
              <a:t>Contact the Communication Officer if you need help using the School templates to create accessible digital content.</a:t>
            </a:r>
          </a:p>
          <a:p>
            <a:endParaRPr lang="en-GB" smtClean="0"/>
          </a:p>
          <a:p>
            <a:endParaRPr lang="en-GB" dirty="0" smtClean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on using this template.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Contact your Year Lead if you find any digital content difficult or impossible to use.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6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ogjIPnt"/>
  <p:tag name="ARTICULATE_SLIDE_THUMBNAIL_REFRESH" val="1"/>
  <p:tag name="ARTICULATE_DESIGN_ID_CUSTOM DESIGN" val="lH7qg3Uz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ction pages">
  <a:themeElements>
    <a:clrScheme name="SoM">
      <a:dk1>
        <a:srgbClr val="031F73"/>
      </a:dk1>
      <a:lt1>
        <a:sysClr val="window" lastClr="FFFFFF"/>
      </a:lt1>
      <a:dk2>
        <a:srgbClr val="0000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000FF4BC-DD79-4925-9F22-FFB5AB37B923}"/>
    </a:ext>
  </a:extLst>
</a:theme>
</file>

<file path=ppt/theme/theme2.xml><?xml version="1.0" encoding="utf-8"?>
<a:theme xmlns:a="http://schemas.openxmlformats.org/drawingml/2006/main" name="Plain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49A30C40-A81B-4793-B959-BBCAC9A7C95C}"/>
    </a:ext>
  </a:extLst>
</a:theme>
</file>

<file path=ppt/theme/theme3.xml><?xml version="1.0" encoding="utf-8"?>
<a:theme xmlns:a="http://schemas.openxmlformats.org/drawingml/2006/main" name="Asclepius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B3CDD8BB-9230-499B-B1C9-C13AC6DA64E9}"/>
    </a:ext>
  </a:extLst>
</a:theme>
</file>

<file path=ppt/theme/theme4.xml><?xml version="1.0" encoding="utf-8"?>
<a:theme xmlns:a="http://schemas.openxmlformats.org/drawingml/2006/main" name="Eye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95FF60A0-9ECF-4C7C-998C-D2DCC90738CE}"/>
    </a:ext>
  </a:extLst>
</a:theme>
</file>

<file path=ppt/theme/theme5.xml><?xml version="1.0" encoding="utf-8"?>
<a:theme xmlns:a="http://schemas.openxmlformats.org/drawingml/2006/main" name="Heart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DB95D4E0-9B05-402A-AF02-7B3AC77CF09C}"/>
    </a:ext>
  </a:extLst>
</a:theme>
</file>

<file path=ppt/theme/theme6.xml><?xml version="1.0" encoding="utf-8"?>
<a:theme xmlns:a="http://schemas.openxmlformats.org/drawingml/2006/main" name="Thorax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BEB0F213-E2E3-42F2-8C93-C877894FC87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2020_SoM_Accessible_Template_PRESENTATIONS</Template>
  <TotalTime>1</TotalTime>
  <Words>108</Words>
  <Application>Microsoft Office PowerPoint</Application>
  <PresentationFormat>Widescreen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Section pages</vt:lpstr>
      <vt:lpstr>Plain</vt:lpstr>
      <vt:lpstr>Asclepius</vt:lpstr>
      <vt:lpstr>Eye</vt:lpstr>
      <vt:lpstr>Heart</vt:lpstr>
      <vt:lpstr>Thorax</vt:lpstr>
      <vt:lpstr>My presentation template.</vt:lpstr>
      <vt:lpstr>Advice on using this template.</vt:lpstr>
      <vt:lpstr>Thank you.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 template.</dc:title>
  <dc:creator>Mathews, Lauren</dc:creator>
  <cp:keywords>SoM Template</cp:keywords>
  <cp:lastModifiedBy>Mathews, Lauren</cp:lastModifiedBy>
  <cp:revision>1</cp:revision>
  <dcterms:created xsi:type="dcterms:W3CDTF">2021-09-02T13:33:41Z</dcterms:created>
  <dcterms:modified xsi:type="dcterms:W3CDTF">2021-09-02T13:35:17Z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435B03E8-D148-4437-99E9-7C8400295497</vt:lpwstr>
  </property>
  <property fmtid="{D5CDD505-2E9C-101B-9397-08002B2CF9AE}" pid="3" name="ArticulatePath">
    <vt:lpwstr>Away-Day-2019 - Copy</vt:lpwstr>
  </property>
</Properties>
</file>