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3" r:id="rId2"/>
    <p:sldMasterId id="2147483706" r:id="rId3"/>
    <p:sldMasterId id="2147483679" r:id="rId4"/>
    <p:sldMasterId id="2147483687" r:id="rId5"/>
    <p:sldMasterId id="2147483690" r:id="rId6"/>
  </p:sldMasterIdLst>
  <p:notesMasterIdLst>
    <p:notesMasterId r:id="rId10"/>
  </p:notesMasterIdLst>
  <p:handoutMasterIdLst>
    <p:handoutMasterId r:id="rId11"/>
  </p:handoutMasterIdLst>
  <p:sldIdLst>
    <p:sldId id="270" r:id="rId7"/>
    <p:sldId id="271" r:id="rId8"/>
    <p:sldId id="273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tags" Target="../tags/tag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tags" Target="../tags/tag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>
                <a:solidFill>
                  <a:schemeClr val="bg1"/>
                </a:solidFill>
              </a:rPr>
              <a:t>School of Medicine 	</a:t>
            </a:r>
            <a:r>
              <a:rPr lang="en-US" sz="1800" dirty="0" smtClean="0">
                <a:solidFill>
                  <a:schemeClr val="bg1"/>
                </a:solidFill>
              </a:rPr>
              <a:t>@</a:t>
            </a:r>
            <a:r>
              <a:rPr lang="en-US" sz="1800" dirty="0" err="1" smtClean="0">
                <a:solidFill>
                  <a:schemeClr val="bg1"/>
                </a:solidFill>
              </a:rPr>
              <a:t>LivUniMedicine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0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Job title.</a:t>
            </a:r>
            <a:endParaRPr lang="en-GB" dirty="0"/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Name.</a:t>
            </a:r>
            <a:endParaRPr lang="en-GB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 presentation template.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mtClean="0"/>
              <a:t>This template is designed to meet digital content accessibility requirements and reflects the School’s identity.</a:t>
            </a:r>
          </a:p>
          <a:p>
            <a:r>
              <a:rPr lang="en-GB" smtClean="0"/>
              <a:t>Edit or delete these slides to start building your presentation.</a:t>
            </a:r>
          </a:p>
          <a:p>
            <a:r>
              <a:rPr lang="en-GB" smtClean="0"/>
              <a:t>Add new slides from the Slides Menu on the Home tab.</a:t>
            </a:r>
          </a:p>
          <a:p>
            <a:r>
              <a:rPr lang="en-GB" smtClean="0"/>
              <a:t>Refer to the Accessible Template Guidance .pptx for further details about creating accessible presentations.</a:t>
            </a:r>
          </a:p>
          <a:p>
            <a:r>
              <a:rPr lang="en-GB" smtClean="0"/>
              <a:t>Contact the Communication Officer if you need help using the School templates to create accessible digital content.</a:t>
            </a:r>
          </a:p>
          <a:p>
            <a:endParaRPr lang="en-GB" smtClean="0"/>
          </a:p>
          <a:p>
            <a:endParaRPr lang="en-GB" dirty="0" smtClean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Advice on using this template.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Contact your Year Lead if you find any digital content difficult or impossible to use.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F612AC1-BD54-4924-84D7-9CF669939ACE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2AC88DB0-D376-450F-B851-2D55FEB5C1C1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30474FEA-34C0-4C80-8531-186189A259B7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975344D0-5381-4667-B4CF-5416FC22B3C1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BD6F1D43-51F0-421F-B5FF-E027FEB19CAD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602D1C3-B808-42F3-A7B5-60CFE65AB34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2020_SoM_Accessible_Template_PRESENTATIONS_NO_IMAGES</Template>
  <TotalTime>2</TotalTime>
  <Words>108</Words>
  <Application>Microsoft Office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My presentation template.</vt:lpstr>
      <vt:lpstr>Advice on using this template.</vt:lpstr>
      <vt:lpstr>Thank you.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Mathews, Lauren</dc:creator>
  <cp:keywords>SoM Template</cp:keywords>
  <cp:lastModifiedBy>Mathews, Lauren</cp:lastModifiedBy>
  <cp:revision>1</cp:revision>
  <dcterms:created xsi:type="dcterms:W3CDTF">2021-09-02T13:28:25Z</dcterms:created>
  <dcterms:modified xsi:type="dcterms:W3CDTF">2021-09-02T13:31:08Z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</Properties>
</file>