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15" r:id="rId2"/>
    <p:sldId id="382" r:id="rId3"/>
    <p:sldId id="378" r:id="rId4"/>
    <p:sldId id="299" r:id="rId5"/>
    <p:sldId id="381" r:id="rId6"/>
    <p:sldId id="380" r:id="rId7"/>
    <p:sldId id="303" r:id="rId8"/>
    <p:sldId id="374" r:id="rId9"/>
    <p:sldId id="383" r:id="rId10"/>
    <p:sldId id="368" r:id="rId11"/>
    <p:sldId id="369" r:id="rId12"/>
    <p:sldId id="370" r:id="rId13"/>
    <p:sldId id="371" r:id="rId14"/>
    <p:sldId id="384" r:id="rId15"/>
    <p:sldId id="385"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7" userDrawn="1">
          <p15:clr>
            <a:srgbClr val="A4A3A4"/>
          </p15:clr>
        </p15:guide>
        <p15:guide id="2" pos="2252" userDrawn="1">
          <p15:clr>
            <a:srgbClr val="A4A3A4"/>
          </p15:clr>
        </p15:guide>
        <p15:guide id="3" orient="horz" pos="6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7979"/>
    <a:srgbClr val="C00000"/>
    <a:srgbClr val="00B0F0"/>
    <a:srgbClr val="F5F3F3"/>
    <a:srgbClr val="8A8800"/>
    <a:srgbClr val="B28E71"/>
    <a:srgbClr val="1F3864"/>
    <a:srgbClr val="692C98"/>
    <a:srgbClr val="6FA0FF"/>
    <a:srgbClr val="3A6E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B8B2E2-354F-E644-9314-3C2B893095B6}" v="12" dt="2018-12-05T19:53:31.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77"/>
    <p:restoredTop sz="94698"/>
  </p:normalViewPr>
  <p:slideViewPr>
    <p:cSldViewPr snapToGrid="0">
      <p:cViewPr varScale="1">
        <p:scale>
          <a:sx n="106" d="100"/>
          <a:sy n="106" d="100"/>
        </p:scale>
        <p:origin x="444" y="114"/>
      </p:cViewPr>
      <p:guideLst>
        <p:guide orient="horz" pos="3407"/>
        <p:guide pos="2252"/>
        <p:guide orient="horz" pos="618"/>
      </p:guideLst>
    </p:cSldViewPr>
  </p:slideViewPr>
  <p:notesTextViewPr>
    <p:cViewPr>
      <p:scale>
        <a:sx n="3" d="2"/>
        <a:sy n="3" d="2"/>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3"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UZZI, Marco" userId="b79c1932-dac5-4308-a971-3edb704b808e" providerId="ADAL" clId="{1B5BC237-4E4F-1044-86A6-B294D4AD3462}"/>
    <pc:docChg chg="undo custSel addSld delSld modSld">
      <pc:chgData name="MARTUZZI, Marco" userId="b79c1932-dac5-4308-a971-3edb704b808e" providerId="ADAL" clId="{1B5BC237-4E4F-1044-86A6-B294D4AD3462}" dt="2018-12-06T05:44:39.032" v="7" actId="729"/>
      <pc:docMkLst>
        <pc:docMk/>
      </pc:docMkLst>
      <pc:sldChg chg="mod modShow">
        <pc:chgData name="MARTUZZI, Marco" userId="b79c1932-dac5-4308-a971-3edb704b808e" providerId="ADAL" clId="{1B5BC237-4E4F-1044-86A6-B294D4AD3462}" dt="2018-12-06T05:44:39.032" v="7" actId="729"/>
        <pc:sldMkLst>
          <pc:docMk/>
          <pc:sldMk cId="2890701591" sldId="348"/>
        </pc:sldMkLst>
      </pc:sldChg>
      <pc:sldChg chg="addSp delSp mod modShow">
        <pc:chgData name="MARTUZZI, Marco" userId="b79c1932-dac5-4308-a971-3edb704b808e" providerId="ADAL" clId="{1B5BC237-4E4F-1044-86A6-B294D4AD3462}" dt="2018-12-06T05:44:28.343" v="6" actId="729"/>
        <pc:sldMkLst>
          <pc:docMk/>
          <pc:sldMk cId="34402474" sldId="354"/>
        </pc:sldMkLst>
        <pc:spChg chg="add del">
          <ac:chgData name="MARTUZZI, Marco" userId="b79c1932-dac5-4308-a971-3edb704b808e" providerId="ADAL" clId="{1B5BC237-4E4F-1044-86A6-B294D4AD3462}" dt="2018-12-06T05:43:29.786" v="5" actId="139"/>
          <ac:spMkLst>
            <pc:docMk/>
            <pc:sldMk cId="34402474" sldId="354"/>
            <ac:spMk id="3" creationId="{57714D6F-A11D-FD43-89D6-EBA5612BF53E}"/>
          </ac:spMkLst>
        </pc:spChg>
      </pc:sldChg>
      <pc:sldChg chg="new del">
        <pc:chgData name="MARTUZZI, Marco" userId="b79c1932-dac5-4308-a971-3edb704b808e" providerId="ADAL" clId="{1B5BC237-4E4F-1044-86A6-B294D4AD3462}" dt="2018-12-06T05:32:26.870" v="1" actId="680"/>
        <pc:sldMkLst>
          <pc:docMk/>
          <pc:sldMk cId="2779455501" sldId="378"/>
        </pc:sldMkLst>
      </pc:sldChg>
    </pc:docChg>
  </pc:docChgLst>
  <pc:docChgLst>
    <pc:chgData name="NOWACKI, Julia" userId="S::nowackij@who.int::7d66889a-0410-40e9-a71c-757560b4b69c" providerId="AD" clId="Web-{0D12B075-80AF-0969-69F1-E9F688CD4E6F}"/>
    <pc:docChg chg="modSld">
      <pc:chgData name="NOWACKI, Julia" userId="S::nowackij@who.int::7d66889a-0410-40e9-a71c-757560b4b69c" providerId="AD" clId="Web-{0D12B075-80AF-0969-69F1-E9F688CD4E6F}" dt="2018-12-05T16:35:04.843" v="17" actId="20577"/>
      <pc:docMkLst>
        <pc:docMk/>
      </pc:docMkLst>
      <pc:sldChg chg="addSp delSp modSp">
        <pc:chgData name="NOWACKI, Julia" userId="S::nowackij@who.int::7d66889a-0410-40e9-a71c-757560b4b69c" providerId="AD" clId="Web-{0D12B075-80AF-0969-69F1-E9F688CD4E6F}" dt="2018-12-05T16:35:04.843" v="16" actId="20577"/>
        <pc:sldMkLst>
          <pc:docMk/>
          <pc:sldMk cId="4087499815" sldId="372"/>
        </pc:sldMkLst>
        <pc:spChg chg="add mod">
          <ac:chgData name="NOWACKI, Julia" userId="S::nowackij@who.int::7d66889a-0410-40e9-a71c-757560b4b69c" providerId="AD" clId="Web-{0D12B075-80AF-0969-69F1-E9F688CD4E6F}" dt="2018-12-05T16:35:04.843" v="16" actId="20577"/>
          <ac:spMkLst>
            <pc:docMk/>
            <pc:sldMk cId="4087499815" sldId="372"/>
            <ac:spMk id="4" creationId="{22666CB8-0DCE-4AE7-968B-DBA0DA101604}"/>
          </ac:spMkLst>
        </pc:spChg>
        <pc:spChg chg="add mod">
          <ac:chgData name="NOWACKI, Julia" userId="S::nowackij@who.int::7d66889a-0410-40e9-a71c-757560b4b69c" providerId="AD" clId="Web-{0D12B075-80AF-0969-69F1-E9F688CD4E6F}" dt="2018-12-05T16:34:36.359" v="3" actId="20577"/>
          <ac:spMkLst>
            <pc:docMk/>
            <pc:sldMk cId="4087499815" sldId="372"/>
            <ac:spMk id="7" creationId="{F6EFC898-F660-413A-9535-77DB803010A2}"/>
          </ac:spMkLst>
        </pc:spChg>
        <pc:picChg chg="del">
          <ac:chgData name="NOWACKI, Julia" userId="S::nowackij@who.int::7d66889a-0410-40e9-a71c-757560b4b69c" providerId="AD" clId="Web-{0D12B075-80AF-0969-69F1-E9F688CD4E6F}" dt="2018-12-05T16:34:23.890" v="0"/>
          <ac:picMkLst>
            <pc:docMk/>
            <pc:sldMk cId="4087499815" sldId="372"/>
            <ac:picMk id="5122" creationId="{00000000-0000-0000-0000-000000000000}"/>
          </ac:picMkLst>
        </pc:picChg>
        <pc:picChg chg="del">
          <ac:chgData name="NOWACKI, Julia" userId="S::nowackij@who.int::7d66889a-0410-40e9-a71c-757560b4b69c" providerId="AD" clId="Web-{0D12B075-80AF-0969-69F1-E9F688CD4E6F}" dt="2018-12-05T16:34:28.109" v="1"/>
          <ac:picMkLst>
            <pc:docMk/>
            <pc:sldMk cId="4087499815" sldId="372"/>
            <ac:picMk id="5123" creationId="{00000000-0000-0000-0000-000000000000}"/>
          </ac:picMkLst>
        </pc:picChg>
      </pc:sldChg>
    </pc:docChg>
  </pc:docChgLst>
  <pc:docChgLst>
    <pc:chgData name="NOWACKI, Julia" userId="S::nowackij@who.int::7d66889a-0410-40e9-a71c-757560b4b69c" providerId="AD" clId="Web-{E16523B4-99C2-8D5E-CFB2-E32820E36B66}"/>
    <pc:docChg chg="modSld">
      <pc:chgData name="NOWACKI, Julia" userId="S::nowackij@who.int::7d66889a-0410-40e9-a71c-757560b4b69c" providerId="AD" clId="Web-{E16523B4-99C2-8D5E-CFB2-E32820E36B66}" dt="2018-12-05T16:52:16.458" v="11"/>
      <pc:docMkLst>
        <pc:docMk/>
      </pc:docMkLst>
      <pc:sldChg chg="addAnim delAnim modAnim">
        <pc:chgData name="NOWACKI, Julia" userId="S::nowackij@who.int::7d66889a-0410-40e9-a71c-757560b4b69c" providerId="AD" clId="Web-{E16523B4-99C2-8D5E-CFB2-E32820E36B66}" dt="2018-12-05T16:51:37.551" v="5"/>
        <pc:sldMkLst>
          <pc:docMk/>
          <pc:sldMk cId="1222196648" sldId="369"/>
        </pc:sldMkLst>
      </pc:sldChg>
      <pc:sldChg chg="addAnim modAnim">
        <pc:chgData name="NOWACKI, Julia" userId="S::nowackij@who.int::7d66889a-0410-40e9-a71c-757560b4b69c" providerId="AD" clId="Web-{E16523B4-99C2-8D5E-CFB2-E32820E36B66}" dt="2018-12-05T16:52:00.332" v="7"/>
        <pc:sldMkLst>
          <pc:docMk/>
          <pc:sldMk cId="3578302299" sldId="370"/>
        </pc:sldMkLst>
      </pc:sldChg>
      <pc:sldChg chg="addAnim modAnim">
        <pc:chgData name="NOWACKI, Julia" userId="S::nowackij@who.int::7d66889a-0410-40e9-a71c-757560b4b69c" providerId="AD" clId="Web-{E16523B4-99C2-8D5E-CFB2-E32820E36B66}" dt="2018-12-05T16:52:07.941" v="9"/>
        <pc:sldMkLst>
          <pc:docMk/>
          <pc:sldMk cId="4176430305" sldId="371"/>
        </pc:sldMkLst>
      </pc:sldChg>
      <pc:sldChg chg="addAnim modAnim">
        <pc:chgData name="NOWACKI, Julia" userId="S::nowackij@who.int::7d66889a-0410-40e9-a71c-757560b4b69c" providerId="AD" clId="Web-{E16523B4-99C2-8D5E-CFB2-E32820E36B66}" dt="2018-12-05T16:52:16.458" v="11"/>
        <pc:sldMkLst>
          <pc:docMk/>
          <pc:sldMk cId="4087499815" sldId="372"/>
        </pc:sldMkLst>
      </pc:sldChg>
    </pc:docChg>
  </pc:docChgLst>
  <pc:docChgLst>
    <pc:chgData name="Marco Martuzzi" userId="6027c14c952dc810" providerId="LiveId" clId="{E3251A96-C02B-B948-9EDA-956E48271870}"/>
    <pc:docChg chg="undo custSel addSld modSld">
      <pc:chgData name="Marco Martuzzi" userId="6027c14c952dc810" providerId="LiveId" clId="{E3251A96-C02B-B948-9EDA-956E48271870}" dt="2018-11-04T18:46:27.244" v="58" actId="27704"/>
      <pc:docMkLst>
        <pc:docMk/>
      </pc:docMkLst>
    </pc:docChg>
  </pc:docChgLst>
  <pc:docChgLst>
    <pc:chgData name="Marco Martuzzi" userId="6027c14c952dc810" providerId="LiveId" clId="{8A85EF18-B061-7E41-96DB-3B6A330A6892}"/>
    <pc:docChg chg="undo redo custSel addSld delSld modSld sldOrd">
      <pc:chgData name="Marco Martuzzi" userId="6027c14c952dc810" providerId="LiveId" clId="{8A85EF18-B061-7E41-96DB-3B6A330A6892}" dt="2018-11-18T21:03:52.048" v="3578" actId="478"/>
      <pc:docMkLst>
        <pc:docMk/>
      </pc:docMkLst>
      <pc:sldChg chg="addSp delSp modSp add ord modTransition delAnim modAnim">
        <pc:chgData name="Marco Martuzzi" userId="6027c14c952dc810" providerId="LiveId" clId="{8A85EF18-B061-7E41-96DB-3B6A330A6892}" dt="2018-11-18T16:49:50.360" v="2039"/>
        <pc:sldMkLst>
          <pc:docMk/>
          <pc:sldMk cId="466119145" sldId="279"/>
        </pc:sldMkLst>
        <pc:spChg chg="mod">
          <ac:chgData name="Marco Martuzzi" userId="6027c14c952dc810" providerId="LiveId" clId="{8A85EF18-B061-7E41-96DB-3B6A330A6892}" dt="2018-11-18T16:38:58.018" v="2006"/>
          <ac:spMkLst>
            <pc:docMk/>
            <pc:sldMk cId="466119145" sldId="279"/>
            <ac:spMk id="2" creationId="{072EC2B8-F984-2B4C-8EFD-92A52961D332}"/>
          </ac:spMkLst>
        </pc:spChg>
        <pc:spChg chg="mod">
          <ac:chgData name="Marco Martuzzi" userId="6027c14c952dc810" providerId="LiveId" clId="{8A85EF18-B061-7E41-96DB-3B6A330A6892}" dt="2018-11-18T16:23:17.426" v="1936" actId="1076"/>
          <ac:spMkLst>
            <pc:docMk/>
            <pc:sldMk cId="466119145" sldId="279"/>
            <ac:spMk id="3" creationId="{34622DD0-BE3B-8946-88DE-37D270AE4563}"/>
          </ac:spMkLst>
        </pc:spChg>
        <pc:spChg chg="del">
          <ac:chgData name="Marco Martuzzi" userId="6027c14c952dc810" providerId="LiveId" clId="{8A85EF18-B061-7E41-96DB-3B6A330A6892}" dt="2018-11-18T16:03:39.981" v="1865" actId="478"/>
          <ac:spMkLst>
            <pc:docMk/>
            <pc:sldMk cId="466119145" sldId="279"/>
            <ac:spMk id="4" creationId="{75E181A2-3DA1-5647-AFEB-68BEB447A005}"/>
          </ac:spMkLst>
        </pc:spChg>
        <pc:spChg chg="add mod">
          <ac:chgData name="Marco Martuzzi" userId="6027c14c952dc810" providerId="LiveId" clId="{8A85EF18-B061-7E41-96DB-3B6A330A6892}" dt="2018-11-18T16:23:14.326" v="1935" actId="1076"/>
          <ac:spMkLst>
            <pc:docMk/>
            <pc:sldMk cId="466119145" sldId="279"/>
            <ac:spMk id="5" creationId="{5E30C1EB-BC4D-A846-AC9B-3EAF97C3C1CB}"/>
          </ac:spMkLst>
        </pc:spChg>
        <pc:spChg chg="del mod">
          <ac:chgData name="Marco Martuzzi" userId="6027c14c952dc810" providerId="LiveId" clId="{8A85EF18-B061-7E41-96DB-3B6A330A6892}" dt="2018-11-18T16:14:52.108" v="1896" actId="478"/>
          <ac:spMkLst>
            <pc:docMk/>
            <pc:sldMk cId="466119145" sldId="279"/>
            <ac:spMk id="11" creationId="{BDC60298-7139-F344-9BA8-6F9F0F995587}"/>
          </ac:spMkLst>
        </pc:spChg>
        <pc:spChg chg="mod">
          <ac:chgData name="Marco Martuzzi" userId="6027c14c952dc810" providerId="LiveId" clId="{8A85EF18-B061-7E41-96DB-3B6A330A6892}" dt="2018-11-18T16:23:24.636" v="1938" actId="1076"/>
          <ac:spMkLst>
            <pc:docMk/>
            <pc:sldMk cId="466119145" sldId="279"/>
            <ac:spMk id="12" creationId="{663D3DCA-0E99-1C47-889F-DD9BA3981A2A}"/>
          </ac:spMkLst>
        </pc:spChg>
        <pc:spChg chg="del mod">
          <ac:chgData name="Marco Martuzzi" userId="6027c14c952dc810" providerId="LiveId" clId="{8A85EF18-B061-7E41-96DB-3B6A330A6892}" dt="2018-11-18T16:14:25.659" v="1894" actId="478"/>
          <ac:spMkLst>
            <pc:docMk/>
            <pc:sldMk cId="466119145" sldId="279"/>
            <ac:spMk id="13" creationId="{4E615E7E-E597-354F-8225-BC084114E514}"/>
          </ac:spMkLst>
        </pc:spChg>
        <pc:spChg chg="del">
          <ac:chgData name="Marco Martuzzi" userId="6027c14c952dc810" providerId="LiveId" clId="{8A85EF18-B061-7E41-96DB-3B6A330A6892}" dt="2018-11-18T16:09:02.455" v="1871" actId="478"/>
          <ac:spMkLst>
            <pc:docMk/>
            <pc:sldMk cId="466119145" sldId="279"/>
            <ac:spMk id="14" creationId="{2B3D9700-00EF-F545-84A5-AAC917F15F63}"/>
          </ac:spMkLst>
        </pc:spChg>
        <pc:spChg chg="add mod">
          <ac:chgData name="Marco Martuzzi" userId="6027c14c952dc810" providerId="LiveId" clId="{8A85EF18-B061-7E41-96DB-3B6A330A6892}" dt="2018-11-18T16:48:22.612" v="2031" actId="1076"/>
          <ac:spMkLst>
            <pc:docMk/>
            <pc:sldMk cId="466119145" sldId="279"/>
            <ac:spMk id="14" creationId="{92254324-34C7-4D46-A0D6-362FFF931996}"/>
          </ac:spMkLst>
        </pc:spChg>
        <pc:spChg chg="add mod">
          <ac:chgData name="Marco Martuzzi" userId="6027c14c952dc810" providerId="LiveId" clId="{8A85EF18-B061-7E41-96DB-3B6A330A6892}" dt="2018-11-18T16:48:52.002" v="2034" actId="20577"/>
          <ac:spMkLst>
            <pc:docMk/>
            <pc:sldMk cId="466119145" sldId="279"/>
            <ac:spMk id="15" creationId="{0E4DA700-AB9F-B341-80B8-53DA15EF52C9}"/>
          </ac:spMkLst>
        </pc:spChg>
        <pc:spChg chg="del mod">
          <ac:chgData name="Marco Martuzzi" userId="6027c14c952dc810" providerId="LiveId" clId="{8A85EF18-B061-7E41-96DB-3B6A330A6892}" dt="2018-11-18T16:13:12.241" v="1884" actId="478"/>
          <ac:spMkLst>
            <pc:docMk/>
            <pc:sldMk cId="466119145" sldId="279"/>
            <ac:spMk id="15" creationId="{10884387-AE77-5842-B23A-9C2A2E6126B9}"/>
          </ac:spMkLst>
        </pc:spChg>
        <pc:spChg chg="del">
          <ac:chgData name="Marco Martuzzi" userId="6027c14c952dc810" providerId="LiveId" clId="{8A85EF18-B061-7E41-96DB-3B6A330A6892}" dt="2018-11-18T16:20:05.406" v="1904" actId="478"/>
          <ac:spMkLst>
            <pc:docMk/>
            <pc:sldMk cId="466119145" sldId="279"/>
            <ac:spMk id="17" creationId="{C09F8F2A-8A56-7745-82A5-416733C4E4A8}"/>
          </ac:spMkLst>
        </pc:spChg>
        <pc:spChg chg="del mod">
          <ac:chgData name="Marco Martuzzi" userId="6027c14c952dc810" providerId="LiveId" clId="{8A85EF18-B061-7E41-96DB-3B6A330A6892}" dt="2018-11-18T16:12:27.049" v="1880" actId="478"/>
          <ac:spMkLst>
            <pc:docMk/>
            <pc:sldMk cId="466119145" sldId="279"/>
            <ac:spMk id="18" creationId="{CD85EACE-B7DB-774C-9F2D-76AB21E07FFE}"/>
          </ac:spMkLst>
        </pc:spChg>
        <pc:spChg chg="del">
          <ac:chgData name="Marco Martuzzi" userId="6027c14c952dc810" providerId="LiveId" clId="{8A85EF18-B061-7E41-96DB-3B6A330A6892}" dt="2018-11-18T16:20:05.406" v="1904" actId="478"/>
          <ac:spMkLst>
            <pc:docMk/>
            <pc:sldMk cId="466119145" sldId="279"/>
            <ac:spMk id="19" creationId="{A2174279-25F9-714C-B573-08BE926F1D9E}"/>
          </ac:spMkLst>
        </pc:spChg>
        <pc:spChg chg="mod">
          <ac:chgData name="Marco Martuzzi" userId="6027c14c952dc810" providerId="LiveId" clId="{8A85EF18-B061-7E41-96DB-3B6A330A6892}" dt="2018-11-18T16:23:56.907" v="1943" actId="1076"/>
          <ac:spMkLst>
            <pc:docMk/>
            <pc:sldMk cId="466119145" sldId="279"/>
            <ac:spMk id="20" creationId="{E2FD10EE-79CF-1243-ABD1-B5FA9E2E11A0}"/>
          </ac:spMkLst>
        </pc:spChg>
        <pc:spChg chg="del mod">
          <ac:chgData name="Marco Martuzzi" userId="6027c14c952dc810" providerId="LiveId" clId="{8A85EF18-B061-7E41-96DB-3B6A330A6892}" dt="2018-11-18T16:20:05.406" v="1904" actId="478"/>
          <ac:spMkLst>
            <pc:docMk/>
            <pc:sldMk cId="466119145" sldId="279"/>
            <ac:spMk id="21" creationId="{4877518F-7730-124A-92AB-C7326A5BAC10}"/>
          </ac:spMkLst>
        </pc:spChg>
        <pc:spChg chg="del">
          <ac:chgData name="Marco Martuzzi" userId="6027c14c952dc810" providerId="LiveId" clId="{8A85EF18-B061-7E41-96DB-3B6A330A6892}" dt="2018-11-18T16:03:39.981" v="1865" actId="478"/>
          <ac:spMkLst>
            <pc:docMk/>
            <pc:sldMk cId="466119145" sldId="279"/>
            <ac:spMk id="22" creationId="{5106CA86-AD26-C64C-9379-87E1F533357B}"/>
          </ac:spMkLst>
        </pc:spChg>
        <pc:spChg chg="del">
          <ac:chgData name="Marco Martuzzi" userId="6027c14c952dc810" providerId="LiveId" clId="{8A85EF18-B061-7E41-96DB-3B6A330A6892}" dt="2018-11-18T16:03:39.981" v="1865" actId="478"/>
          <ac:spMkLst>
            <pc:docMk/>
            <pc:sldMk cId="466119145" sldId="279"/>
            <ac:spMk id="23" creationId="{7E6933F4-9E6E-B543-90C5-214043434495}"/>
          </ac:spMkLst>
        </pc:spChg>
        <pc:spChg chg="del mod">
          <ac:chgData name="Marco Martuzzi" userId="6027c14c952dc810" providerId="LiveId" clId="{8A85EF18-B061-7E41-96DB-3B6A330A6892}" dt="2018-11-18T16:11:07.961" v="1875" actId="478"/>
          <ac:spMkLst>
            <pc:docMk/>
            <pc:sldMk cId="466119145" sldId="279"/>
            <ac:spMk id="24" creationId="{FA07CC24-255C-644A-9DBE-FBF3EC3A58E0}"/>
          </ac:spMkLst>
        </pc:spChg>
        <pc:spChg chg="del mod">
          <ac:chgData name="Marco Martuzzi" userId="6027c14c952dc810" providerId="LiveId" clId="{8A85EF18-B061-7E41-96DB-3B6A330A6892}" dt="2018-11-18T16:20:05.406" v="1904" actId="478"/>
          <ac:spMkLst>
            <pc:docMk/>
            <pc:sldMk cId="466119145" sldId="279"/>
            <ac:spMk id="25" creationId="{ABA8323B-1D55-1E4C-9AE7-97723A0E51DB}"/>
          </ac:spMkLst>
        </pc:spChg>
        <pc:spChg chg="del mod">
          <ac:chgData name="Marco Martuzzi" userId="6027c14c952dc810" providerId="LiveId" clId="{8A85EF18-B061-7E41-96DB-3B6A330A6892}" dt="2018-11-18T16:14:52.108" v="1896" actId="478"/>
          <ac:spMkLst>
            <pc:docMk/>
            <pc:sldMk cId="466119145" sldId="279"/>
            <ac:spMk id="27" creationId="{05026BD9-7FDE-5F48-BFA3-409FC9031439}"/>
          </ac:spMkLst>
        </pc:spChg>
        <pc:spChg chg="del">
          <ac:chgData name="Marco Martuzzi" userId="6027c14c952dc810" providerId="LiveId" clId="{8A85EF18-B061-7E41-96DB-3B6A330A6892}" dt="2018-11-18T16:08:36.103" v="1870" actId="478"/>
          <ac:spMkLst>
            <pc:docMk/>
            <pc:sldMk cId="466119145" sldId="279"/>
            <ac:spMk id="28" creationId="{64ECD4FA-8C7E-2F45-A6C6-75D6BC017FB9}"/>
          </ac:spMkLst>
        </pc:spChg>
        <pc:spChg chg="del mod">
          <ac:chgData name="Marco Martuzzi" userId="6027c14c952dc810" providerId="LiveId" clId="{8A85EF18-B061-7E41-96DB-3B6A330A6892}" dt="2018-11-18T16:14:52.108" v="1896" actId="478"/>
          <ac:spMkLst>
            <pc:docMk/>
            <pc:sldMk cId="466119145" sldId="279"/>
            <ac:spMk id="29" creationId="{2076C420-05CC-534F-ACFE-ECF51A31FA0E}"/>
          </ac:spMkLst>
        </pc:spChg>
        <pc:spChg chg="del mod">
          <ac:chgData name="Marco Martuzzi" userId="6027c14c952dc810" providerId="LiveId" clId="{8A85EF18-B061-7E41-96DB-3B6A330A6892}" dt="2018-11-18T16:14:52.108" v="1896" actId="478"/>
          <ac:spMkLst>
            <pc:docMk/>
            <pc:sldMk cId="466119145" sldId="279"/>
            <ac:spMk id="31" creationId="{D0F99630-A61B-1E46-8428-FBFAB3DA8B28}"/>
          </ac:spMkLst>
        </pc:spChg>
        <pc:spChg chg="del mod">
          <ac:chgData name="Marco Martuzzi" userId="6027c14c952dc810" providerId="LiveId" clId="{8A85EF18-B061-7E41-96DB-3B6A330A6892}" dt="2018-11-18T16:14:25.659" v="1894" actId="478"/>
          <ac:spMkLst>
            <pc:docMk/>
            <pc:sldMk cId="466119145" sldId="279"/>
            <ac:spMk id="32" creationId="{CB4A0986-52EB-5049-A6F0-4FDBDEEF3495}"/>
          </ac:spMkLst>
        </pc:spChg>
        <pc:spChg chg="del mod">
          <ac:chgData name="Marco Martuzzi" userId="6027c14c952dc810" providerId="LiveId" clId="{8A85EF18-B061-7E41-96DB-3B6A330A6892}" dt="2018-11-18T16:14:25.659" v="1894" actId="478"/>
          <ac:spMkLst>
            <pc:docMk/>
            <pc:sldMk cId="466119145" sldId="279"/>
            <ac:spMk id="33" creationId="{39121CF4-55C6-9C4E-B3FD-9D292CA011DB}"/>
          </ac:spMkLst>
        </pc:spChg>
        <pc:spChg chg="del">
          <ac:chgData name="Marco Martuzzi" userId="6027c14c952dc810" providerId="LiveId" clId="{8A85EF18-B061-7E41-96DB-3B6A330A6892}" dt="2018-11-18T16:09:02.455" v="1871" actId="478"/>
          <ac:spMkLst>
            <pc:docMk/>
            <pc:sldMk cId="466119145" sldId="279"/>
            <ac:spMk id="36" creationId="{E3313604-65D9-DD4F-9222-72C73B3DD68C}"/>
          </ac:spMkLst>
        </pc:spChg>
        <pc:spChg chg="del">
          <ac:chgData name="Marco Martuzzi" userId="6027c14c952dc810" providerId="LiveId" clId="{8A85EF18-B061-7E41-96DB-3B6A330A6892}" dt="2018-11-18T16:09:02.455" v="1871" actId="478"/>
          <ac:spMkLst>
            <pc:docMk/>
            <pc:sldMk cId="466119145" sldId="279"/>
            <ac:spMk id="37" creationId="{C01E2BB7-27A9-6649-A315-0C65F948F51A}"/>
          </ac:spMkLst>
        </pc:spChg>
        <pc:spChg chg="del">
          <ac:chgData name="Marco Martuzzi" userId="6027c14c952dc810" providerId="LiveId" clId="{8A85EF18-B061-7E41-96DB-3B6A330A6892}" dt="2018-11-18T16:08:36.103" v="1870" actId="478"/>
          <ac:spMkLst>
            <pc:docMk/>
            <pc:sldMk cId="466119145" sldId="279"/>
            <ac:spMk id="38" creationId="{D4B5560C-3712-BF48-B38F-560E286424F3}"/>
          </ac:spMkLst>
        </pc:spChg>
        <pc:spChg chg="del mod">
          <ac:chgData name="Marco Martuzzi" userId="6027c14c952dc810" providerId="LiveId" clId="{8A85EF18-B061-7E41-96DB-3B6A330A6892}" dt="2018-11-18T16:13:12.241" v="1884" actId="478"/>
          <ac:spMkLst>
            <pc:docMk/>
            <pc:sldMk cId="466119145" sldId="279"/>
            <ac:spMk id="40" creationId="{6FB06A63-BD2D-BF48-992A-F7226E833DD3}"/>
          </ac:spMkLst>
        </pc:spChg>
        <pc:spChg chg="del mod">
          <ac:chgData name="Marco Martuzzi" userId="6027c14c952dc810" providerId="LiveId" clId="{8A85EF18-B061-7E41-96DB-3B6A330A6892}" dt="2018-11-18T16:13:12.241" v="1884" actId="478"/>
          <ac:spMkLst>
            <pc:docMk/>
            <pc:sldMk cId="466119145" sldId="279"/>
            <ac:spMk id="41" creationId="{7367FA1A-AF96-C54B-9980-904546E51E0E}"/>
          </ac:spMkLst>
        </pc:spChg>
        <pc:spChg chg="del mod">
          <ac:chgData name="Marco Martuzzi" userId="6027c14c952dc810" providerId="LiveId" clId="{8A85EF18-B061-7E41-96DB-3B6A330A6892}" dt="2018-11-18T16:13:12.241" v="1884" actId="478"/>
          <ac:spMkLst>
            <pc:docMk/>
            <pc:sldMk cId="466119145" sldId="279"/>
            <ac:spMk id="43" creationId="{8B87B527-C57B-AA41-A0A1-E4334387AEF9}"/>
          </ac:spMkLst>
        </pc:spChg>
        <pc:spChg chg="del mod">
          <ac:chgData name="Marco Martuzzi" userId="6027c14c952dc810" providerId="LiveId" clId="{8A85EF18-B061-7E41-96DB-3B6A330A6892}" dt="2018-11-18T16:11:07.961" v="1875" actId="478"/>
          <ac:spMkLst>
            <pc:docMk/>
            <pc:sldMk cId="466119145" sldId="279"/>
            <ac:spMk id="48" creationId="{E6F9E705-9F0A-F242-8DCA-11F12CF2F435}"/>
          </ac:spMkLst>
        </pc:spChg>
        <pc:spChg chg="del mod">
          <ac:chgData name="Marco Martuzzi" userId="6027c14c952dc810" providerId="LiveId" clId="{8A85EF18-B061-7E41-96DB-3B6A330A6892}" dt="2018-11-18T16:11:07.961" v="1875" actId="478"/>
          <ac:spMkLst>
            <pc:docMk/>
            <pc:sldMk cId="466119145" sldId="279"/>
            <ac:spMk id="49" creationId="{5DABB6C9-10F1-4849-ADA3-380E5CA947CE}"/>
          </ac:spMkLst>
        </pc:spChg>
        <pc:spChg chg="del">
          <ac:chgData name="Marco Martuzzi" userId="6027c14c952dc810" providerId="LiveId" clId="{8A85EF18-B061-7E41-96DB-3B6A330A6892}" dt="2018-11-18T16:08:36.103" v="1870" actId="478"/>
          <ac:spMkLst>
            <pc:docMk/>
            <pc:sldMk cId="466119145" sldId="279"/>
            <ac:spMk id="50" creationId="{FE0553C0-F596-F94B-9582-8C97B991F9C9}"/>
          </ac:spMkLst>
        </pc:spChg>
        <pc:spChg chg="del mod">
          <ac:chgData name="Marco Martuzzi" userId="6027c14c952dc810" providerId="LiveId" clId="{8A85EF18-B061-7E41-96DB-3B6A330A6892}" dt="2018-11-18T16:11:07.961" v="1875" actId="478"/>
          <ac:spMkLst>
            <pc:docMk/>
            <pc:sldMk cId="466119145" sldId="279"/>
            <ac:spMk id="51" creationId="{B8642CD8-1321-954F-97D6-5F1519E79BC2}"/>
          </ac:spMkLst>
        </pc:spChg>
        <pc:spChg chg="del mod">
          <ac:chgData name="Marco Martuzzi" userId="6027c14c952dc810" providerId="LiveId" clId="{8A85EF18-B061-7E41-96DB-3B6A330A6892}" dt="2018-11-18T16:13:54.676" v="1890" actId="478"/>
          <ac:spMkLst>
            <pc:docMk/>
            <pc:sldMk cId="466119145" sldId="279"/>
            <ac:spMk id="52" creationId="{6D3639B2-90E8-8345-85EF-E1051EF57759}"/>
          </ac:spMkLst>
        </pc:spChg>
        <pc:spChg chg="del mod">
          <ac:chgData name="Marco Martuzzi" userId="6027c14c952dc810" providerId="LiveId" clId="{8A85EF18-B061-7E41-96DB-3B6A330A6892}" dt="2018-11-18T16:13:54.676" v="1890" actId="478"/>
          <ac:spMkLst>
            <pc:docMk/>
            <pc:sldMk cId="466119145" sldId="279"/>
            <ac:spMk id="53" creationId="{A9B1C84E-1781-014C-9FDF-FF05561ECD3E}"/>
          </ac:spMkLst>
        </pc:spChg>
        <pc:spChg chg="del mod">
          <ac:chgData name="Marco Martuzzi" userId="6027c14c952dc810" providerId="LiveId" clId="{8A85EF18-B061-7E41-96DB-3B6A330A6892}" dt="2018-11-18T16:13:54.676" v="1890" actId="478"/>
          <ac:spMkLst>
            <pc:docMk/>
            <pc:sldMk cId="466119145" sldId="279"/>
            <ac:spMk id="54" creationId="{E2BB7351-3024-604B-BDCB-8A6D2E5E0C53}"/>
          </ac:spMkLst>
        </pc:spChg>
        <pc:spChg chg="del mod">
          <ac:chgData name="Marco Martuzzi" userId="6027c14c952dc810" providerId="LiveId" clId="{8A85EF18-B061-7E41-96DB-3B6A330A6892}" dt="2018-11-18T16:13:54.676" v="1890" actId="478"/>
          <ac:spMkLst>
            <pc:docMk/>
            <pc:sldMk cId="466119145" sldId="279"/>
            <ac:spMk id="56" creationId="{13340594-BE7E-7145-A288-6387BE1FEBA5}"/>
          </ac:spMkLst>
        </pc:spChg>
        <pc:spChg chg="del mod">
          <ac:chgData name="Marco Martuzzi" userId="6027c14c952dc810" providerId="LiveId" clId="{8A85EF18-B061-7E41-96DB-3B6A330A6892}" dt="2018-11-18T16:13:12.241" v="1884" actId="478"/>
          <ac:spMkLst>
            <pc:docMk/>
            <pc:sldMk cId="466119145" sldId="279"/>
            <ac:spMk id="57" creationId="{B24A7ADD-A30E-CB43-BB9D-1149535F24DF}"/>
          </ac:spMkLst>
        </pc:spChg>
        <pc:spChg chg="del">
          <ac:chgData name="Marco Martuzzi" userId="6027c14c952dc810" providerId="LiveId" clId="{8A85EF18-B061-7E41-96DB-3B6A330A6892}" dt="2018-11-18T16:15:08.871" v="1898" actId="478"/>
          <ac:spMkLst>
            <pc:docMk/>
            <pc:sldMk cId="466119145" sldId="279"/>
            <ac:spMk id="58" creationId="{62D03A0E-E7A1-C149-9549-8038089D43B1}"/>
          </ac:spMkLst>
        </pc:spChg>
        <pc:spChg chg="del">
          <ac:chgData name="Marco Martuzzi" userId="6027c14c952dc810" providerId="LiveId" clId="{8A85EF18-B061-7E41-96DB-3B6A330A6892}" dt="2018-11-18T16:15:08.871" v="1898" actId="478"/>
          <ac:spMkLst>
            <pc:docMk/>
            <pc:sldMk cId="466119145" sldId="279"/>
            <ac:spMk id="59" creationId="{EF91704C-E5ED-514A-8767-A92C3406B058}"/>
          </ac:spMkLst>
        </pc:spChg>
        <pc:spChg chg="del">
          <ac:chgData name="Marco Martuzzi" userId="6027c14c952dc810" providerId="LiveId" clId="{8A85EF18-B061-7E41-96DB-3B6A330A6892}" dt="2018-11-18T16:15:08.871" v="1898" actId="478"/>
          <ac:spMkLst>
            <pc:docMk/>
            <pc:sldMk cId="466119145" sldId="279"/>
            <ac:spMk id="60" creationId="{36CADB81-4CFF-A440-9012-A44A62D2840B}"/>
          </ac:spMkLst>
        </pc:spChg>
        <pc:spChg chg="del">
          <ac:chgData name="Marco Martuzzi" userId="6027c14c952dc810" providerId="LiveId" clId="{8A85EF18-B061-7E41-96DB-3B6A330A6892}" dt="2018-11-18T16:14:05.375" v="1891" actId="478"/>
          <ac:spMkLst>
            <pc:docMk/>
            <pc:sldMk cId="466119145" sldId="279"/>
            <ac:spMk id="61" creationId="{35FA6283-AA88-9742-8D7B-6052AB65C835}"/>
          </ac:spMkLst>
        </pc:spChg>
        <pc:spChg chg="del">
          <ac:chgData name="Marco Martuzzi" userId="6027c14c952dc810" providerId="LiveId" clId="{8A85EF18-B061-7E41-96DB-3B6A330A6892}" dt="2018-11-18T16:14:05.375" v="1891" actId="478"/>
          <ac:spMkLst>
            <pc:docMk/>
            <pc:sldMk cId="466119145" sldId="279"/>
            <ac:spMk id="62" creationId="{044883EC-DDAB-8C45-B228-08F081E6D14D}"/>
          </ac:spMkLst>
        </pc:spChg>
        <pc:spChg chg="del">
          <ac:chgData name="Marco Martuzzi" userId="6027c14c952dc810" providerId="LiveId" clId="{8A85EF18-B061-7E41-96DB-3B6A330A6892}" dt="2018-11-18T16:13:22.040" v="1885" actId="478"/>
          <ac:spMkLst>
            <pc:docMk/>
            <pc:sldMk cId="466119145" sldId="279"/>
            <ac:spMk id="63" creationId="{6EE82E53-5F78-EF41-8ECD-EBA7AFBC2FF0}"/>
          </ac:spMkLst>
        </pc:spChg>
        <pc:spChg chg="del">
          <ac:chgData name="Marco Martuzzi" userId="6027c14c952dc810" providerId="LiveId" clId="{8A85EF18-B061-7E41-96DB-3B6A330A6892}" dt="2018-11-18T16:13:22.040" v="1885" actId="478"/>
          <ac:spMkLst>
            <pc:docMk/>
            <pc:sldMk cId="466119145" sldId="279"/>
            <ac:spMk id="64" creationId="{BEBEB8CE-C2DC-EC47-BBC4-5FB2B4DB6F4F}"/>
          </ac:spMkLst>
        </pc:spChg>
        <pc:spChg chg="add del mod">
          <ac:chgData name="Marco Martuzzi" userId="6027c14c952dc810" providerId="LiveId" clId="{8A85EF18-B061-7E41-96DB-3B6A330A6892}" dt="2018-11-18T16:22:30.336" v="1928" actId="478"/>
          <ac:spMkLst>
            <pc:docMk/>
            <pc:sldMk cId="466119145" sldId="279"/>
            <ac:spMk id="65" creationId="{108967FE-E2BC-3A4D-96A6-16000FD96D27}"/>
          </ac:spMkLst>
        </pc:spChg>
        <pc:spChg chg="del">
          <ac:chgData name="Marco Martuzzi" userId="6027c14c952dc810" providerId="LiveId" clId="{8A85EF18-B061-7E41-96DB-3B6A330A6892}" dt="2018-11-18T16:14:05.375" v="1891" actId="478"/>
          <ac:spMkLst>
            <pc:docMk/>
            <pc:sldMk cId="466119145" sldId="279"/>
            <ac:spMk id="66" creationId="{A9F687E4-771F-3146-80B7-1F829967BB33}"/>
          </ac:spMkLst>
        </pc:spChg>
        <pc:spChg chg="del">
          <ac:chgData name="Marco Martuzzi" userId="6027c14c952dc810" providerId="LiveId" clId="{8A85EF18-B061-7E41-96DB-3B6A330A6892}" dt="2018-11-18T16:13:22.040" v="1885" actId="478"/>
          <ac:spMkLst>
            <pc:docMk/>
            <pc:sldMk cId="466119145" sldId="279"/>
            <ac:spMk id="67" creationId="{76FE26B6-1B51-3E48-855A-769BA361EC41}"/>
          </ac:spMkLst>
        </pc:spChg>
        <pc:spChg chg="del mod">
          <ac:chgData name="Marco Martuzzi" userId="6027c14c952dc810" providerId="LiveId" clId="{8A85EF18-B061-7E41-96DB-3B6A330A6892}" dt="2018-11-18T16:12:27.049" v="1880" actId="478"/>
          <ac:spMkLst>
            <pc:docMk/>
            <pc:sldMk cId="466119145" sldId="279"/>
            <ac:spMk id="68" creationId="{484CF253-87D7-FD4B-87AE-170D53185AC6}"/>
          </ac:spMkLst>
        </pc:spChg>
        <pc:spChg chg="del mod">
          <ac:chgData name="Marco Martuzzi" userId="6027c14c952dc810" providerId="LiveId" clId="{8A85EF18-B061-7E41-96DB-3B6A330A6892}" dt="2018-11-18T16:12:27.049" v="1880" actId="478"/>
          <ac:spMkLst>
            <pc:docMk/>
            <pc:sldMk cId="466119145" sldId="279"/>
            <ac:spMk id="69" creationId="{2A2FB9D5-475D-6647-92CC-0F70E5647C00}"/>
          </ac:spMkLst>
        </pc:spChg>
        <pc:spChg chg="del">
          <ac:chgData name="Marco Martuzzi" userId="6027c14c952dc810" providerId="LiveId" clId="{8A85EF18-B061-7E41-96DB-3B6A330A6892}" dt="2018-11-18T16:11:16.128" v="1876" actId="478"/>
          <ac:spMkLst>
            <pc:docMk/>
            <pc:sldMk cId="466119145" sldId="279"/>
            <ac:spMk id="70" creationId="{6918F218-CBA3-4542-8186-22D515FF5860}"/>
          </ac:spMkLst>
        </pc:spChg>
        <pc:spChg chg="del">
          <ac:chgData name="Marco Martuzzi" userId="6027c14c952dc810" providerId="LiveId" clId="{8A85EF18-B061-7E41-96DB-3B6A330A6892}" dt="2018-11-18T16:11:16.128" v="1876" actId="478"/>
          <ac:spMkLst>
            <pc:docMk/>
            <pc:sldMk cId="466119145" sldId="279"/>
            <ac:spMk id="71" creationId="{F15FE3F1-CA94-F141-8A14-47EF1EFF8F1C}"/>
          </ac:spMkLst>
        </pc:spChg>
        <pc:spChg chg="del">
          <ac:chgData name="Marco Martuzzi" userId="6027c14c952dc810" providerId="LiveId" clId="{8A85EF18-B061-7E41-96DB-3B6A330A6892}" dt="2018-11-18T16:09:02.455" v="1871" actId="478"/>
          <ac:spMkLst>
            <pc:docMk/>
            <pc:sldMk cId="466119145" sldId="279"/>
            <ac:spMk id="72" creationId="{025390C9-37D4-614C-8CA1-8B92014C8331}"/>
          </ac:spMkLst>
        </pc:spChg>
        <pc:spChg chg="del">
          <ac:chgData name="Marco Martuzzi" userId="6027c14c952dc810" providerId="LiveId" clId="{8A85EF18-B061-7E41-96DB-3B6A330A6892}" dt="2018-11-18T16:09:02.455" v="1871" actId="478"/>
          <ac:spMkLst>
            <pc:docMk/>
            <pc:sldMk cId="466119145" sldId="279"/>
            <ac:spMk id="73" creationId="{A25FB809-6164-914B-8CBB-E0FD2BC11725}"/>
          </ac:spMkLst>
        </pc:spChg>
        <pc:spChg chg="del">
          <ac:chgData name="Marco Martuzzi" userId="6027c14c952dc810" providerId="LiveId" clId="{8A85EF18-B061-7E41-96DB-3B6A330A6892}" dt="2018-11-18T16:08:36.103" v="1870" actId="478"/>
          <ac:spMkLst>
            <pc:docMk/>
            <pc:sldMk cId="466119145" sldId="279"/>
            <ac:spMk id="74" creationId="{34B823B9-A1CA-8249-B8B7-6D7DCBCBABDC}"/>
          </ac:spMkLst>
        </pc:spChg>
        <pc:spChg chg="add mod">
          <ac:chgData name="Marco Martuzzi" userId="6027c14c952dc810" providerId="LiveId" clId="{8A85EF18-B061-7E41-96DB-3B6A330A6892}" dt="2018-11-18T16:23:21.160" v="1937" actId="1076"/>
          <ac:spMkLst>
            <pc:docMk/>
            <pc:sldMk cId="466119145" sldId="279"/>
            <ac:spMk id="75" creationId="{AF582EFF-4A13-4B48-9B2A-861F8AED206F}"/>
          </ac:spMkLst>
        </pc:spChg>
        <pc:spChg chg="add mod">
          <ac:chgData name="Marco Martuzzi" userId="6027c14c952dc810" providerId="LiveId" clId="{8A85EF18-B061-7E41-96DB-3B6A330A6892}" dt="2018-11-18T16:23:33.233" v="1940" actId="1076"/>
          <ac:spMkLst>
            <pc:docMk/>
            <pc:sldMk cId="466119145" sldId="279"/>
            <ac:spMk id="76" creationId="{CDEDEC8F-86E0-C841-8217-8160EED1078A}"/>
          </ac:spMkLst>
        </pc:spChg>
        <pc:spChg chg="add mod">
          <ac:chgData name="Marco Martuzzi" userId="6027c14c952dc810" providerId="LiveId" clId="{8A85EF18-B061-7E41-96DB-3B6A330A6892}" dt="2018-11-18T16:23:41.321" v="1942" actId="1076"/>
          <ac:spMkLst>
            <pc:docMk/>
            <pc:sldMk cId="466119145" sldId="279"/>
            <ac:spMk id="77" creationId="{1CA2C98B-C779-B24B-A000-EB92489B8D16}"/>
          </ac:spMkLst>
        </pc:spChg>
        <pc:spChg chg="add mod">
          <ac:chgData name="Marco Martuzzi" userId="6027c14c952dc810" providerId="LiveId" clId="{8A85EF18-B061-7E41-96DB-3B6A330A6892}" dt="2018-11-18T16:27:02.056" v="1975" actId="692"/>
          <ac:spMkLst>
            <pc:docMk/>
            <pc:sldMk cId="466119145" sldId="279"/>
            <ac:spMk id="78" creationId="{DB26EB96-E828-534B-BC0B-ADE041891810}"/>
          </ac:spMkLst>
        </pc:spChg>
        <pc:spChg chg="add mod">
          <ac:chgData name="Marco Martuzzi" userId="6027c14c952dc810" providerId="LiveId" clId="{8A85EF18-B061-7E41-96DB-3B6A330A6892}" dt="2018-11-18T16:27:02.056" v="1975" actId="692"/>
          <ac:spMkLst>
            <pc:docMk/>
            <pc:sldMk cId="466119145" sldId="279"/>
            <ac:spMk id="79" creationId="{04986994-492A-AB44-BD91-D04C9A52EFE4}"/>
          </ac:spMkLst>
        </pc:spChg>
        <pc:spChg chg="add mod">
          <ac:chgData name="Marco Martuzzi" userId="6027c14c952dc810" providerId="LiveId" clId="{8A85EF18-B061-7E41-96DB-3B6A330A6892}" dt="2018-11-18T16:27:34.005" v="1980" actId="688"/>
          <ac:spMkLst>
            <pc:docMk/>
            <pc:sldMk cId="466119145" sldId="279"/>
            <ac:spMk id="80" creationId="{F0C59D60-53B7-A145-B85D-120401AA1AFB}"/>
          </ac:spMkLst>
        </pc:spChg>
        <pc:spChg chg="add mod">
          <ac:chgData name="Marco Martuzzi" userId="6027c14c952dc810" providerId="LiveId" clId="{8A85EF18-B061-7E41-96DB-3B6A330A6892}" dt="2018-11-18T16:27:43.174" v="1981" actId="688"/>
          <ac:spMkLst>
            <pc:docMk/>
            <pc:sldMk cId="466119145" sldId="279"/>
            <ac:spMk id="81" creationId="{94CDC2F1-17CC-804F-A202-C9D8C559C4F3}"/>
          </ac:spMkLst>
        </pc:spChg>
      </pc:sldChg>
      <pc:sldChg chg="addSp delSp modSp add delAnim modAnim">
        <pc:chgData name="Marco Martuzzi" userId="6027c14c952dc810" providerId="LiveId" clId="{8A85EF18-B061-7E41-96DB-3B6A330A6892}" dt="2018-11-18T21:03:52.048" v="3578" actId="478"/>
        <pc:sldMkLst>
          <pc:docMk/>
          <pc:sldMk cId="4109817472" sldId="289"/>
        </pc:sldMkLst>
        <pc:spChg chg="mod">
          <ac:chgData name="Marco Martuzzi" userId="6027c14c952dc810" providerId="LiveId" clId="{8A85EF18-B061-7E41-96DB-3B6A330A6892}" dt="2018-11-18T20:03:49.254" v="2829" actId="1076"/>
          <ac:spMkLst>
            <pc:docMk/>
            <pc:sldMk cId="4109817472" sldId="289"/>
            <ac:spMk id="2" creationId="{072EC2B8-F984-2B4C-8EFD-92A52961D332}"/>
          </ac:spMkLst>
        </pc:spChg>
        <pc:spChg chg="mod">
          <ac:chgData name="Marco Martuzzi" userId="6027c14c952dc810" providerId="LiveId" clId="{8A85EF18-B061-7E41-96DB-3B6A330A6892}" dt="2018-11-18T21:02:56.696" v="3570" actId="1038"/>
          <ac:spMkLst>
            <pc:docMk/>
            <pc:sldMk cId="4109817472" sldId="289"/>
            <ac:spMk id="3" creationId="{34622DD0-BE3B-8946-88DE-37D270AE4563}"/>
          </ac:spMkLst>
        </pc:spChg>
        <pc:spChg chg="del mod">
          <ac:chgData name="Marco Martuzzi" userId="6027c14c952dc810" providerId="LiveId" clId="{8A85EF18-B061-7E41-96DB-3B6A330A6892}" dt="2018-11-18T20:21:54.345" v="3145" actId="478"/>
          <ac:spMkLst>
            <pc:docMk/>
            <pc:sldMk cId="4109817472" sldId="289"/>
            <ac:spMk id="4" creationId="{75E181A2-3DA1-5647-AFEB-68BEB447A005}"/>
          </ac:spMkLst>
        </pc:spChg>
        <pc:spChg chg="add del mod">
          <ac:chgData name="Marco Martuzzi" userId="6027c14c952dc810" providerId="LiveId" clId="{8A85EF18-B061-7E41-96DB-3B6A330A6892}" dt="2018-11-18T20:32:19.413" v="3269" actId="478"/>
          <ac:spMkLst>
            <pc:docMk/>
            <pc:sldMk cId="4109817472" sldId="289"/>
            <ac:spMk id="5" creationId="{544CDBAF-6BF4-FA4F-B67C-8EB513FFEC1B}"/>
          </ac:spMkLst>
        </pc:spChg>
        <pc:spChg chg="del mod">
          <ac:chgData name="Marco Martuzzi" userId="6027c14c952dc810" providerId="LiveId" clId="{8A85EF18-B061-7E41-96DB-3B6A330A6892}" dt="2018-11-18T21:02:33.518" v="3530" actId="478"/>
          <ac:spMkLst>
            <pc:docMk/>
            <pc:sldMk cId="4109817472" sldId="289"/>
            <ac:spMk id="11" creationId="{BDC60298-7139-F344-9BA8-6F9F0F995587}"/>
          </ac:spMkLst>
        </pc:spChg>
        <pc:spChg chg="mod">
          <ac:chgData name="Marco Martuzzi" userId="6027c14c952dc810" providerId="LiveId" clId="{8A85EF18-B061-7E41-96DB-3B6A330A6892}" dt="2018-11-18T21:02:56.696" v="3570" actId="1038"/>
          <ac:spMkLst>
            <pc:docMk/>
            <pc:sldMk cId="4109817472" sldId="289"/>
            <ac:spMk id="12" creationId="{663D3DCA-0E99-1C47-889F-DD9BA3981A2A}"/>
          </ac:spMkLst>
        </pc:spChg>
        <pc:spChg chg="del mod">
          <ac:chgData name="Marco Martuzzi" userId="6027c14c952dc810" providerId="LiveId" clId="{8A85EF18-B061-7E41-96DB-3B6A330A6892}" dt="2018-11-18T21:00:23.927" v="3476" actId="478"/>
          <ac:spMkLst>
            <pc:docMk/>
            <pc:sldMk cId="4109817472" sldId="289"/>
            <ac:spMk id="13" creationId="{4E615E7E-E597-354F-8225-BC084114E514}"/>
          </ac:spMkLst>
        </pc:spChg>
        <pc:spChg chg="del mod">
          <ac:chgData name="Marco Martuzzi" userId="6027c14c952dc810" providerId="LiveId" clId="{8A85EF18-B061-7E41-96DB-3B6A330A6892}" dt="2018-11-18T20:32:51.697" v="3271" actId="478"/>
          <ac:spMkLst>
            <pc:docMk/>
            <pc:sldMk cId="4109817472" sldId="289"/>
            <ac:spMk id="14" creationId="{2B3D9700-00EF-F545-84A5-AAC917F15F63}"/>
          </ac:spMkLst>
        </pc:spChg>
        <pc:spChg chg="del mod">
          <ac:chgData name="Marco Martuzzi" userId="6027c14c952dc810" providerId="LiveId" clId="{8A85EF18-B061-7E41-96DB-3B6A330A6892}" dt="2018-11-18T20:48:34.894" v="3424" actId="478"/>
          <ac:spMkLst>
            <pc:docMk/>
            <pc:sldMk cId="4109817472" sldId="289"/>
            <ac:spMk id="15" creationId="{10884387-AE77-5842-B23A-9C2A2E6126B9}"/>
          </ac:spMkLst>
        </pc:spChg>
        <pc:spChg chg="del mod">
          <ac:chgData name="Marco Martuzzi" userId="6027c14c952dc810" providerId="LiveId" clId="{8A85EF18-B061-7E41-96DB-3B6A330A6892}" dt="2018-11-18T21:03:52.048" v="3578" actId="478"/>
          <ac:spMkLst>
            <pc:docMk/>
            <pc:sldMk cId="4109817472" sldId="289"/>
            <ac:spMk id="17" creationId="{C09F8F2A-8A56-7745-82A5-416733C4E4A8}"/>
          </ac:spMkLst>
        </pc:spChg>
        <pc:spChg chg="del mod">
          <ac:chgData name="Marco Martuzzi" userId="6027c14c952dc810" providerId="LiveId" clId="{8A85EF18-B061-7E41-96DB-3B6A330A6892}" dt="2018-11-18T21:00:23.927" v="3476" actId="478"/>
          <ac:spMkLst>
            <pc:docMk/>
            <pc:sldMk cId="4109817472" sldId="289"/>
            <ac:spMk id="18" creationId="{CD85EACE-B7DB-774C-9F2D-76AB21E07FFE}"/>
          </ac:spMkLst>
        </pc:spChg>
        <pc:spChg chg="del mod">
          <ac:chgData name="Marco Martuzzi" userId="6027c14c952dc810" providerId="LiveId" clId="{8A85EF18-B061-7E41-96DB-3B6A330A6892}" dt="2018-11-18T21:03:49.640" v="3577" actId="478"/>
          <ac:spMkLst>
            <pc:docMk/>
            <pc:sldMk cId="4109817472" sldId="289"/>
            <ac:spMk id="19" creationId="{A2174279-25F9-714C-B573-08BE926F1D9E}"/>
          </ac:spMkLst>
        </pc:spChg>
        <pc:spChg chg="mod">
          <ac:chgData name="Marco Martuzzi" userId="6027c14c952dc810" providerId="LiveId" clId="{8A85EF18-B061-7E41-96DB-3B6A330A6892}" dt="2018-11-18T20:16:17.153" v="2879" actId="692"/>
          <ac:spMkLst>
            <pc:docMk/>
            <pc:sldMk cId="4109817472" sldId="289"/>
            <ac:spMk id="20" creationId="{E2FD10EE-79CF-1243-ABD1-B5FA9E2E11A0}"/>
          </ac:spMkLst>
        </pc:spChg>
        <pc:spChg chg="del mod">
          <ac:chgData name="Marco Martuzzi" userId="6027c14c952dc810" providerId="LiveId" clId="{8A85EF18-B061-7E41-96DB-3B6A330A6892}" dt="2018-11-18T21:03:46.841" v="3576" actId="478"/>
          <ac:spMkLst>
            <pc:docMk/>
            <pc:sldMk cId="4109817472" sldId="289"/>
            <ac:spMk id="21" creationId="{4877518F-7730-124A-92AB-C7326A5BAC10}"/>
          </ac:spMkLst>
        </pc:spChg>
        <pc:spChg chg="del mod">
          <ac:chgData name="Marco Martuzzi" userId="6027c14c952dc810" providerId="LiveId" clId="{8A85EF18-B061-7E41-96DB-3B6A330A6892}" dt="2018-11-18T20:22:03.647" v="3148" actId="478"/>
          <ac:spMkLst>
            <pc:docMk/>
            <pc:sldMk cId="4109817472" sldId="289"/>
            <ac:spMk id="22" creationId="{5106CA86-AD26-C64C-9379-87E1F533357B}"/>
          </ac:spMkLst>
        </pc:spChg>
        <pc:spChg chg="del mod">
          <ac:chgData name="Marco Martuzzi" userId="6027c14c952dc810" providerId="LiveId" clId="{8A85EF18-B061-7E41-96DB-3B6A330A6892}" dt="2018-11-18T20:22:00.835" v="3147" actId="478"/>
          <ac:spMkLst>
            <pc:docMk/>
            <pc:sldMk cId="4109817472" sldId="289"/>
            <ac:spMk id="23" creationId="{7E6933F4-9E6E-B543-90C5-214043434495}"/>
          </ac:spMkLst>
        </pc:spChg>
        <pc:spChg chg="del mod">
          <ac:chgData name="Marco Martuzzi" userId="6027c14c952dc810" providerId="LiveId" clId="{8A85EF18-B061-7E41-96DB-3B6A330A6892}" dt="2018-11-18T20:37:52.232" v="3346" actId="478"/>
          <ac:spMkLst>
            <pc:docMk/>
            <pc:sldMk cId="4109817472" sldId="289"/>
            <ac:spMk id="24" creationId="{FA07CC24-255C-644A-9DBE-FBF3EC3A58E0}"/>
          </ac:spMkLst>
        </pc:spChg>
        <pc:spChg chg="del mod">
          <ac:chgData name="Marco Martuzzi" userId="6027c14c952dc810" providerId="LiveId" clId="{8A85EF18-B061-7E41-96DB-3B6A330A6892}" dt="2018-11-18T21:03:46.841" v="3576" actId="478"/>
          <ac:spMkLst>
            <pc:docMk/>
            <pc:sldMk cId="4109817472" sldId="289"/>
            <ac:spMk id="25" creationId="{ABA8323B-1D55-1E4C-9AE7-97723A0E51DB}"/>
          </ac:spMkLst>
        </pc:spChg>
        <pc:spChg chg="del mod">
          <ac:chgData name="Marco Martuzzi" userId="6027c14c952dc810" providerId="LiveId" clId="{8A85EF18-B061-7E41-96DB-3B6A330A6892}" dt="2018-11-18T21:02:33.518" v="3530" actId="478"/>
          <ac:spMkLst>
            <pc:docMk/>
            <pc:sldMk cId="4109817472" sldId="289"/>
            <ac:spMk id="27" creationId="{05026BD9-7FDE-5F48-BFA3-409FC9031439}"/>
          </ac:spMkLst>
        </pc:spChg>
        <pc:spChg chg="del mod">
          <ac:chgData name="Marco Martuzzi" userId="6027c14c952dc810" providerId="LiveId" clId="{8A85EF18-B061-7E41-96DB-3B6A330A6892}" dt="2018-11-18T20:32:39.295" v="3270" actId="478"/>
          <ac:spMkLst>
            <pc:docMk/>
            <pc:sldMk cId="4109817472" sldId="289"/>
            <ac:spMk id="28" creationId="{64ECD4FA-8C7E-2F45-A6C6-75D6BC017FB9}"/>
          </ac:spMkLst>
        </pc:spChg>
        <pc:spChg chg="del mod">
          <ac:chgData name="Marco Martuzzi" userId="6027c14c952dc810" providerId="LiveId" clId="{8A85EF18-B061-7E41-96DB-3B6A330A6892}" dt="2018-11-18T21:02:33.518" v="3530" actId="478"/>
          <ac:spMkLst>
            <pc:docMk/>
            <pc:sldMk cId="4109817472" sldId="289"/>
            <ac:spMk id="29" creationId="{2076C420-05CC-534F-ACFE-ECF51A31FA0E}"/>
          </ac:spMkLst>
        </pc:spChg>
        <pc:spChg chg="del mod">
          <ac:chgData name="Marco Martuzzi" userId="6027c14c952dc810" providerId="LiveId" clId="{8A85EF18-B061-7E41-96DB-3B6A330A6892}" dt="2018-11-18T21:02:33.518" v="3530" actId="478"/>
          <ac:spMkLst>
            <pc:docMk/>
            <pc:sldMk cId="4109817472" sldId="289"/>
            <ac:spMk id="31" creationId="{D0F99630-A61B-1E46-8428-FBFAB3DA8B28}"/>
          </ac:spMkLst>
        </pc:spChg>
        <pc:spChg chg="del mod">
          <ac:chgData name="Marco Martuzzi" userId="6027c14c952dc810" providerId="LiveId" clId="{8A85EF18-B061-7E41-96DB-3B6A330A6892}" dt="2018-11-18T21:00:23.927" v="3476" actId="478"/>
          <ac:spMkLst>
            <pc:docMk/>
            <pc:sldMk cId="4109817472" sldId="289"/>
            <ac:spMk id="32" creationId="{CB4A0986-52EB-5049-A6F0-4FDBDEEF3495}"/>
          </ac:spMkLst>
        </pc:spChg>
        <pc:spChg chg="del mod">
          <ac:chgData name="Marco Martuzzi" userId="6027c14c952dc810" providerId="LiveId" clId="{8A85EF18-B061-7E41-96DB-3B6A330A6892}" dt="2018-11-18T21:00:23.927" v="3476" actId="478"/>
          <ac:spMkLst>
            <pc:docMk/>
            <pc:sldMk cId="4109817472" sldId="289"/>
            <ac:spMk id="33" creationId="{39121CF4-55C6-9C4E-B3FD-9D292CA011DB}"/>
          </ac:spMkLst>
        </pc:spChg>
        <pc:spChg chg="del mod">
          <ac:chgData name="Marco Martuzzi" userId="6027c14c952dc810" providerId="LiveId" clId="{8A85EF18-B061-7E41-96DB-3B6A330A6892}" dt="2018-11-18T20:32:51.697" v="3271" actId="478"/>
          <ac:spMkLst>
            <pc:docMk/>
            <pc:sldMk cId="4109817472" sldId="289"/>
            <ac:spMk id="36" creationId="{E3313604-65D9-DD4F-9222-72C73B3DD68C}"/>
          </ac:spMkLst>
        </pc:spChg>
        <pc:spChg chg="del mod">
          <ac:chgData name="Marco Martuzzi" userId="6027c14c952dc810" providerId="LiveId" clId="{8A85EF18-B061-7E41-96DB-3B6A330A6892}" dt="2018-11-18T20:32:51.697" v="3271" actId="478"/>
          <ac:spMkLst>
            <pc:docMk/>
            <pc:sldMk cId="4109817472" sldId="289"/>
            <ac:spMk id="37" creationId="{C01E2BB7-27A9-6649-A315-0C65F948F51A}"/>
          </ac:spMkLst>
        </pc:spChg>
        <pc:spChg chg="del mod">
          <ac:chgData name="Marco Martuzzi" userId="6027c14c952dc810" providerId="LiveId" clId="{8A85EF18-B061-7E41-96DB-3B6A330A6892}" dt="2018-11-18T20:32:39.295" v="3270" actId="478"/>
          <ac:spMkLst>
            <pc:docMk/>
            <pc:sldMk cId="4109817472" sldId="289"/>
            <ac:spMk id="38" creationId="{D4B5560C-3712-BF48-B38F-560E286424F3}"/>
          </ac:spMkLst>
        </pc:spChg>
        <pc:spChg chg="del mod">
          <ac:chgData name="Marco Martuzzi" userId="6027c14c952dc810" providerId="LiveId" clId="{8A85EF18-B061-7E41-96DB-3B6A330A6892}" dt="2018-11-18T20:48:34.894" v="3424" actId="478"/>
          <ac:spMkLst>
            <pc:docMk/>
            <pc:sldMk cId="4109817472" sldId="289"/>
            <ac:spMk id="40" creationId="{6FB06A63-BD2D-BF48-992A-F7226E833DD3}"/>
          </ac:spMkLst>
        </pc:spChg>
        <pc:spChg chg="del mod">
          <ac:chgData name="Marco Martuzzi" userId="6027c14c952dc810" providerId="LiveId" clId="{8A85EF18-B061-7E41-96DB-3B6A330A6892}" dt="2018-11-18T20:48:34.894" v="3424" actId="478"/>
          <ac:spMkLst>
            <pc:docMk/>
            <pc:sldMk cId="4109817472" sldId="289"/>
            <ac:spMk id="41" creationId="{7367FA1A-AF96-C54B-9980-904546E51E0E}"/>
          </ac:spMkLst>
        </pc:spChg>
        <pc:spChg chg="del mod">
          <ac:chgData name="Marco Martuzzi" userId="6027c14c952dc810" providerId="LiveId" clId="{8A85EF18-B061-7E41-96DB-3B6A330A6892}" dt="2018-11-18T20:48:34.894" v="3424" actId="478"/>
          <ac:spMkLst>
            <pc:docMk/>
            <pc:sldMk cId="4109817472" sldId="289"/>
            <ac:spMk id="43" creationId="{8B87B527-C57B-AA41-A0A1-E4334387AEF9}"/>
          </ac:spMkLst>
        </pc:spChg>
        <pc:spChg chg="del mod">
          <ac:chgData name="Marco Martuzzi" userId="6027c14c952dc810" providerId="LiveId" clId="{8A85EF18-B061-7E41-96DB-3B6A330A6892}" dt="2018-11-18T20:37:52.232" v="3346" actId="478"/>
          <ac:spMkLst>
            <pc:docMk/>
            <pc:sldMk cId="4109817472" sldId="289"/>
            <ac:spMk id="48" creationId="{E6F9E705-9F0A-F242-8DCA-11F12CF2F435}"/>
          </ac:spMkLst>
        </pc:spChg>
        <pc:spChg chg="del mod">
          <ac:chgData name="Marco Martuzzi" userId="6027c14c952dc810" providerId="LiveId" clId="{8A85EF18-B061-7E41-96DB-3B6A330A6892}" dt="2018-11-18T20:37:52.232" v="3346" actId="478"/>
          <ac:spMkLst>
            <pc:docMk/>
            <pc:sldMk cId="4109817472" sldId="289"/>
            <ac:spMk id="49" creationId="{5DABB6C9-10F1-4849-ADA3-380E5CA947CE}"/>
          </ac:spMkLst>
        </pc:spChg>
        <pc:spChg chg="del mod">
          <ac:chgData name="Marco Martuzzi" userId="6027c14c952dc810" providerId="LiveId" clId="{8A85EF18-B061-7E41-96DB-3B6A330A6892}" dt="2018-11-18T20:32:39.295" v="3270" actId="478"/>
          <ac:spMkLst>
            <pc:docMk/>
            <pc:sldMk cId="4109817472" sldId="289"/>
            <ac:spMk id="50" creationId="{FE0553C0-F596-F94B-9582-8C97B991F9C9}"/>
          </ac:spMkLst>
        </pc:spChg>
        <pc:spChg chg="del mod">
          <ac:chgData name="Marco Martuzzi" userId="6027c14c952dc810" providerId="LiveId" clId="{8A85EF18-B061-7E41-96DB-3B6A330A6892}" dt="2018-11-18T20:37:52.232" v="3346" actId="478"/>
          <ac:spMkLst>
            <pc:docMk/>
            <pc:sldMk cId="4109817472" sldId="289"/>
            <ac:spMk id="51" creationId="{B8642CD8-1321-954F-97D6-5F1519E79BC2}"/>
          </ac:spMkLst>
        </pc:spChg>
        <pc:spChg chg="del mod">
          <ac:chgData name="Marco Martuzzi" userId="6027c14c952dc810" providerId="LiveId" clId="{8A85EF18-B061-7E41-96DB-3B6A330A6892}" dt="2018-11-18T20:48:34.894" v="3424" actId="478"/>
          <ac:spMkLst>
            <pc:docMk/>
            <pc:sldMk cId="4109817472" sldId="289"/>
            <ac:spMk id="52" creationId="{6D3639B2-90E8-8345-85EF-E1051EF57759}"/>
          </ac:spMkLst>
        </pc:spChg>
        <pc:spChg chg="del mod">
          <ac:chgData name="Marco Martuzzi" userId="6027c14c952dc810" providerId="LiveId" clId="{8A85EF18-B061-7E41-96DB-3B6A330A6892}" dt="2018-11-18T20:48:34.894" v="3424" actId="478"/>
          <ac:spMkLst>
            <pc:docMk/>
            <pc:sldMk cId="4109817472" sldId="289"/>
            <ac:spMk id="53" creationId="{A9B1C84E-1781-014C-9FDF-FF05561ECD3E}"/>
          </ac:spMkLst>
        </pc:spChg>
        <pc:spChg chg="del mod">
          <ac:chgData name="Marco Martuzzi" userId="6027c14c952dc810" providerId="LiveId" clId="{8A85EF18-B061-7E41-96DB-3B6A330A6892}" dt="2018-11-18T20:48:34.894" v="3424" actId="478"/>
          <ac:spMkLst>
            <pc:docMk/>
            <pc:sldMk cId="4109817472" sldId="289"/>
            <ac:spMk id="54" creationId="{E2BB7351-3024-604B-BDCB-8A6D2E5E0C53}"/>
          </ac:spMkLst>
        </pc:spChg>
        <pc:spChg chg="del mod">
          <ac:chgData name="Marco Martuzzi" userId="6027c14c952dc810" providerId="LiveId" clId="{8A85EF18-B061-7E41-96DB-3B6A330A6892}" dt="2018-11-18T20:48:34.894" v="3424" actId="478"/>
          <ac:spMkLst>
            <pc:docMk/>
            <pc:sldMk cId="4109817472" sldId="289"/>
            <ac:spMk id="56" creationId="{13340594-BE7E-7145-A288-6387BE1FEBA5}"/>
          </ac:spMkLst>
        </pc:spChg>
        <pc:spChg chg="del mod">
          <ac:chgData name="Marco Martuzzi" userId="6027c14c952dc810" providerId="LiveId" clId="{8A85EF18-B061-7E41-96DB-3B6A330A6892}" dt="2018-11-18T20:48:34.894" v="3424" actId="478"/>
          <ac:spMkLst>
            <pc:docMk/>
            <pc:sldMk cId="4109817472" sldId="289"/>
            <ac:spMk id="57" creationId="{B24A7ADD-A30E-CB43-BB9D-1149535F24DF}"/>
          </ac:spMkLst>
        </pc:spChg>
        <pc:spChg chg="del mod">
          <ac:chgData name="Marco Martuzzi" userId="6027c14c952dc810" providerId="LiveId" clId="{8A85EF18-B061-7E41-96DB-3B6A330A6892}" dt="2018-11-18T21:02:44.727" v="3533" actId="478"/>
          <ac:spMkLst>
            <pc:docMk/>
            <pc:sldMk cId="4109817472" sldId="289"/>
            <ac:spMk id="58" creationId="{62D03A0E-E7A1-C149-9549-8038089D43B1}"/>
          </ac:spMkLst>
        </pc:spChg>
        <pc:spChg chg="del mod">
          <ac:chgData name="Marco Martuzzi" userId="6027c14c952dc810" providerId="LiveId" clId="{8A85EF18-B061-7E41-96DB-3B6A330A6892}" dt="2018-11-18T21:02:42.758" v="3532" actId="478"/>
          <ac:spMkLst>
            <pc:docMk/>
            <pc:sldMk cId="4109817472" sldId="289"/>
            <ac:spMk id="59" creationId="{EF91704C-E5ED-514A-8767-A92C3406B058}"/>
          </ac:spMkLst>
        </pc:spChg>
        <pc:spChg chg="del mod">
          <ac:chgData name="Marco Martuzzi" userId="6027c14c952dc810" providerId="LiveId" clId="{8A85EF18-B061-7E41-96DB-3B6A330A6892}" dt="2018-11-18T21:02:41.048" v="3531" actId="478"/>
          <ac:spMkLst>
            <pc:docMk/>
            <pc:sldMk cId="4109817472" sldId="289"/>
            <ac:spMk id="60" creationId="{36CADB81-4CFF-A440-9012-A44A62D2840B}"/>
          </ac:spMkLst>
        </pc:spChg>
        <pc:spChg chg="del mod">
          <ac:chgData name="Marco Martuzzi" userId="6027c14c952dc810" providerId="LiveId" clId="{8A85EF18-B061-7E41-96DB-3B6A330A6892}" dt="2018-11-18T21:00:29.400" v="3477" actId="478"/>
          <ac:spMkLst>
            <pc:docMk/>
            <pc:sldMk cId="4109817472" sldId="289"/>
            <ac:spMk id="61" creationId="{35FA6283-AA88-9742-8D7B-6052AB65C835}"/>
          </ac:spMkLst>
        </pc:spChg>
        <pc:spChg chg="del mod">
          <ac:chgData name="Marco Martuzzi" userId="6027c14c952dc810" providerId="LiveId" clId="{8A85EF18-B061-7E41-96DB-3B6A330A6892}" dt="2018-11-18T21:00:31.819" v="3478" actId="478"/>
          <ac:spMkLst>
            <pc:docMk/>
            <pc:sldMk cId="4109817472" sldId="289"/>
            <ac:spMk id="62" creationId="{044883EC-DDAB-8C45-B228-08F081E6D14D}"/>
          </ac:spMkLst>
        </pc:spChg>
        <pc:spChg chg="del mod">
          <ac:chgData name="Marco Martuzzi" userId="6027c14c952dc810" providerId="LiveId" clId="{8A85EF18-B061-7E41-96DB-3B6A330A6892}" dt="2018-11-18T20:48:49.800" v="3428" actId="478"/>
          <ac:spMkLst>
            <pc:docMk/>
            <pc:sldMk cId="4109817472" sldId="289"/>
            <ac:spMk id="63" creationId="{6EE82E53-5F78-EF41-8ECD-EBA7AFBC2FF0}"/>
          </ac:spMkLst>
        </pc:spChg>
        <pc:spChg chg="del mod">
          <ac:chgData name="Marco Martuzzi" userId="6027c14c952dc810" providerId="LiveId" clId="{8A85EF18-B061-7E41-96DB-3B6A330A6892}" dt="2018-11-18T20:48:44.771" v="3427" actId="478"/>
          <ac:spMkLst>
            <pc:docMk/>
            <pc:sldMk cId="4109817472" sldId="289"/>
            <ac:spMk id="64" creationId="{BEBEB8CE-C2DC-EC47-BBC4-5FB2B4DB6F4F}"/>
          </ac:spMkLst>
        </pc:spChg>
        <pc:spChg chg="add del mod">
          <ac:chgData name="Marco Martuzzi" userId="6027c14c952dc810" providerId="LiveId" clId="{8A85EF18-B061-7E41-96DB-3B6A330A6892}" dt="2018-11-18T20:32:39.295" v="3270" actId="478"/>
          <ac:spMkLst>
            <pc:docMk/>
            <pc:sldMk cId="4109817472" sldId="289"/>
            <ac:spMk id="65" creationId="{13D22CB5-2066-8E44-AB95-F4A40C31ADEE}"/>
          </ac:spMkLst>
        </pc:spChg>
        <pc:spChg chg="del mod">
          <ac:chgData name="Marco Martuzzi" userId="6027c14c952dc810" providerId="LiveId" clId="{8A85EF18-B061-7E41-96DB-3B6A330A6892}" dt="2018-11-18T20:48:37.762" v="3425" actId="478"/>
          <ac:spMkLst>
            <pc:docMk/>
            <pc:sldMk cId="4109817472" sldId="289"/>
            <ac:spMk id="66" creationId="{A9F687E4-771F-3146-80B7-1F829967BB33}"/>
          </ac:spMkLst>
        </pc:spChg>
        <pc:spChg chg="del mod">
          <ac:chgData name="Marco Martuzzi" userId="6027c14c952dc810" providerId="LiveId" clId="{8A85EF18-B061-7E41-96DB-3B6A330A6892}" dt="2018-11-18T20:48:41.047" v="3426" actId="478"/>
          <ac:spMkLst>
            <pc:docMk/>
            <pc:sldMk cId="4109817472" sldId="289"/>
            <ac:spMk id="67" creationId="{76FE26B6-1B51-3E48-855A-769BA361EC41}"/>
          </ac:spMkLst>
        </pc:spChg>
        <pc:spChg chg="del mod">
          <ac:chgData name="Marco Martuzzi" userId="6027c14c952dc810" providerId="LiveId" clId="{8A85EF18-B061-7E41-96DB-3B6A330A6892}" dt="2018-11-18T21:00:23.927" v="3476" actId="478"/>
          <ac:spMkLst>
            <pc:docMk/>
            <pc:sldMk cId="4109817472" sldId="289"/>
            <ac:spMk id="68" creationId="{484CF253-87D7-FD4B-87AE-170D53185AC6}"/>
          </ac:spMkLst>
        </pc:spChg>
        <pc:spChg chg="del mod">
          <ac:chgData name="Marco Martuzzi" userId="6027c14c952dc810" providerId="LiveId" clId="{8A85EF18-B061-7E41-96DB-3B6A330A6892}" dt="2018-11-18T21:00:23.927" v="3476" actId="478"/>
          <ac:spMkLst>
            <pc:docMk/>
            <pc:sldMk cId="4109817472" sldId="289"/>
            <ac:spMk id="69" creationId="{2A2FB9D5-475D-6647-92CC-0F70E5647C00}"/>
          </ac:spMkLst>
        </pc:spChg>
        <pc:spChg chg="del mod">
          <ac:chgData name="Marco Martuzzi" userId="6027c14c952dc810" providerId="LiveId" clId="{8A85EF18-B061-7E41-96DB-3B6A330A6892}" dt="2018-11-18T20:38:08.871" v="3348" actId="478"/>
          <ac:spMkLst>
            <pc:docMk/>
            <pc:sldMk cId="4109817472" sldId="289"/>
            <ac:spMk id="70" creationId="{6918F218-CBA3-4542-8186-22D515FF5860}"/>
          </ac:spMkLst>
        </pc:spChg>
        <pc:spChg chg="del mod">
          <ac:chgData name="Marco Martuzzi" userId="6027c14c952dc810" providerId="LiveId" clId="{8A85EF18-B061-7E41-96DB-3B6A330A6892}" dt="2018-11-18T20:38:05.890" v="3347" actId="478"/>
          <ac:spMkLst>
            <pc:docMk/>
            <pc:sldMk cId="4109817472" sldId="289"/>
            <ac:spMk id="71" creationId="{F15FE3F1-CA94-F141-8A14-47EF1EFF8F1C}"/>
          </ac:spMkLst>
        </pc:spChg>
        <pc:spChg chg="add del mod">
          <ac:chgData name="Marco Martuzzi" userId="6027c14c952dc810" providerId="LiveId" clId="{8A85EF18-B061-7E41-96DB-3B6A330A6892}" dt="2018-11-18T20:33:04.856" v="3274" actId="478"/>
          <ac:spMkLst>
            <pc:docMk/>
            <pc:sldMk cId="4109817472" sldId="289"/>
            <ac:spMk id="72" creationId="{025390C9-37D4-614C-8CA1-8B92014C8331}"/>
          </ac:spMkLst>
        </pc:spChg>
        <pc:spChg chg="del mod">
          <ac:chgData name="Marco Martuzzi" userId="6027c14c952dc810" providerId="LiveId" clId="{8A85EF18-B061-7E41-96DB-3B6A330A6892}" dt="2018-11-18T20:33:06.638" v="3275" actId="478"/>
          <ac:spMkLst>
            <pc:docMk/>
            <pc:sldMk cId="4109817472" sldId="289"/>
            <ac:spMk id="73" creationId="{A25FB809-6164-914B-8CBB-E0FD2BC11725}"/>
          </ac:spMkLst>
        </pc:spChg>
        <pc:spChg chg="del mod">
          <ac:chgData name="Marco Martuzzi" userId="6027c14c952dc810" providerId="LiveId" clId="{8A85EF18-B061-7E41-96DB-3B6A330A6892}" dt="2018-11-18T20:32:39.295" v="3270" actId="478"/>
          <ac:spMkLst>
            <pc:docMk/>
            <pc:sldMk cId="4109817472" sldId="289"/>
            <ac:spMk id="74" creationId="{34B823B9-A1CA-8249-B8B7-6D7DCBCBABDC}"/>
          </ac:spMkLst>
        </pc:spChg>
      </pc:sldChg>
      <pc:sldChg chg="add modAnim">
        <pc:chgData name="Marco Martuzzi" userId="6027c14c952dc810" providerId="LiveId" clId="{8A85EF18-B061-7E41-96DB-3B6A330A6892}" dt="2018-11-18T20:30:57.699" v="3267"/>
        <pc:sldMkLst>
          <pc:docMk/>
          <pc:sldMk cId="3023071550" sldId="292"/>
        </pc:sldMkLst>
      </pc:sldChg>
      <pc:sldChg chg="add modAnim">
        <pc:chgData name="Marco Martuzzi" userId="6027c14c952dc810" providerId="LiveId" clId="{8A85EF18-B061-7E41-96DB-3B6A330A6892}" dt="2018-11-18T20:36:39.911" v="3344"/>
        <pc:sldMkLst>
          <pc:docMk/>
          <pc:sldMk cId="1115582287" sldId="293"/>
        </pc:sldMkLst>
      </pc:sldChg>
      <pc:sldChg chg="add modAnim">
        <pc:chgData name="Marco Martuzzi" userId="6027c14c952dc810" providerId="LiveId" clId="{8A85EF18-B061-7E41-96DB-3B6A330A6892}" dt="2018-11-18T20:39:45.588" v="3354"/>
        <pc:sldMkLst>
          <pc:docMk/>
          <pc:sldMk cId="1436841538" sldId="294"/>
        </pc:sldMkLst>
      </pc:sldChg>
      <pc:sldChg chg="modSp add modAnim">
        <pc:chgData name="Marco Martuzzi" userId="6027c14c952dc810" providerId="LiveId" clId="{8A85EF18-B061-7E41-96DB-3B6A330A6892}" dt="2018-11-18T20:58:04.194" v="3474"/>
        <pc:sldMkLst>
          <pc:docMk/>
          <pc:sldMk cId="1100003352" sldId="295"/>
        </pc:sldMkLst>
        <pc:spChg chg="mod">
          <ac:chgData name="Marco Martuzzi" userId="6027c14c952dc810" providerId="LiveId" clId="{8A85EF18-B061-7E41-96DB-3B6A330A6892}" dt="2018-11-18T20:47:01.640" v="3423" actId="1038"/>
          <ac:spMkLst>
            <pc:docMk/>
            <pc:sldMk cId="1100003352" sldId="295"/>
            <ac:spMk id="3" creationId="{34622DD0-BE3B-8946-88DE-37D270AE4563}"/>
          </ac:spMkLst>
        </pc:spChg>
        <pc:spChg chg="mod">
          <ac:chgData name="Marco Martuzzi" userId="6027c14c952dc810" providerId="LiveId" clId="{8A85EF18-B061-7E41-96DB-3B6A330A6892}" dt="2018-11-18T20:47:01.640" v="3423" actId="1038"/>
          <ac:spMkLst>
            <pc:docMk/>
            <pc:sldMk cId="1100003352" sldId="295"/>
            <ac:spMk id="11" creationId="{BDC60298-7139-F344-9BA8-6F9F0F995587}"/>
          </ac:spMkLst>
        </pc:spChg>
        <pc:spChg chg="mod">
          <ac:chgData name="Marco Martuzzi" userId="6027c14c952dc810" providerId="LiveId" clId="{8A85EF18-B061-7E41-96DB-3B6A330A6892}" dt="2018-11-18T20:47:01.640" v="3423" actId="1038"/>
          <ac:spMkLst>
            <pc:docMk/>
            <pc:sldMk cId="1100003352" sldId="295"/>
            <ac:spMk id="12" creationId="{663D3DCA-0E99-1C47-889F-DD9BA3981A2A}"/>
          </ac:spMkLst>
        </pc:spChg>
        <pc:spChg chg="mod">
          <ac:chgData name="Marco Martuzzi" userId="6027c14c952dc810" providerId="LiveId" clId="{8A85EF18-B061-7E41-96DB-3B6A330A6892}" dt="2018-11-18T20:47:01.640" v="3423" actId="1038"/>
          <ac:spMkLst>
            <pc:docMk/>
            <pc:sldMk cId="1100003352" sldId="295"/>
            <ac:spMk id="13" creationId="{4E615E7E-E597-354F-8225-BC084114E514}"/>
          </ac:spMkLst>
        </pc:spChg>
        <pc:spChg chg="mod">
          <ac:chgData name="Marco Martuzzi" userId="6027c14c952dc810" providerId="LiveId" clId="{8A85EF18-B061-7E41-96DB-3B6A330A6892}" dt="2018-11-18T20:47:01.640" v="3423" actId="1038"/>
          <ac:spMkLst>
            <pc:docMk/>
            <pc:sldMk cId="1100003352" sldId="295"/>
            <ac:spMk id="15" creationId="{10884387-AE77-5842-B23A-9C2A2E6126B9}"/>
          </ac:spMkLst>
        </pc:spChg>
        <pc:spChg chg="mod">
          <ac:chgData name="Marco Martuzzi" userId="6027c14c952dc810" providerId="LiveId" clId="{8A85EF18-B061-7E41-96DB-3B6A330A6892}" dt="2018-11-18T20:47:01.640" v="3423" actId="1038"/>
          <ac:spMkLst>
            <pc:docMk/>
            <pc:sldMk cId="1100003352" sldId="295"/>
            <ac:spMk id="18" creationId="{CD85EACE-B7DB-774C-9F2D-76AB21E07FFE}"/>
          </ac:spMkLst>
        </pc:spChg>
        <pc:spChg chg="mod">
          <ac:chgData name="Marco Martuzzi" userId="6027c14c952dc810" providerId="LiveId" clId="{8A85EF18-B061-7E41-96DB-3B6A330A6892}" dt="2018-11-18T20:47:01.640" v="3423" actId="1038"/>
          <ac:spMkLst>
            <pc:docMk/>
            <pc:sldMk cId="1100003352" sldId="295"/>
            <ac:spMk id="21" creationId="{4877518F-7730-124A-92AB-C7326A5BAC10}"/>
          </ac:spMkLst>
        </pc:spChg>
        <pc:spChg chg="mod">
          <ac:chgData name="Marco Martuzzi" userId="6027c14c952dc810" providerId="LiveId" clId="{8A85EF18-B061-7E41-96DB-3B6A330A6892}" dt="2018-11-18T20:47:01.640" v="3423" actId="1038"/>
          <ac:spMkLst>
            <pc:docMk/>
            <pc:sldMk cId="1100003352" sldId="295"/>
            <ac:spMk id="25" creationId="{ABA8323B-1D55-1E4C-9AE7-97723A0E51DB}"/>
          </ac:spMkLst>
        </pc:spChg>
        <pc:spChg chg="mod">
          <ac:chgData name="Marco Martuzzi" userId="6027c14c952dc810" providerId="LiveId" clId="{8A85EF18-B061-7E41-96DB-3B6A330A6892}" dt="2018-11-18T20:47:01.640" v="3423" actId="1038"/>
          <ac:spMkLst>
            <pc:docMk/>
            <pc:sldMk cId="1100003352" sldId="295"/>
            <ac:spMk id="27" creationId="{05026BD9-7FDE-5F48-BFA3-409FC9031439}"/>
          </ac:spMkLst>
        </pc:spChg>
        <pc:spChg chg="mod">
          <ac:chgData name="Marco Martuzzi" userId="6027c14c952dc810" providerId="LiveId" clId="{8A85EF18-B061-7E41-96DB-3B6A330A6892}" dt="2018-11-18T20:47:01.640" v="3423" actId="1038"/>
          <ac:spMkLst>
            <pc:docMk/>
            <pc:sldMk cId="1100003352" sldId="295"/>
            <ac:spMk id="29" creationId="{2076C420-05CC-534F-ACFE-ECF51A31FA0E}"/>
          </ac:spMkLst>
        </pc:spChg>
        <pc:spChg chg="mod">
          <ac:chgData name="Marco Martuzzi" userId="6027c14c952dc810" providerId="LiveId" clId="{8A85EF18-B061-7E41-96DB-3B6A330A6892}" dt="2018-11-18T20:47:01.640" v="3423" actId="1038"/>
          <ac:spMkLst>
            <pc:docMk/>
            <pc:sldMk cId="1100003352" sldId="295"/>
            <ac:spMk id="31" creationId="{D0F99630-A61B-1E46-8428-FBFAB3DA8B28}"/>
          </ac:spMkLst>
        </pc:spChg>
        <pc:spChg chg="mod">
          <ac:chgData name="Marco Martuzzi" userId="6027c14c952dc810" providerId="LiveId" clId="{8A85EF18-B061-7E41-96DB-3B6A330A6892}" dt="2018-11-18T20:47:01.640" v="3423" actId="1038"/>
          <ac:spMkLst>
            <pc:docMk/>
            <pc:sldMk cId="1100003352" sldId="295"/>
            <ac:spMk id="32" creationId="{CB4A0986-52EB-5049-A6F0-4FDBDEEF3495}"/>
          </ac:spMkLst>
        </pc:spChg>
        <pc:spChg chg="mod">
          <ac:chgData name="Marco Martuzzi" userId="6027c14c952dc810" providerId="LiveId" clId="{8A85EF18-B061-7E41-96DB-3B6A330A6892}" dt="2018-11-18T20:47:01.640" v="3423" actId="1038"/>
          <ac:spMkLst>
            <pc:docMk/>
            <pc:sldMk cId="1100003352" sldId="295"/>
            <ac:spMk id="33" creationId="{39121CF4-55C6-9C4E-B3FD-9D292CA011DB}"/>
          </ac:spMkLst>
        </pc:spChg>
        <pc:spChg chg="mod">
          <ac:chgData name="Marco Martuzzi" userId="6027c14c952dc810" providerId="LiveId" clId="{8A85EF18-B061-7E41-96DB-3B6A330A6892}" dt="2018-11-18T20:47:01.640" v="3423" actId="1038"/>
          <ac:spMkLst>
            <pc:docMk/>
            <pc:sldMk cId="1100003352" sldId="295"/>
            <ac:spMk id="40" creationId="{6FB06A63-BD2D-BF48-992A-F7226E833DD3}"/>
          </ac:spMkLst>
        </pc:spChg>
        <pc:spChg chg="mod">
          <ac:chgData name="Marco Martuzzi" userId="6027c14c952dc810" providerId="LiveId" clId="{8A85EF18-B061-7E41-96DB-3B6A330A6892}" dt="2018-11-18T20:47:01.640" v="3423" actId="1038"/>
          <ac:spMkLst>
            <pc:docMk/>
            <pc:sldMk cId="1100003352" sldId="295"/>
            <ac:spMk id="41" creationId="{7367FA1A-AF96-C54B-9980-904546E51E0E}"/>
          </ac:spMkLst>
        </pc:spChg>
        <pc:spChg chg="mod">
          <ac:chgData name="Marco Martuzzi" userId="6027c14c952dc810" providerId="LiveId" clId="{8A85EF18-B061-7E41-96DB-3B6A330A6892}" dt="2018-11-18T20:47:01.640" v="3423" actId="1038"/>
          <ac:spMkLst>
            <pc:docMk/>
            <pc:sldMk cId="1100003352" sldId="295"/>
            <ac:spMk id="43" creationId="{8B87B527-C57B-AA41-A0A1-E4334387AEF9}"/>
          </ac:spMkLst>
        </pc:spChg>
        <pc:spChg chg="mod">
          <ac:chgData name="Marco Martuzzi" userId="6027c14c952dc810" providerId="LiveId" clId="{8A85EF18-B061-7E41-96DB-3B6A330A6892}" dt="2018-11-18T20:47:01.640" v="3423" actId="1038"/>
          <ac:spMkLst>
            <pc:docMk/>
            <pc:sldMk cId="1100003352" sldId="295"/>
            <ac:spMk id="52" creationId="{6D3639B2-90E8-8345-85EF-E1051EF57759}"/>
          </ac:spMkLst>
        </pc:spChg>
        <pc:spChg chg="mod">
          <ac:chgData name="Marco Martuzzi" userId="6027c14c952dc810" providerId="LiveId" clId="{8A85EF18-B061-7E41-96DB-3B6A330A6892}" dt="2018-11-18T20:47:01.640" v="3423" actId="1038"/>
          <ac:spMkLst>
            <pc:docMk/>
            <pc:sldMk cId="1100003352" sldId="295"/>
            <ac:spMk id="53" creationId="{A9B1C84E-1781-014C-9FDF-FF05561ECD3E}"/>
          </ac:spMkLst>
        </pc:spChg>
        <pc:spChg chg="mod">
          <ac:chgData name="Marco Martuzzi" userId="6027c14c952dc810" providerId="LiveId" clId="{8A85EF18-B061-7E41-96DB-3B6A330A6892}" dt="2018-11-18T20:47:01.640" v="3423" actId="1038"/>
          <ac:spMkLst>
            <pc:docMk/>
            <pc:sldMk cId="1100003352" sldId="295"/>
            <ac:spMk id="54" creationId="{E2BB7351-3024-604B-BDCB-8A6D2E5E0C53}"/>
          </ac:spMkLst>
        </pc:spChg>
        <pc:spChg chg="mod">
          <ac:chgData name="Marco Martuzzi" userId="6027c14c952dc810" providerId="LiveId" clId="{8A85EF18-B061-7E41-96DB-3B6A330A6892}" dt="2018-11-18T20:47:01.640" v="3423" actId="1038"/>
          <ac:spMkLst>
            <pc:docMk/>
            <pc:sldMk cId="1100003352" sldId="295"/>
            <ac:spMk id="56" creationId="{13340594-BE7E-7145-A288-6387BE1FEBA5}"/>
          </ac:spMkLst>
        </pc:spChg>
        <pc:spChg chg="mod">
          <ac:chgData name="Marco Martuzzi" userId="6027c14c952dc810" providerId="LiveId" clId="{8A85EF18-B061-7E41-96DB-3B6A330A6892}" dt="2018-11-18T20:47:01.640" v="3423" actId="1038"/>
          <ac:spMkLst>
            <pc:docMk/>
            <pc:sldMk cId="1100003352" sldId="295"/>
            <ac:spMk id="57" creationId="{B24A7ADD-A30E-CB43-BB9D-1149535F24DF}"/>
          </ac:spMkLst>
        </pc:spChg>
        <pc:spChg chg="mod">
          <ac:chgData name="Marco Martuzzi" userId="6027c14c952dc810" providerId="LiveId" clId="{8A85EF18-B061-7E41-96DB-3B6A330A6892}" dt="2018-11-18T20:47:01.640" v="3423" actId="1038"/>
          <ac:spMkLst>
            <pc:docMk/>
            <pc:sldMk cId="1100003352" sldId="295"/>
            <ac:spMk id="68" creationId="{484CF253-87D7-FD4B-87AE-170D53185AC6}"/>
          </ac:spMkLst>
        </pc:spChg>
        <pc:spChg chg="mod">
          <ac:chgData name="Marco Martuzzi" userId="6027c14c952dc810" providerId="LiveId" clId="{8A85EF18-B061-7E41-96DB-3B6A330A6892}" dt="2018-11-18T20:47:01.640" v="3423" actId="1038"/>
          <ac:spMkLst>
            <pc:docMk/>
            <pc:sldMk cId="1100003352" sldId="295"/>
            <ac:spMk id="69" creationId="{2A2FB9D5-475D-6647-92CC-0F70E5647C00}"/>
          </ac:spMkLst>
        </pc:spChg>
      </pc:sldChg>
      <pc:sldChg chg="add">
        <pc:chgData name="Marco Martuzzi" userId="6027c14c952dc810" providerId="LiveId" clId="{8A85EF18-B061-7E41-96DB-3B6A330A6892}" dt="2018-11-18T21:00:00.674" v="3475"/>
        <pc:sldMkLst>
          <pc:docMk/>
          <pc:sldMk cId="370989371" sldId="296"/>
        </pc:sldMkLst>
      </pc:sldChg>
      <pc:sldChg chg="add">
        <pc:chgData name="Marco Martuzzi" userId="6027c14c952dc810" providerId="LiveId" clId="{8A85EF18-B061-7E41-96DB-3B6A330A6892}" dt="2018-11-18T21:02:24.375" v="3529"/>
        <pc:sldMkLst>
          <pc:docMk/>
          <pc:sldMk cId="1810890555" sldId="297"/>
        </pc:sldMkLst>
      </pc:sldChg>
      <pc:sldChg chg="add">
        <pc:chgData name="Marco Martuzzi" userId="6027c14c952dc810" providerId="LiveId" clId="{8A85EF18-B061-7E41-96DB-3B6A330A6892}" dt="2018-11-18T21:03:40.074" v="3575"/>
        <pc:sldMkLst>
          <pc:docMk/>
          <pc:sldMk cId="1635913900" sldId="298"/>
        </pc:sldMkLst>
      </pc:sldChg>
    </pc:docChg>
  </pc:docChgLst>
  <pc:docChgLst>
    <pc:chgData name="NOWACKI, Julia" userId="S::nowackij@who.int::7d66889a-0410-40e9-a71c-757560b4b69c" providerId="AD" clId="Web-{4DFC5B3B-E520-44AF-A484-8492D73C9E55}"/>
    <pc:docChg chg="delSld modSld sldOrd">
      <pc:chgData name="NOWACKI, Julia" userId="S::nowackij@who.int::7d66889a-0410-40e9-a71c-757560b4b69c" providerId="AD" clId="Web-{4DFC5B3B-E520-44AF-A484-8492D73C9E55}" dt="2018-12-05T13:51:22.190" v="209" actId="14100"/>
      <pc:docMkLst>
        <pc:docMk/>
      </pc:docMkLst>
      <pc:sldChg chg="del ord">
        <pc:chgData name="NOWACKI, Julia" userId="S::nowackij@who.int::7d66889a-0410-40e9-a71c-757560b4b69c" providerId="AD" clId="Web-{4DFC5B3B-E520-44AF-A484-8492D73C9E55}" dt="2018-12-05T13:50:05.706" v="188"/>
        <pc:sldMkLst>
          <pc:docMk/>
          <pc:sldMk cId="3525045035" sldId="357"/>
        </pc:sldMkLst>
      </pc:sldChg>
      <pc:sldChg chg="modSp mod ord modShow">
        <pc:chgData name="NOWACKI, Julia" userId="S::nowackij@who.int::7d66889a-0410-40e9-a71c-757560b4b69c" providerId="AD" clId="Web-{4DFC5B3B-E520-44AF-A484-8492D73C9E55}" dt="2018-12-05T13:50:50.191" v="208" actId="1076"/>
        <pc:sldMkLst>
          <pc:docMk/>
          <pc:sldMk cId="58990065" sldId="358"/>
        </pc:sldMkLst>
        <pc:spChg chg="mod">
          <ac:chgData name="NOWACKI, Julia" userId="S::nowackij@who.int::7d66889a-0410-40e9-a71c-757560b4b69c" providerId="AD" clId="Web-{4DFC5B3B-E520-44AF-A484-8492D73C9E55}" dt="2018-12-05T13:50:50.191" v="208" actId="1076"/>
          <ac:spMkLst>
            <pc:docMk/>
            <pc:sldMk cId="58990065" sldId="358"/>
            <ac:spMk id="4" creationId="{00000000-0000-0000-0000-000000000000}"/>
          </ac:spMkLst>
        </pc:spChg>
        <pc:spChg chg="mod">
          <ac:chgData name="NOWACKI, Julia" userId="S::nowackij@who.int::7d66889a-0410-40e9-a71c-757560b4b69c" providerId="AD" clId="Web-{4DFC5B3B-E520-44AF-A484-8492D73C9E55}" dt="2018-12-05T13:42:58.721" v="160" actId="20577"/>
          <ac:spMkLst>
            <pc:docMk/>
            <pc:sldMk cId="58990065" sldId="358"/>
            <ac:spMk id="5" creationId="{00000000-0000-0000-0000-000000000000}"/>
          </ac:spMkLst>
        </pc:spChg>
      </pc:sldChg>
      <pc:sldChg chg="modSp">
        <pc:chgData name="NOWACKI, Julia" userId="S::nowackij@who.int::7d66889a-0410-40e9-a71c-757560b4b69c" providerId="AD" clId="Web-{4DFC5B3B-E520-44AF-A484-8492D73C9E55}" dt="2018-12-05T13:48:20.299" v="186" actId="20577"/>
        <pc:sldMkLst>
          <pc:docMk/>
          <pc:sldMk cId="3127213977" sldId="360"/>
        </pc:sldMkLst>
        <pc:spChg chg="mod">
          <ac:chgData name="NOWACKI, Julia" userId="S::nowackij@who.int::7d66889a-0410-40e9-a71c-757560b4b69c" providerId="AD" clId="Web-{4DFC5B3B-E520-44AF-A484-8492D73C9E55}" dt="2018-12-05T13:48:20.299" v="186" actId="20577"/>
          <ac:spMkLst>
            <pc:docMk/>
            <pc:sldMk cId="3127213977" sldId="360"/>
            <ac:spMk id="5" creationId="{00000000-0000-0000-0000-000000000000}"/>
          </ac:spMkLst>
        </pc:spChg>
        <pc:graphicFrameChg chg="mod modGraphic">
          <ac:chgData name="NOWACKI, Julia" userId="S::nowackij@who.int::7d66889a-0410-40e9-a71c-757560b4b69c" providerId="AD" clId="Web-{4DFC5B3B-E520-44AF-A484-8492D73C9E55}" dt="2018-12-05T13:46:58.456" v="167"/>
          <ac:graphicFrameMkLst>
            <pc:docMk/>
            <pc:sldMk cId="3127213977" sldId="360"/>
            <ac:graphicFrameMk id="7" creationId="{00000000-0000-0000-0000-000000000000}"/>
          </ac:graphicFrameMkLst>
        </pc:graphicFrameChg>
      </pc:sldChg>
      <pc:sldChg chg="ord">
        <pc:chgData name="NOWACKI, Julia" userId="S::nowackij@who.int::7d66889a-0410-40e9-a71c-757560b4b69c" providerId="AD" clId="Web-{4DFC5B3B-E520-44AF-A484-8492D73C9E55}" dt="2018-12-05T13:43:39.627" v="163"/>
        <pc:sldMkLst>
          <pc:docMk/>
          <pc:sldMk cId="1016724569" sldId="361"/>
        </pc:sldMkLst>
      </pc:sldChg>
      <pc:sldChg chg="mod ord modShow">
        <pc:chgData name="NOWACKI, Julia" userId="S::nowackij@who.int::7d66889a-0410-40e9-a71c-757560b4b69c" providerId="AD" clId="Web-{4DFC5B3B-E520-44AF-A484-8492D73C9E55}" dt="2018-12-05T13:43:10.299" v="162"/>
        <pc:sldMkLst>
          <pc:docMk/>
          <pc:sldMk cId="2174965662" sldId="363"/>
        </pc:sldMkLst>
      </pc:sldChg>
      <pc:sldChg chg="modSp">
        <pc:chgData name="NOWACKI, Julia" userId="S::nowackij@who.int::7d66889a-0410-40e9-a71c-757560b4b69c" providerId="AD" clId="Web-{4DFC5B3B-E520-44AF-A484-8492D73C9E55}" dt="2018-12-05T13:51:22.190" v="209" actId="14100"/>
        <pc:sldMkLst>
          <pc:docMk/>
          <pc:sldMk cId="752556971" sldId="373"/>
        </pc:sldMkLst>
        <pc:spChg chg="mod">
          <ac:chgData name="NOWACKI, Julia" userId="S::nowackij@who.int::7d66889a-0410-40e9-a71c-757560b4b69c" providerId="AD" clId="Web-{4DFC5B3B-E520-44AF-A484-8492D73C9E55}" dt="2018-12-05T13:51:22.190" v="209" actId="14100"/>
          <ac:spMkLst>
            <pc:docMk/>
            <pc:sldMk cId="752556971" sldId="373"/>
            <ac:spMk id="5" creationId="{00000000-0000-0000-0000-000000000000}"/>
          </ac:spMkLst>
        </pc:spChg>
      </pc:sldChg>
    </pc:docChg>
  </pc:docChgLst>
  <pc:docChgLst>
    <pc:chgData name="Marco Martuzzi" userId="6027c14c952dc810" providerId="LiveId" clId="{373912FF-62A3-614F-810A-D7584FC634F4}"/>
    <pc:docChg chg="undo redo custSel addSld delSld modSld sldOrd">
      <pc:chgData name="Marco Martuzzi" userId="6027c14c952dc810" providerId="LiveId" clId="{373912FF-62A3-614F-810A-D7584FC634F4}" dt="2018-12-02T15:56:09.589" v="521" actId="1076"/>
      <pc:docMkLst>
        <pc:docMk/>
      </pc:docMkLst>
      <pc:sldChg chg="addSp delSp modSp add modAnim">
        <pc:chgData name="Marco Martuzzi" userId="6027c14c952dc810" providerId="LiveId" clId="{373912FF-62A3-614F-810A-D7584FC634F4}" dt="2018-12-02T15:56:09.589" v="521" actId="1076"/>
        <pc:sldMkLst>
          <pc:docMk/>
          <pc:sldMk cId="2272617543" sldId="288"/>
        </pc:sldMkLst>
        <pc:spChg chg="add del mod">
          <ac:chgData name="Marco Martuzzi" userId="6027c14c952dc810" providerId="LiveId" clId="{373912FF-62A3-614F-810A-D7584FC634F4}" dt="2018-12-02T15:47:07.427" v="363"/>
          <ac:spMkLst>
            <pc:docMk/>
            <pc:sldMk cId="2272617543" sldId="288"/>
            <ac:spMk id="2" creationId="{9BB95865-790F-C049-88A3-315993DCBBB7}"/>
          </ac:spMkLst>
        </pc:spChg>
        <pc:graphicFrameChg chg="mod modGraphic">
          <ac:chgData name="Marco Martuzzi" userId="6027c14c952dc810" providerId="LiveId" clId="{373912FF-62A3-614F-810A-D7584FC634F4}" dt="2018-12-02T15:48:17.209" v="381" actId="20577"/>
          <ac:graphicFrameMkLst>
            <pc:docMk/>
            <pc:sldMk cId="2272617543" sldId="288"/>
            <ac:graphicFrameMk id="4" creationId="{00000000-0000-0000-0000-000000000000}"/>
          </ac:graphicFrameMkLst>
        </pc:graphicFrameChg>
        <pc:graphicFrameChg chg="mod modGraphic">
          <ac:chgData name="Marco Martuzzi" userId="6027c14c952dc810" providerId="LiveId" clId="{373912FF-62A3-614F-810A-D7584FC634F4}" dt="2018-12-02T15:56:02.945" v="520" actId="1076"/>
          <ac:graphicFrameMkLst>
            <pc:docMk/>
            <pc:sldMk cId="2272617543" sldId="288"/>
            <ac:graphicFrameMk id="5" creationId="{00000000-0000-0000-0000-000000000000}"/>
          </ac:graphicFrameMkLst>
        </pc:graphicFrameChg>
        <pc:graphicFrameChg chg="mod modGraphic">
          <ac:chgData name="Marco Martuzzi" userId="6027c14c952dc810" providerId="LiveId" clId="{373912FF-62A3-614F-810A-D7584FC634F4}" dt="2018-12-02T15:54:59.856" v="512" actId="1076"/>
          <ac:graphicFrameMkLst>
            <pc:docMk/>
            <pc:sldMk cId="2272617543" sldId="288"/>
            <ac:graphicFrameMk id="6" creationId="{00000000-0000-0000-0000-000000000000}"/>
          </ac:graphicFrameMkLst>
        </pc:graphicFrameChg>
        <pc:graphicFrameChg chg="mod modGraphic">
          <ac:chgData name="Marco Martuzzi" userId="6027c14c952dc810" providerId="LiveId" clId="{373912FF-62A3-614F-810A-D7584FC634F4}" dt="2018-12-02T15:55:10.973" v="514" actId="1076"/>
          <ac:graphicFrameMkLst>
            <pc:docMk/>
            <pc:sldMk cId="2272617543" sldId="288"/>
            <ac:graphicFrameMk id="7" creationId="{00000000-0000-0000-0000-000000000000}"/>
          </ac:graphicFrameMkLst>
        </pc:graphicFrameChg>
        <pc:graphicFrameChg chg="mod modGraphic">
          <ac:chgData name="Marco Martuzzi" userId="6027c14c952dc810" providerId="LiveId" clId="{373912FF-62A3-614F-810A-D7584FC634F4}" dt="2018-12-02T15:55:25.207" v="516" actId="1076"/>
          <ac:graphicFrameMkLst>
            <pc:docMk/>
            <pc:sldMk cId="2272617543" sldId="288"/>
            <ac:graphicFrameMk id="8" creationId="{00000000-0000-0000-0000-000000000000}"/>
          </ac:graphicFrameMkLst>
        </pc:graphicFrameChg>
        <pc:graphicFrameChg chg="mod modGraphic">
          <ac:chgData name="Marco Martuzzi" userId="6027c14c952dc810" providerId="LiveId" clId="{373912FF-62A3-614F-810A-D7584FC634F4}" dt="2018-12-02T15:55:34.638" v="517" actId="1076"/>
          <ac:graphicFrameMkLst>
            <pc:docMk/>
            <pc:sldMk cId="2272617543" sldId="288"/>
            <ac:graphicFrameMk id="9" creationId="{00000000-0000-0000-0000-000000000000}"/>
          </ac:graphicFrameMkLst>
        </pc:graphicFrameChg>
        <pc:graphicFrameChg chg="mod modGraphic">
          <ac:chgData name="Marco Martuzzi" userId="6027c14c952dc810" providerId="LiveId" clId="{373912FF-62A3-614F-810A-D7584FC634F4}" dt="2018-12-02T15:55:43.103" v="518" actId="1076"/>
          <ac:graphicFrameMkLst>
            <pc:docMk/>
            <pc:sldMk cId="2272617543" sldId="288"/>
            <ac:graphicFrameMk id="10" creationId="{00000000-0000-0000-0000-000000000000}"/>
          </ac:graphicFrameMkLst>
        </pc:graphicFrameChg>
        <pc:graphicFrameChg chg="mod modGraphic">
          <ac:chgData name="Marco Martuzzi" userId="6027c14c952dc810" providerId="LiveId" clId="{373912FF-62A3-614F-810A-D7584FC634F4}" dt="2018-12-02T15:56:09.589" v="521" actId="1076"/>
          <ac:graphicFrameMkLst>
            <pc:docMk/>
            <pc:sldMk cId="2272617543" sldId="288"/>
            <ac:graphicFrameMk id="11" creationId="{00000000-0000-0000-0000-000000000000}"/>
          </ac:graphicFrameMkLst>
        </pc:graphicFrameChg>
        <pc:graphicFrameChg chg="mod modGraphic">
          <ac:chgData name="Marco Martuzzi" userId="6027c14c952dc810" providerId="LiveId" clId="{373912FF-62A3-614F-810A-D7584FC634F4}" dt="2018-12-02T15:54:52.508" v="510" actId="14100"/>
          <ac:graphicFrameMkLst>
            <pc:docMk/>
            <pc:sldMk cId="2272617543" sldId="288"/>
            <ac:graphicFrameMk id="12" creationId="{00000000-0000-0000-0000-000000000000}"/>
          </ac:graphicFrameMkLst>
        </pc:graphicFrameChg>
        <pc:graphicFrameChg chg="add mod modGraphic">
          <ac:chgData name="Marco Martuzzi" userId="6027c14c952dc810" providerId="LiveId" clId="{373912FF-62A3-614F-810A-D7584FC634F4}" dt="2018-12-02T15:53:40.506" v="506" actId="14100"/>
          <ac:graphicFrameMkLst>
            <pc:docMk/>
            <pc:sldMk cId="2272617543" sldId="288"/>
            <ac:graphicFrameMk id="13" creationId="{A1249884-C53C-2242-873F-21B51AAEF64D}"/>
          </ac:graphicFrameMkLst>
        </pc:graphicFrameChg>
      </pc:sldChg>
      <pc:sldChg chg="addSp delSp">
        <pc:chgData name="Marco Martuzzi" userId="6027c14c952dc810" providerId="LiveId" clId="{373912FF-62A3-614F-810A-D7584FC634F4}" dt="2018-12-02T15:25:16.264" v="270"/>
        <pc:sldMkLst>
          <pc:docMk/>
          <pc:sldMk cId="3023071550" sldId="292"/>
        </pc:sldMkLst>
        <pc:graphicFrameChg chg="add del">
          <ac:chgData name="Marco Martuzzi" userId="6027c14c952dc810" providerId="LiveId" clId="{373912FF-62A3-614F-810A-D7584FC634F4}" dt="2018-12-02T15:25:16.264" v="270"/>
          <ac:graphicFrameMkLst>
            <pc:docMk/>
            <pc:sldMk cId="3023071550" sldId="292"/>
            <ac:graphicFrameMk id="75" creationId="{A9EDDB98-FE39-8942-B256-0E16EF882AB6}"/>
          </ac:graphicFrameMkLst>
        </pc:graphicFrameChg>
      </pc:sldChg>
      <pc:sldChg chg="ord">
        <pc:chgData name="Marco Martuzzi" userId="6027c14c952dc810" providerId="LiveId" clId="{373912FF-62A3-614F-810A-D7584FC634F4}" dt="2018-12-02T15:22:02.777" v="268"/>
        <pc:sldMkLst>
          <pc:docMk/>
          <pc:sldMk cId="360871705" sldId="304"/>
        </pc:sldMkLst>
      </pc:sldChg>
      <pc:sldChg chg="modSp add">
        <pc:chgData name="Marco Martuzzi" userId="6027c14c952dc810" providerId="LiveId" clId="{373912FF-62A3-614F-810A-D7584FC634F4}" dt="2018-12-02T15:13:44.619" v="210" actId="20577"/>
        <pc:sldMkLst>
          <pc:docMk/>
          <pc:sldMk cId="1234370945" sldId="346"/>
        </pc:sldMkLst>
        <pc:spChg chg="mod">
          <ac:chgData name="Marco Martuzzi" userId="6027c14c952dc810" providerId="LiveId" clId="{373912FF-62A3-614F-810A-D7584FC634F4}" dt="2018-12-02T15:13:44.619" v="210" actId="20577"/>
          <ac:spMkLst>
            <pc:docMk/>
            <pc:sldMk cId="1234370945" sldId="346"/>
            <ac:spMk id="6" creationId="{00000000-0000-0000-0000-000000000000}"/>
          </ac:spMkLst>
        </pc:spChg>
      </pc:sldChg>
      <pc:sldChg chg="addSp delSp modSp add">
        <pc:chgData name="Marco Martuzzi" userId="6027c14c952dc810" providerId="LiveId" clId="{373912FF-62A3-614F-810A-D7584FC634F4}" dt="2018-12-02T15:39:00.402" v="307"/>
        <pc:sldMkLst>
          <pc:docMk/>
          <pc:sldMk cId="4083234964" sldId="347"/>
        </pc:sldMkLst>
        <pc:spChg chg="mod">
          <ac:chgData name="Marco Martuzzi" userId="6027c14c952dc810" providerId="LiveId" clId="{373912FF-62A3-614F-810A-D7584FC634F4}" dt="2018-12-02T15:17:45.820" v="223" actId="27636"/>
          <ac:spMkLst>
            <pc:docMk/>
            <pc:sldMk cId="4083234964" sldId="347"/>
            <ac:spMk id="2" creationId="{8CD0723A-6571-FF48-96C9-9650C3A6B299}"/>
          </ac:spMkLst>
        </pc:spChg>
        <pc:spChg chg="del mod">
          <ac:chgData name="Marco Martuzzi" userId="6027c14c952dc810" providerId="LiveId" clId="{373912FF-62A3-614F-810A-D7584FC634F4}" dt="2018-12-02T15:17:36.236" v="220" actId="478"/>
          <ac:spMkLst>
            <pc:docMk/>
            <pc:sldMk cId="4083234964" sldId="347"/>
            <ac:spMk id="3" creationId="{4C9F5C51-EE96-9A4E-9DD7-19DBEAC09BA7}"/>
          </ac:spMkLst>
        </pc:spChg>
        <pc:graphicFrameChg chg="add mod modGraphic">
          <ac:chgData name="Marco Martuzzi" userId="6027c14c952dc810" providerId="LiveId" clId="{373912FF-62A3-614F-810A-D7584FC634F4}" dt="2018-12-02T15:20:01.707" v="267" actId="20577"/>
          <ac:graphicFrameMkLst>
            <pc:docMk/>
            <pc:sldMk cId="4083234964" sldId="347"/>
            <ac:graphicFrameMk id="4" creationId="{0B0B2113-D228-454A-963A-DE0647A45EBE}"/>
          </ac:graphicFrameMkLst>
        </pc:graphicFrameChg>
        <pc:picChg chg="add del">
          <ac:chgData name="Marco Martuzzi" userId="6027c14c952dc810" providerId="LiveId" clId="{373912FF-62A3-614F-810A-D7584FC634F4}" dt="2018-12-02T15:39:00.402" v="307"/>
          <ac:picMkLst>
            <pc:docMk/>
            <pc:sldMk cId="4083234964" sldId="347"/>
            <ac:picMk id="5" creationId="{A629C0ED-37BE-D842-9A11-05E009A1AA58}"/>
          </ac:picMkLst>
        </pc:picChg>
      </pc:sldChg>
      <pc:sldChg chg="addSp add">
        <pc:chgData name="Marco Martuzzi" userId="6027c14c952dc810" providerId="LiveId" clId="{373912FF-62A3-614F-810A-D7584FC634F4}" dt="2018-12-02T15:33:19.121" v="272"/>
        <pc:sldMkLst>
          <pc:docMk/>
          <pc:sldMk cId="2890701591" sldId="348"/>
        </pc:sldMkLst>
        <pc:graphicFrameChg chg="add">
          <ac:chgData name="Marco Martuzzi" userId="6027c14c952dc810" providerId="LiveId" clId="{373912FF-62A3-614F-810A-D7584FC634F4}" dt="2018-12-02T15:33:19.121" v="272"/>
          <ac:graphicFrameMkLst>
            <pc:docMk/>
            <pc:sldMk cId="2890701591" sldId="348"/>
            <ac:graphicFrameMk id="2" creationId="{E8B55658-E0C4-D246-91AC-F0B24C8E4C68}"/>
          </ac:graphicFrameMkLst>
        </pc:graphicFrameChg>
      </pc:sldChg>
      <pc:sldChg chg="addSp delSp modSp add modAnim">
        <pc:chgData name="Marco Martuzzi" userId="6027c14c952dc810" providerId="LiveId" clId="{373912FF-62A3-614F-810A-D7584FC634F4}" dt="2018-12-02T15:40:45.759" v="327" actId="1076"/>
        <pc:sldMkLst>
          <pc:docMk/>
          <pc:sldMk cId="1489712906" sldId="350"/>
        </pc:sldMkLst>
        <pc:spChg chg="mod">
          <ac:chgData name="Marco Martuzzi" userId="6027c14c952dc810" providerId="LiveId" clId="{373912FF-62A3-614F-810A-D7584FC634F4}" dt="2018-12-02T15:40:37.849" v="326" actId="164"/>
          <ac:spMkLst>
            <pc:docMk/>
            <pc:sldMk cId="1489712906" sldId="350"/>
            <ac:spMk id="2" creationId="{00000000-0000-0000-0000-000000000000}"/>
          </ac:spMkLst>
        </pc:spChg>
        <pc:spChg chg="del mod">
          <ac:chgData name="Marco Martuzzi" userId="6027c14c952dc810" providerId="LiveId" clId="{373912FF-62A3-614F-810A-D7584FC634F4}" dt="2018-12-02T15:40:11.271" v="324" actId="478"/>
          <ac:spMkLst>
            <pc:docMk/>
            <pc:sldMk cId="1489712906" sldId="350"/>
            <ac:spMk id="3" creationId="{00000000-0000-0000-0000-000000000000}"/>
          </ac:spMkLst>
        </pc:spChg>
        <pc:spChg chg="mod">
          <ac:chgData name="Marco Martuzzi" userId="6027c14c952dc810" providerId="LiveId" clId="{373912FF-62A3-614F-810A-D7584FC634F4}" dt="2018-12-02T15:40:37.849" v="326" actId="164"/>
          <ac:spMkLst>
            <pc:docMk/>
            <pc:sldMk cId="1489712906" sldId="350"/>
            <ac:spMk id="4" creationId="{00000000-0000-0000-0000-000000000000}"/>
          </ac:spMkLst>
        </pc:spChg>
        <pc:spChg chg="mod">
          <ac:chgData name="Marco Martuzzi" userId="6027c14c952dc810" providerId="LiveId" clId="{373912FF-62A3-614F-810A-D7584FC634F4}" dt="2018-12-02T15:40:37.849" v="326" actId="164"/>
          <ac:spMkLst>
            <pc:docMk/>
            <pc:sldMk cId="1489712906" sldId="350"/>
            <ac:spMk id="5" creationId="{00000000-0000-0000-0000-000000000000}"/>
          </ac:spMkLst>
        </pc:spChg>
        <pc:spChg chg="mod">
          <ac:chgData name="Marco Martuzzi" userId="6027c14c952dc810" providerId="LiveId" clId="{373912FF-62A3-614F-810A-D7584FC634F4}" dt="2018-12-02T15:40:37.849" v="326" actId="164"/>
          <ac:spMkLst>
            <pc:docMk/>
            <pc:sldMk cId="1489712906" sldId="350"/>
            <ac:spMk id="6" creationId="{00000000-0000-0000-0000-000000000000}"/>
          </ac:spMkLst>
        </pc:spChg>
        <pc:spChg chg="mod">
          <ac:chgData name="Marco Martuzzi" userId="6027c14c952dc810" providerId="LiveId" clId="{373912FF-62A3-614F-810A-D7584FC634F4}" dt="2018-12-02T15:40:37.849" v="326" actId="164"/>
          <ac:spMkLst>
            <pc:docMk/>
            <pc:sldMk cId="1489712906" sldId="350"/>
            <ac:spMk id="7" creationId="{00000000-0000-0000-0000-000000000000}"/>
          </ac:spMkLst>
        </pc:spChg>
        <pc:spChg chg="mod">
          <ac:chgData name="Marco Martuzzi" userId="6027c14c952dc810" providerId="LiveId" clId="{373912FF-62A3-614F-810A-D7584FC634F4}" dt="2018-12-02T15:40:37.849" v="326" actId="164"/>
          <ac:spMkLst>
            <pc:docMk/>
            <pc:sldMk cId="1489712906" sldId="350"/>
            <ac:spMk id="8" creationId="{00000000-0000-0000-0000-000000000000}"/>
          </ac:spMkLst>
        </pc:spChg>
        <pc:spChg chg="mod">
          <ac:chgData name="Marco Martuzzi" userId="6027c14c952dc810" providerId="LiveId" clId="{373912FF-62A3-614F-810A-D7584FC634F4}" dt="2018-12-02T15:40:37.849" v="326" actId="164"/>
          <ac:spMkLst>
            <pc:docMk/>
            <pc:sldMk cId="1489712906" sldId="350"/>
            <ac:spMk id="9" creationId="{00000000-0000-0000-0000-000000000000}"/>
          </ac:spMkLst>
        </pc:spChg>
        <pc:spChg chg="mod">
          <ac:chgData name="Marco Martuzzi" userId="6027c14c952dc810" providerId="LiveId" clId="{373912FF-62A3-614F-810A-D7584FC634F4}" dt="2018-12-02T15:40:37.849" v="326" actId="164"/>
          <ac:spMkLst>
            <pc:docMk/>
            <pc:sldMk cId="1489712906" sldId="350"/>
            <ac:spMk id="10" creationId="{00000000-0000-0000-0000-000000000000}"/>
          </ac:spMkLst>
        </pc:spChg>
        <pc:spChg chg="add del mod">
          <ac:chgData name="Marco Martuzzi" userId="6027c14c952dc810" providerId="LiveId" clId="{373912FF-62A3-614F-810A-D7584FC634F4}" dt="2018-12-02T15:40:14.736" v="325" actId="478"/>
          <ac:spMkLst>
            <pc:docMk/>
            <pc:sldMk cId="1489712906" sldId="350"/>
            <ac:spMk id="11" creationId="{D9AC4D3F-E255-7948-BED1-2FC2100D13B4}"/>
          </ac:spMkLst>
        </pc:spChg>
        <pc:grpChg chg="add mod">
          <ac:chgData name="Marco Martuzzi" userId="6027c14c952dc810" providerId="LiveId" clId="{373912FF-62A3-614F-810A-D7584FC634F4}" dt="2018-12-02T15:40:45.759" v="327" actId="1076"/>
          <ac:grpSpMkLst>
            <pc:docMk/>
            <pc:sldMk cId="1489712906" sldId="350"/>
            <ac:grpSpMk id="12" creationId="{72114125-8E3D-094C-BCCE-BA30F19FFA74}"/>
          </ac:grpSpMkLst>
        </pc:grpChg>
      </pc:sldChg>
    </pc:docChg>
  </pc:docChgLst>
  <pc:docChgLst>
    <pc:chgData name="NOWACKI, Julia" userId="S::nowackij@who.int::7d66889a-0410-40e9-a71c-757560b4b69c" providerId="AD" clId="Web-{C4CE11F6-C8F7-D4B8-A295-49A2FA5A9CF9}"/>
    <pc:docChg chg="modSld">
      <pc:chgData name="NOWACKI, Julia" userId="S::nowackij@who.int::7d66889a-0410-40e9-a71c-757560b4b69c" providerId="AD" clId="Web-{C4CE11F6-C8F7-D4B8-A295-49A2FA5A9CF9}" dt="2018-12-05T16:39:41.914" v="7" actId="20577"/>
      <pc:docMkLst>
        <pc:docMk/>
      </pc:docMkLst>
      <pc:sldChg chg="modSp">
        <pc:chgData name="NOWACKI, Julia" userId="S::nowackij@who.int::7d66889a-0410-40e9-a71c-757560b4b69c" providerId="AD" clId="Web-{C4CE11F6-C8F7-D4B8-A295-49A2FA5A9CF9}" dt="2018-12-05T16:39:41.899" v="6" actId="20577"/>
        <pc:sldMkLst>
          <pc:docMk/>
          <pc:sldMk cId="4087499815" sldId="372"/>
        </pc:sldMkLst>
        <pc:spChg chg="mod">
          <ac:chgData name="NOWACKI, Julia" userId="S::nowackij@who.int::7d66889a-0410-40e9-a71c-757560b4b69c" providerId="AD" clId="Web-{C4CE11F6-C8F7-D4B8-A295-49A2FA5A9CF9}" dt="2018-12-05T16:39:41.899" v="6" actId="20577"/>
          <ac:spMkLst>
            <pc:docMk/>
            <pc:sldMk cId="4087499815" sldId="372"/>
            <ac:spMk id="4" creationId="{22666CB8-0DCE-4AE7-968B-DBA0DA101604}"/>
          </ac:spMkLst>
        </pc:spChg>
        <pc:spChg chg="mod">
          <ac:chgData name="NOWACKI, Julia" userId="S::nowackij@who.int::7d66889a-0410-40e9-a71c-757560b4b69c" providerId="AD" clId="Web-{C4CE11F6-C8F7-D4B8-A295-49A2FA5A9CF9}" dt="2018-12-05T16:39:30.961" v="2" actId="20577"/>
          <ac:spMkLst>
            <pc:docMk/>
            <pc:sldMk cId="4087499815" sldId="372"/>
            <ac:spMk id="7" creationId="{F6EFC898-F660-413A-9535-77DB803010A2}"/>
          </ac:spMkLst>
        </pc:spChg>
      </pc:sldChg>
    </pc:docChg>
  </pc:docChgLst>
  <pc:docChgLst>
    <pc:chgData name="Marco MARTUZZI" userId="b79c1932-dac5-4308-a971-3edb704b808e" providerId="ADAL" clId="{B0B8B2E2-354F-E644-9314-3C2B893095B6}"/>
    <pc:docChg chg="modSld">
      <pc:chgData name="Marco MARTUZZI" userId="b79c1932-dac5-4308-a971-3edb704b808e" providerId="ADAL" clId="{B0B8B2E2-354F-E644-9314-3C2B893095B6}" dt="2018-12-05T19:53:31.010" v="11" actId="207"/>
      <pc:docMkLst>
        <pc:docMk/>
      </pc:docMkLst>
      <pc:sldChg chg="modTransition">
        <pc:chgData name="Marco MARTUZZI" userId="b79c1932-dac5-4308-a971-3edb704b808e" providerId="ADAL" clId="{B0B8B2E2-354F-E644-9314-3C2B893095B6}" dt="2018-12-05T19:50:54.039" v="9"/>
        <pc:sldMkLst>
          <pc:docMk/>
          <pc:sldMk cId="4109817472" sldId="289"/>
        </pc:sldMkLst>
      </pc:sldChg>
      <pc:sldChg chg="modSp modTransition">
        <pc:chgData name="Marco MARTUZZI" userId="b79c1932-dac5-4308-a971-3edb704b808e" providerId="ADAL" clId="{B0B8B2E2-354F-E644-9314-3C2B893095B6}" dt="2018-12-05T19:53:31.010" v="11" actId="207"/>
        <pc:sldMkLst>
          <pc:docMk/>
          <pc:sldMk cId="3023071550" sldId="292"/>
        </pc:sldMkLst>
        <pc:spChg chg="mod">
          <ac:chgData name="Marco MARTUZZI" userId="b79c1932-dac5-4308-a971-3edb704b808e" providerId="ADAL" clId="{B0B8B2E2-354F-E644-9314-3C2B893095B6}" dt="2018-12-05T19:53:31.010" v="11" actId="207"/>
          <ac:spMkLst>
            <pc:docMk/>
            <pc:sldMk cId="3023071550" sldId="292"/>
            <ac:spMk id="22" creationId="{5106CA86-AD26-C64C-9379-87E1F533357B}"/>
          </ac:spMkLst>
        </pc:spChg>
        <pc:spChg chg="mod">
          <ac:chgData name="Marco MARTUZZI" userId="b79c1932-dac5-4308-a971-3edb704b808e" providerId="ADAL" clId="{B0B8B2E2-354F-E644-9314-3C2B893095B6}" dt="2018-12-05T19:53:31.010" v="11" actId="207"/>
          <ac:spMkLst>
            <pc:docMk/>
            <pc:sldMk cId="3023071550" sldId="292"/>
            <ac:spMk id="23" creationId="{7E6933F4-9E6E-B543-90C5-214043434495}"/>
          </ac:spMkLst>
        </pc:spChg>
      </pc:sldChg>
      <pc:sldChg chg="modTransition">
        <pc:chgData name="Marco MARTUZZI" userId="b79c1932-dac5-4308-a971-3edb704b808e" providerId="ADAL" clId="{B0B8B2E2-354F-E644-9314-3C2B893095B6}" dt="2018-12-05T19:48:25.897" v="6"/>
        <pc:sldMkLst>
          <pc:docMk/>
          <pc:sldMk cId="1115582287" sldId="293"/>
        </pc:sldMkLst>
      </pc:sldChg>
      <pc:sldChg chg="modTransition">
        <pc:chgData name="Marco MARTUZZI" userId="b79c1932-dac5-4308-a971-3edb704b808e" providerId="ADAL" clId="{B0B8B2E2-354F-E644-9314-3C2B893095B6}" dt="2018-12-05T19:48:19.216" v="5"/>
        <pc:sldMkLst>
          <pc:docMk/>
          <pc:sldMk cId="1436841538" sldId="294"/>
        </pc:sldMkLst>
      </pc:sldChg>
      <pc:sldChg chg="modTransition">
        <pc:chgData name="Marco MARTUZZI" userId="b79c1932-dac5-4308-a971-3edb704b808e" providerId="ADAL" clId="{B0B8B2E2-354F-E644-9314-3C2B893095B6}" dt="2018-12-05T19:48:11.463" v="4"/>
        <pc:sldMkLst>
          <pc:docMk/>
          <pc:sldMk cId="1100003352" sldId="295"/>
        </pc:sldMkLst>
      </pc:sldChg>
      <pc:sldChg chg="modTransition">
        <pc:chgData name="Marco MARTUZZI" userId="b79c1932-dac5-4308-a971-3edb704b808e" providerId="ADAL" clId="{B0B8B2E2-354F-E644-9314-3C2B893095B6}" dt="2018-12-05T19:48:03.701" v="3"/>
        <pc:sldMkLst>
          <pc:docMk/>
          <pc:sldMk cId="370989371" sldId="296"/>
        </pc:sldMkLst>
      </pc:sldChg>
      <pc:sldChg chg="modTransition">
        <pc:chgData name="Marco MARTUZZI" userId="b79c1932-dac5-4308-a971-3edb704b808e" providerId="ADAL" clId="{B0B8B2E2-354F-E644-9314-3C2B893095B6}" dt="2018-12-05T19:47:47.377" v="2"/>
        <pc:sldMkLst>
          <pc:docMk/>
          <pc:sldMk cId="1810890555" sldId="297"/>
        </pc:sldMkLst>
      </pc:sldChg>
      <pc:sldChg chg="modTransition">
        <pc:chgData name="Marco MARTUZZI" userId="b79c1932-dac5-4308-a971-3edb704b808e" providerId="ADAL" clId="{B0B8B2E2-354F-E644-9314-3C2B893095B6}" dt="2018-12-05T19:50:58.482" v="10"/>
        <pc:sldMkLst>
          <pc:docMk/>
          <pc:sldMk cId="1635913900" sldId="298"/>
        </pc:sldMkLst>
      </pc:sldChg>
      <pc:sldChg chg="modTransition">
        <pc:chgData name="Marco MARTUZZI" userId="b79c1932-dac5-4308-a971-3edb704b808e" providerId="ADAL" clId="{B0B8B2E2-354F-E644-9314-3C2B893095B6}" dt="2018-12-05T19:48:58.309" v="8"/>
        <pc:sldMkLst>
          <pc:docMk/>
          <pc:sldMk cId="497228233" sldId="317"/>
        </pc:sldMkLst>
      </pc:sldChg>
      <pc:sldChg chg="modSp modAnim">
        <pc:chgData name="Marco MARTUZZI" userId="b79c1932-dac5-4308-a971-3edb704b808e" providerId="ADAL" clId="{B0B8B2E2-354F-E644-9314-3C2B893095B6}" dt="2018-12-05T19:45:50.708" v="1"/>
        <pc:sldMkLst>
          <pc:docMk/>
          <pc:sldMk cId="328401664" sldId="351"/>
        </pc:sldMkLst>
        <pc:spChg chg="mod">
          <ac:chgData name="Marco MARTUZZI" userId="b79c1932-dac5-4308-a971-3edb704b808e" providerId="ADAL" clId="{B0B8B2E2-354F-E644-9314-3C2B893095B6}" dt="2018-12-05T19:45:00.928" v="0"/>
          <ac:spMkLst>
            <pc:docMk/>
            <pc:sldMk cId="328401664" sldId="35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60761-85B5-42FA-8FF0-1F11BC56EE8F}" type="datetimeFigureOut">
              <a:rPr lang="en-GB" smtClean="0"/>
              <a:t>18/01/2019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CB3B6E-F626-40C2-B7F9-051CD41CCFAB}" type="slidenum">
              <a:rPr lang="en-GB" smtClean="0"/>
              <a:t>‹#›</a:t>
            </a:fld>
            <a:endParaRPr lang="en-GB"/>
          </a:p>
        </p:txBody>
      </p:sp>
    </p:spTree>
    <p:extLst>
      <p:ext uri="{BB962C8B-B14F-4D97-AF65-F5344CB8AC3E}">
        <p14:creationId xmlns:p14="http://schemas.microsoft.com/office/powerpoint/2010/main" val="341785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environmental risk factors affect health and well-being – at home, at work, during transport, or in public places.</a:t>
            </a:r>
          </a:p>
          <a:p>
            <a:endParaRPr lang="en-GB" dirty="0"/>
          </a:p>
          <a:p>
            <a:r>
              <a:rPr lang="en-GB" dirty="0"/>
              <a:t>Adequate environmental, urban and transport policies as well as sustainable agriculture</a:t>
            </a:r>
            <a:r>
              <a:rPr lang="en-GB" baseline="0" dirty="0"/>
              <a:t> and production,</a:t>
            </a:r>
            <a:r>
              <a:rPr lang="en-GB" dirty="0"/>
              <a:t> and safe working conditions, can prevent or strongly reduce many of these risk factors. Yet, environmental conditions still account for a significant share of mortality and morbidity.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266CEF-756F-4B21-A065-0F3F714FCCD8}"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151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3525" cy="3721100"/>
          </a:xfrm>
        </p:spPr>
      </p:sp>
      <p:sp>
        <p:nvSpPr>
          <p:cNvPr id="3" name="Notes Placeholder 2"/>
          <p:cNvSpPr>
            <a:spLocks noGrp="1"/>
          </p:cNvSpPr>
          <p:nvPr>
            <p:ph type="body" idx="1"/>
          </p:nvPr>
        </p:nvSpPr>
        <p:spPr/>
        <p:txBody>
          <a:bodyPr/>
          <a:lstStyle/>
          <a:p>
            <a:pPr marL="91892" indent="-91892">
              <a:spcAft>
                <a:spcPts val="300"/>
              </a:spcAft>
            </a:pPr>
            <a:r>
              <a:rPr lang="en-GB" dirty="0"/>
              <a:t>1982 World Health Assembly Resolution WHA-35.17 introducing a framework for HIA development. This resolution urging WHO MS to: </a:t>
            </a:r>
          </a:p>
          <a:p>
            <a:pPr marL="263425" lvl="1" indent="-91892">
              <a:spcAft>
                <a:spcPts val="300"/>
              </a:spcAft>
            </a:pPr>
            <a:r>
              <a:rPr lang="en-GB" dirty="0"/>
              <a:t>analyse in detail the possible health hazards and environmental dangers of existing and proposed development projects;</a:t>
            </a:r>
          </a:p>
          <a:p>
            <a:pPr marL="263425" lvl="1" indent="-91892">
              <a:spcAft>
                <a:spcPts val="300"/>
              </a:spcAft>
            </a:pPr>
            <a:r>
              <a:rPr lang="en-GB" dirty="0"/>
              <a:t>incorporate into project plans and their implementation adequate measures to prevent, to the greatest possible extent, the occurrence of health and environmental hazards; </a:t>
            </a:r>
          </a:p>
          <a:p>
            <a:pPr marL="263425" lvl="1" indent="-91892">
              <a:spcAft>
                <a:spcPts val="300"/>
              </a:spcAft>
            </a:pPr>
            <a:r>
              <a:rPr lang="en-GB" dirty="0"/>
              <a:t>make adequate provisions for the implementation of necessary preventive measures, in financing relevant development projects.</a:t>
            </a:r>
          </a:p>
          <a:p>
            <a:pPr marL="91892" indent="-91892">
              <a:spcAft>
                <a:spcPts val="300"/>
              </a:spcAft>
            </a:pPr>
            <a:r>
              <a:rPr lang="en-GB" dirty="0"/>
              <a:t>1987 "Our Common Future" by the World Commission on Environment and Development encouraged WHO to undertake Environmental Health Impact Assessments (EHIA) and extend their use beyond development projects into development policies.</a:t>
            </a:r>
          </a:p>
          <a:p>
            <a:pPr marL="91892" indent="-91892">
              <a:spcAft>
                <a:spcPts val="300"/>
              </a:spcAft>
            </a:pPr>
            <a:r>
              <a:rPr lang="en-US" dirty="0"/>
              <a:t>WHA Resolution WHA45.24 on Collaboration within the United Nations system: general matters: health and development, 14 May 1992, 1. URGES Member States to … (3)  </a:t>
            </a:r>
            <a:r>
              <a:rPr lang="en-US" dirty="0" err="1"/>
              <a:t>analyse</a:t>
            </a:r>
            <a:r>
              <a:rPr lang="en-US" dirty="0"/>
              <a:t> the health  impact  of existing and future development  projects and implement  the necessary protective measures to safeguard, promote and improve the health  status of affected  populations; additional documents</a:t>
            </a:r>
            <a:endParaRPr lang="en-GB" dirty="0"/>
          </a:p>
          <a:p>
            <a:pPr marL="91892" indent="-91892">
              <a:spcAft>
                <a:spcPts val="300"/>
              </a:spcAft>
            </a:pPr>
            <a:r>
              <a:rPr lang="en-GB" dirty="0"/>
              <a:t>1993 "Health, Environment and Development: Approaches to drafting country level strategies for human well-being under Agenda 21".</a:t>
            </a:r>
          </a:p>
          <a:p>
            <a:pPr>
              <a:spcAft>
                <a:spcPts val="300"/>
              </a:spcAft>
            </a:pPr>
            <a:endParaRPr lang="en-GB" dirty="0"/>
          </a:p>
          <a:p>
            <a:pPr>
              <a:spcAft>
                <a:spcPts val="300"/>
              </a:spcAft>
            </a:pPr>
            <a:r>
              <a:rPr lang="en-GB" dirty="0"/>
              <a:t>Health 2020 policy framework</a:t>
            </a:r>
          </a:p>
          <a:p>
            <a:pPr>
              <a:spcAft>
                <a:spcPts val="300"/>
              </a:spcAft>
            </a:pPr>
            <a:r>
              <a:rPr lang="en-GB" dirty="0"/>
              <a:t>Strategic objectives of H2020: stronger equity and better governance for health</a:t>
            </a:r>
          </a:p>
          <a:p>
            <a:pPr lvl="1">
              <a:spcAft>
                <a:spcPts val="300"/>
              </a:spcAft>
            </a:pPr>
            <a:r>
              <a:rPr lang="en-GB" dirty="0"/>
              <a:t>Improving health for all and reducing health inequalities</a:t>
            </a:r>
          </a:p>
          <a:p>
            <a:pPr lvl="1">
              <a:spcAft>
                <a:spcPts val="300"/>
              </a:spcAft>
            </a:pPr>
            <a:r>
              <a:rPr lang="en-GB" dirty="0"/>
              <a:t>Improving leadership and participatory governance for health</a:t>
            </a:r>
          </a:p>
          <a:p>
            <a:pPr lvl="1">
              <a:spcAft>
                <a:spcPts val="300"/>
              </a:spcAft>
            </a:pPr>
            <a:r>
              <a:rPr lang="en-GB" dirty="0"/>
              <a:t>Working together on common policy priorities for health</a:t>
            </a:r>
            <a:endParaRPr lang="de-DE" dirty="0"/>
          </a:p>
          <a:p>
            <a:pPr>
              <a:spcAft>
                <a:spcPts val="300"/>
              </a:spcAft>
            </a:pPr>
            <a:r>
              <a:rPr lang="de-DE" dirty="0"/>
              <a:t>H2020 priority areas: </a:t>
            </a:r>
          </a:p>
          <a:p>
            <a:pPr lvl="1">
              <a:spcAft>
                <a:spcPts val="300"/>
              </a:spcAft>
            </a:pPr>
            <a:r>
              <a:rPr lang="en-GB" dirty="0"/>
              <a:t>Priority area 1. Investing in health through a life-course approach and empowering people</a:t>
            </a:r>
          </a:p>
          <a:p>
            <a:pPr lvl="1">
              <a:spcAft>
                <a:spcPts val="300"/>
              </a:spcAft>
            </a:pPr>
            <a:r>
              <a:rPr lang="en-GB" dirty="0"/>
              <a:t>Priority area 2. Tackling Europe’s major health challenges: noncommunicable and communicable diseases</a:t>
            </a:r>
          </a:p>
          <a:p>
            <a:pPr lvl="1">
              <a:spcAft>
                <a:spcPts val="300"/>
              </a:spcAft>
            </a:pPr>
            <a:r>
              <a:rPr lang="en-GB" dirty="0"/>
              <a:t>Priority area 3. Strengthening people-centred health systems, public health capacity and emergency preparedness, surveillance and response</a:t>
            </a:r>
          </a:p>
          <a:p>
            <a:pPr lvl="1">
              <a:spcAft>
                <a:spcPts val="300"/>
              </a:spcAft>
            </a:pPr>
            <a:r>
              <a:rPr lang="en-GB" dirty="0"/>
              <a:t>Priority area 4. Creating resilient communities and supportive environments </a:t>
            </a:r>
            <a:endParaRPr lang="de-DE" dirty="0"/>
          </a:p>
          <a:p>
            <a:pPr marL="95231" indent="-95231" defTabSz="914209">
              <a:spcAft>
                <a:spcPts val="300"/>
              </a:spcAft>
              <a:defRPr/>
            </a:pPr>
            <a:endParaRPr lang="de-DE" dirty="0">
              <a:sym typeface="Wingdings" pitchFamily="2" charset="2"/>
            </a:endParaRPr>
          </a:p>
          <a:p>
            <a:pPr defTabSz="914209">
              <a:spcAft>
                <a:spcPts val="300"/>
              </a:spcAft>
              <a:defRPr/>
            </a:pPr>
            <a:r>
              <a:rPr lang="de-DE" dirty="0">
                <a:sym typeface="Wingdings" pitchFamily="2" charset="2"/>
              </a:rPr>
              <a:t>SDGs</a:t>
            </a:r>
          </a:p>
          <a:p>
            <a:pPr marL="95231" indent="-95231" defTabSz="914209">
              <a:spcAft>
                <a:spcPts val="300"/>
              </a:spcAft>
              <a:defRPr/>
            </a:pPr>
            <a:r>
              <a:rPr lang="de-DE" dirty="0">
                <a:sym typeface="Wingdings" pitchFamily="2" charset="2"/>
              </a:rPr>
              <a:t>UN </a:t>
            </a:r>
            <a:r>
              <a:rPr lang="de-DE" dirty="0">
                <a:solidFill>
                  <a:srgbClr val="C00000"/>
                </a:solidFill>
                <a:sym typeface="Wingdings" pitchFamily="2" charset="2"/>
              </a:rPr>
              <a:t>Sustainable Development Goals 2015-2030</a:t>
            </a:r>
            <a:r>
              <a:rPr lang="de-DE" dirty="0">
                <a:sym typeface="Wingdings" pitchFamily="2" charset="2"/>
              </a:rPr>
              <a:t>, adopted 25- September 2015, new York, to end poverty, fight inequality and injustice, and tackle climate change by 2030</a:t>
            </a:r>
            <a:endParaRPr lang="en-US" dirty="0"/>
          </a:p>
          <a:p>
            <a:endParaRPr lang="en-GB" dirty="0"/>
          </a:p>
        </p:txBody>
      </p:sp>
      <p:sp>
        <p:nvSpPr>
          <p:cNvPr id="4" name="Slide Number Placeholder 3"/>
          <p:cNvSpPr>
            <a:spLocks noGrp="1"/>
          </p:cNvSpPr>
          <p:nvPr>
            <p:ph type="sldNum" sz="quarter" idx="10"/>
          </p:nvPr>
        </p:nvSpPr>
        <p:spPr/>
        <p:txBody>
          <a:bodyPr/>
          <a:lstStyle/>
          <a:p>
            <a:fld id="{97AD2F03-C7D0-4461-94CF-C43E4DF6E713}" type="slidenum">
              <a:rPr lang="en-GB" smtClean="0"/>
              <a:pPr/>
              <a:t>5</a:t>
            </a:fld>
            <a:endParaRPr lang="en-GB"/>
          </a:p>
        </p:txBody>
      </p:sp>
    </p:spTree>
    <p:extLst>
      <p:ext uri="{BB962C8B-B14F-4D97-AF65-F5344CB8AC3E}">
        <p14:creationId xmlns:p14="http://schemas.microsoft.com/office/powerpoint/2010/main" val="974939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1363"/>
            <a:ext cx="6623050" cy="3725862"/>
          </a:xfrm>
        </p:spPr>
      </p:sp>
      <p:sp>
        <p:nvSpPr>
          <p:cNvPr id="3" name="Notes Placeholder 2"/>
          <p:cNvSpPr>
            <a:spLocks noGrp="1"/>
          </p:cNvSpPr>
          <p:nvPr>
            <p:ph type="body" idx="1"/>
          </p:nvPr>
        </p:nvSpPr>
        <p:spPr/>
        <p:txBody>
          <a:bodyPr/>
          <a:lstStyle/>
          <a:p>
            <a:r>
              <a:rPr lang="en-US" dirty="0" smtClean="0"/>
              <a:t>Intersectoral action is a political choice and requires political commitment. </a:t>
            </a:r>
            <a:r>
              <a:rPr lang="en-GB" dirty="0" smtClean="0"/>
              <a:t>Implementing intersectoral action for health and well-being, however, is challenging. </a:t>
            </a:r>
          </a:p>
          <a:p>
            <a:r>
              <a:rPr lang="en-GB" dirty="0" smtClean="0"/>
              <a:t>Addressing the determinants of health and well-being means addressing complex, challenging issues. Bringing together different sectors means navigating the specificities of different bureaucratic systems, unequal distribution of resources, and even at times conflicts of interest within government. This requires a determined effort.</a:t>
            </a:r>
          </a:p>
          <a:p>
            <a:r>
              <a:rPr lang="en-US" dirty="0" smtClean="0"/>
              <a:t>There </a:t>
            </a:r>
            <a:r>
              <a:rPr lang="en-US" dirty="0"/>
              <a:t>is now extensive knowledge and experience about what sustainable institutional and functional processes support successful implementation of intersectoral policies and processes. </a:t>
            </a:r>
            <a:r>
              <a:rPr lang="en-GB" dirty="0"/>
              <a:t>Our Region has considerable experience in intersectoral </a:t>
            </a:r>
            <a:r>
              <a:rPr lang="en-GB" dirty="0" smtClean="0"/>
              <a:t>action </a:t>
            </a:r>
          </a:p>
          <a:p>
            <a:r>
              <a:rPr lang="en-GB" dirty="0" smtClean="0"/>
              <a:t>One </a:t>
            </a:r>
            <a:r>
              <a:rPr lang="en-GB" dirty="0"/>
              <a:t>area of considerable experience we are discussing today is the Environment and Health Process. </a:t>
            </a:r>
            <a:endParaRPr lang="en-US" dirty="0"/>
          </a:p>
          <a:p>
            <a:pPr lvl="0"/>
            <a:r>
              <a:rPr lang="en-US" dirty="0" smtClean="0"/>
              <a:t>T</a:t>
            </a:r>
            <a:r>
              <a:rPr lang="en-GB" dirty="0"/>
              <a:t>here are many good reasons to look at the work in environment and health area to be inspired and reflect on the lessons learnt on the long way between Frankfurt in 1989, where the first Ministerial Conference on Environment and Health took place, to Oslo, where we will gather for the sixth Conference in 2017. </a:t>
            </a:r>
            <a:r>
              <a:rPr lang="en-US" dirty="0"/>
              <a:t>I would like to take this </a:t>
            </a:r>
            <a:r>
              <a:rPr lang="en-GB" dirty="0"/>
              <a:t>moment to express special gratitude to Germany, Finland, the United Kingdom, Hungary, Italy and Norway for generously providing the hospitality and leadership on that way, making each and every of these conferences a unique milestone in a different way.</a:t>
            </a:r>
          </a:p>
          <a:p>
            <a:pPr lvl="0"/>
            <a:endParaRPr lang="en-US" dirty="0"/>
          </a:p>
          <a:p>
            <a:pPr lvl="0"/>
            <a:r>
              <a:rPr lang="en-GB" dirty="0"/>
              <a:t>Reflecting on the aspects that made the European Environment and Health Process a flagship intersectoral governance mechanism is a very useful exercise when considering the </a:t>
            </a:r>
            <a:r>
              <a:rPr lang="en-GB" b="1" dirty="0"/>
              <a:t>necessity</a:t>
            </a:r>
            <a:r>
              <a:rPr lang="en-GB" dirty="0"/>
              <a:t>, </a:t>
            </a:r>
            <a:r>
              <a:rPr lang="en-GB" b="1" dirty="0"/>
              <a:t>value</a:t>
            </a:r>
            <a:r>
              <a:rPr lang="en-GB" dirty="0"/>
              <a:t> and </a:t>
            </a:r>
            <a:r>
              <a:rPr lang="en-GB" b="1" dirty="0"/>
              <a:t>challenges</a:t>
            </a:r>
            <a:r>
              <a:rPr lang="en-GB" dirty="0"/>
              <a:t> of intersectoral work in other areas and with different sectors.</a:t>
            </a:r>
            <a:endParaRPr lang="en-US" dirty="0"/>
          </a:p>
          <a:p>
            <a:endParaRPr lang="en-GB" b="1" dirty="0"/>
          </a:p>
        </p:txBody>
      </p:sp>
      <p:sp>
        <p:nvSpPr>
          <p:cNvPr id="4" name="Slide Number Placeholder 3"/>
          <p:cNvSpPr>
            <a:spLocks noGrp="1"/>
          </p:cNvSpPr>
          <p:nvPr>
            <p:ph type="sldNum" sz="quarter" idx="10"/>
          </p:nvPr>
        </p:nvSpPr>
        <p:spPr/>
        <p:txBody>
          <a:bodyPr/>
          <a:lstStyle/>
          <a:p>
            <a:fld id="{5ABEA5C9-79DF-4EAB-B6EC-DD2CD99996A7}" type="slidenum">
              <a:rPr lang="en-GB" smtClean="0"/>
              <a:t>6</a:t>
            </a:fld>
            <a:endParaRPr lang="en-GB" dirty="0"/>
          </a:p>
        </p:txBody>
      </p:sp>
    </p:spTree>
    <p:extLst>
      <p:ext uri="{BB962C8B-B14F-4D97-AF65-F5344CB8AC3E}">
        <p14:creationId xmlns:p14="http://schemas.microsoft.com/office/powerpoint/2010/main" val="612415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266CEF-756F-4B21-A065-0F3F714FCCD8}"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5659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CB3B6E-F626-40C2-B7F9-051CD41CCFAB}" type="slidenum">
              <a:rPr lang="en-GB" smtClean="0"/>
              <a:t>8</a:t>
            </a:fld>
            <a:endParaRPr lang="en-GB"/>
          </a:p>
        </p:txBody>
      </p:sp>
    </p:spTree>
    <p:extLst>
      <p:ext uri="{BB962C8B-B14F-4D97-AF65-F5344CB8AC3E}">
        <p14:creationId xmlns:p14="http://schemas.microsoft.com/office/powerpoint/2010/main" val="1987253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CB3B6E-F626-40C2-B7F9-051CD41CCFAB}" type="slidenum">
              <a:rPr lang="en-GB" smtClean="0"/>
              <a:t>10</a:t>
            </a:fld>
            <a:endParaRPr lang="en-GB"/>
          </a:p>
        </p:txBody>
      </p:sp>
    </p:spTree>
    <p:extLst>
      <p:ext uri="{BB962C8B-B14F-4D97-AF65-F5344CB8AC3E}">
        <p14:creationId xmlns:p14="http://schemas.microsoft.com/office/powerpoint/2010/main" val="4189611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 y="-4766"/>
            <a:ext cx="12192792" cy="6862766"/>
          </a:xfrm>
          <a:prstGeom prst="rect">
            <a:avLst/>
          </a:prstGeom>
        </p:spPr>
      </p:pic>
      <p:sp>
        <p:nvSpPr>
          <p:cNvPr id="3" name="Subtitle 2"/>
          <p:cNvSpPr>
            <a:spLocks noGrp="1"/>
          </p:cNvSpPr>
          <p:nvPr>
            <p:ph type="subTitle" idx="1"/>
          </p:nvPr>
        </p:nvSpPr>
        <p:spPr>
          <a:xfrm>
            <a:off x="2800864" y="3188043"/>
            <a:ext cx="6590271" cy="1993557"/>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10" name="Title 9"/>
          <p:cNvSpPr>
            <a:spLocks noGrp="1"/>
          </p:cNvSpPr>
          <p:nvPr>
            <p:ph type="title"/>
          </p:nvPr>
        </p:nvSpPr>
        <p:spPr>
          <a:xfrm>
            <a:off x="609600" y="1551502"/>
            <a:ext cx="10972800" cy="1143000"/>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9768800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6139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6561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754096"/>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107851" y="1054100"/>
            <a:ext cx="5672832" cy="4749800"/>
          </a:xfrm>
        </p:spPr>
        <p:txBody>
          <a:bodyPr>
            <a:normAutofit/>
          </a:bodyPr>
          <a:lstStyle>
            <a:lvl1pPr>
              <a:spcBef>
                <a:spcPts val="0"/>
              </a:spcBef>
              <a:spcAft>
                <a:spcPts val="800"/>
              </a:spcAft>
              <a:defRPr sz="2800">
                <a:solidFill>
                  <a:schemeClr val="tx1"/>
                </a:solidFill>
              </a:defRPr>
            </a:lvl1pPr>
            <a:lvl2pPr>
              <a:spcBef>
                <a:spcPts val="0"/>
              </a:spcBef>
              <a:spcAft>
                <a:spcPts val="800"/>
              </a:spcAft>
              <a:defRPr sz="2400">
                <a:solidFill>
                  <a:schemeClr val="tx1"/>
                </a:solidFill>
              </a:defRPr>
            </a:lvl2pPr>
            <a:lvl3pPr>
              <a:spcBef>
                <a:spcPts val="0"/>
              </a:spcBef>
              <a:spcAft>
                <a:spcPts val="800"/>
              </a:spcAft>
              <a:defRPr sz="2000">
                <a:solidFill>
                  <a:schemeClr val="tx1"/>
                </a:solidFill>
              </a:defRPr>
            </a:lvl3pPr>
            <a:lvl4pPr>
              <a:spcBef>
                <a:spcPts val="0"/>
              </a:spcBef>
              <a:spcAft>
                <a:spcPts val="800"/>
              </a:spcAft>
              <a:defRPr sz="2000">
                <a:solidFill>
                  <a:schemeClr val="tx1"/>
                </a:solidFill>
              </a:defRPr>
            </a:lvl4pPr>
            <a:lvl5pPr>
              <a:spcBef>
                <a:spcPts val="0"/>
              </a:spcBef>
              <a:spcAft>
                <a:spcPts val="800"/>
              </a:spcAft>
              <a:defRPr sz="2000">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320783" y="1055466"/>
            <a:ext cx="5659040" cy="2373535"/>
          </a:xfrm>
        </p:spPr>
        <p:txBody>
          <a:bodyPr/>
          <a:lstStyle>
            <a:lvl1pPr>
              <a:spcBef>
                <a:spcPts val="0"/>
              </a:spcBef>
              <a:spcAft>
                <a:spcPts val="800"/>
              </a:spcAft>
              <a:defRPr sz="2400">
                <a:solidFill>
                  <a:schemeClr val="tx1"/>
                </a:solidFill>
              </a:defRPr>
            </a:lvl1pPr>
            <a:lvl2pPr>
              <a:spcBef>
                <a:spcPts val="0"/>
              </a:spcBef>
              <a:spcAft>
                <a:spcPts val="800"/>
              </a:spcAft>
              <a:defRPr sz="2133">
                <a:solidFill>
                  <a:schemeClr val="tx1"/>
                </a:solidFill>
              </a:defRPr>
            </a:lvl2pPr>
            <a:lvl3pPr>
              <a:spcBef>
                <a:spcPts val="0"/>
              </a:spcBef>
              <a:spcAft>
                <a:spcPts val="800"/>
              </a:spcAft>
              <a:defRPr sz="1867">
                <a:solidFill>
                  <a:schemeClr val="tx1"/>
                </a:solidFill>
              </a:defRPr>
            </a:lvl3pPr>
            <a:lvl4pPr>
              <a:spcBef>
                <a:spcPts val="0"/>
              </a:spcBef>
              <a:spcAft>
                <a:spcPts val="800"/>
              </a:spcAft>
              <a:defRPr sz="1600">
                <a:solidFill>
                  <a:schemeClr val="tx1"/>
                </a:solidFill>
              </a:defRPr>
            </a:lvl4pPr>
            <a:lvl5pPr>
              <a:spcBef>
                <a:spcPts val="0"/>
              </a:spcBef>
              <a:spcAft>
                <a:spcPts val="800"/>
              </a:spcAft>
              <a:defRPr sz="1600">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3"/>
          <p:cNvSpPr>
            <a:spLocks noGrp="1"/>
          </p:cNvSpPr>
          <p:nvPr>
            <p:ph sz="half" idx="10"/>
          </p:nvPr>
        </p:nvSpPr>
        <p:spPr>
          <a:xfrm>
            <a:off x="301401" y="3501008"/>
            <a:ext cx="5659040" cy="2304256"/>
          </a:xfrm>
        </p:spPr>
        <p:txBody>
          <a:bodyPr/>
          <a:lstStyle>
            <a:lvl1pPr>
              <a:spcBef>
                <a:spcPts val="0"/>
              </a:spcBef>
              <a:spcAft>
                <a:spcPts val="800"/>
              </a:spcAft>
              <a:defRPr sz="2400">
                <a:solidFill>
                  <a:schemeClr val="tx1"/>
                </a:solidFill>
              </a:defRPr>
            </a:lvl1pPr>
            <a:lvl2pPr>
              <a:spcBef>
                <a:spcPts val="0"/>
              </a:spcBef>
              <a:spcAft>
                <a:spcPts val="800"/>
              </a:spcAft>
              <a:defRPr sz="2133">
                <a:solidFill>
                  <a:schemeClr val="tx1"/>
                </a:solidFill>
              </a:defRPr>
            </a:lvl2pPr>
            <a:lvl3pPr>
              <a:spcBef>
                <a:spcPts val="0"/>
              </a:spcBef>
              <a:spcAft>
                <a:spcPts val="800"/>
              </a:spcAft>
              <a:defRPr sz="1867">
                <a:solidFill>
                  <a:schemeClr val="tx1"/>
                </a:solidFill>
              </a:defRPr>
            </a:lvl3pPr>
            <a:lvl4pPr>
              <a:spcBef>
                <a:spcPts val="0"/>
              </a:spcBef>
              <a:spcAft>
                <a:spcPts val="800"/>
              </a:spcAft>
              <a:defRPr sz="1600">
                <a:solidFill>
                  <a:schemeClr val="tx1"/>
                </a:solidFill>
              </a:defRPr>
            </a:lvl4pPr>
            <a:lvl5pPr>
              <a:spcBef>
                <a:spcPts val="0"/>
              </a:spcBef>
              <a:spcAft>
                <a:spcPts val="800"/>
              </a:spcAft>
              <a:defRPr sz="1600">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1187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5360" y="1127472"/>
            <a:ext cx="5672832" cy="4749800"/>
          </a:xfrm>
        </p:spPr>
        <p:txBody>
          <a:bodyPr/>
          <a:lstStyle>
            <a:lvl1pPr>
              <a:spcBef>
                <a:spcPts val="0"/>
              </a:spcBef>
              <a:spcAft>
                <a:spcPts val="600"/>
              </a:spcAft>
              <a:defRPr sz="2400">
                <a:solidFill>
                  <a:schemeClr val="tx1"/>
                </a:solidFill>
              </a:defRPr>
            </a:lvl1pPr>
            <a:lvl2pPr>
              <a:spcBef>
                <a:spcPts val="0"/>
              </a:spcBef>
              <a:spcAft>
                <a:spcPts val="600"/>
              </a:spcAft>
              <a:defRPr sz="2000">
                <a:solidFill>
                  <a:schemeClr val="tx1"/>
                </a:solidFill>
              </a:defRPr>
            </a:lvl2pPr>
            <a:lvl3pPr>
              <a:spcBef>
                <a:spcPts val="0"/>
              </a:spcBef>
              <a:spcAft>
                <a:spcPts val="600"/>
              </a:spcAft>
              <a:defRPr sz="1800">
                <a:solidFill>
                  <a:schemeClr val="tx1"/>
                </a:solidFill>
              </a:defRPr>
            </a:lvl3pPr>
            <a:lvl4pPr>
              <a:spcBef>
                <a:spcPts val="0"/>
              </a:spcBef>
              <a:spcAft>
                <a:spcPts val="600"/>
              </a:spcAft>
              <a:defRPr sz="1600">
                <a:solidFill>
                  <a:schemeClr val="tx1"/>
                </a:solidFill>
              </a:defRPr>
            </a:lvl4pPr>
            <a:lvl5pPr>
              <a:spcBef>
                <a:spcPts val="0"/>
              </a:spcBef>
              <a:spcAft>
                <a:spcPts val="600"/>
              </a:spcAft>
              <a:defRPr sz="16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11392" y="1127474"/>
            <a:ext cx="5659040" cy="2373535"/>
          </a:xfrm>
        </p:spPr>
        <p:txBody>
          <a:bodyPr/>
          <a:lstStyle>
            <a:lvl1pPr>
              <a:spcBef>
                <a:spcPts val="0"/>
              </a:spcBef>
              <a:spcAft>
                <a:spcPts val="600"/>
              </a:spcAft>
              <a:defRPr sz="1800">
                <a:solidFill>
                  <a:schemeClr val="tx1"/>
                </a:solidFill>
              </a:defRPr>
            </a:lvl1pPr>
            <a:lvl2pPr>
              <a:spcBef>
                <a:spcPts val="0"/>
              </a:spcBef>
              <a:spcAft>
                <a:spcPts val="600"/>
              </a:spcAft>
              <a:defRPr sz="1600">
                <a:solidFill>
                  <a:schemeClr val="tx1"/>
                </a:solidFill>
              </a:defRPr>
            </a:lvl2pPr>
            <a:lvl3pPr>
              <a:spcBef>
                <a:spcPts val="0"/>
              </a:spcBef>
              <a:spcAft>
                <a:spcPts val="600"/>
              </a:spcAft>
              <a:defRPr sz="1400">
                <a:solidFill>
                  <a:schemeClr val="tx1"/>
                </a:solidFill>
              </a:defRPr>
            </a:lvl3pPr>
            <a:lvl4pPr>
              <a:spcBef>
                <a:spcPts val="0"/>
              </a:spcBef>
              <a:spcAft>
                <a:spcPts val="600"/>
              </a:spcAft>
              <a:defRPr sz="1200">
                <a:solidFill>
                  <a:schemeClr val="tx1"/>
                </a:solidFill>
              </a:defRPr>
            </a:lvl4pPr>
            <a:lvl5pPr>
              <a:spcBef>
                <a:spcPts val="0"/>
              </a:spcBef>
              <a:spcAft>
                <a:spcPts val="600"/>
              </a:spcAft>
              <a:defRPr sz="12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Content Placeholder 3"/>
          <p:cNvSpPr>
            <a:spLocks noGrp="1"/>
          </p:cNvSpPr>
          <p:nvPr>
            <p:ph sz="half" idx="10"/>
          </p:nvPr>
        </p:nvSpPr>
        <p:spPr>
          <a:xfrm>
            <a:off x="6192011" y="3573016"/>
            <a:ext cx="5659040" cy="2304256"/>
          </a:xfrm>
        </p:spPr>
        <p:txBody>
          <a:bodyPr/>
          <a:lstStyle>
            <a:lvl1pPr>
              <a:spcBef>
                <a:spcPts val="0"/>
              </a:spcBef>
              <a:spcAft>
                <a:spcPts val="600"/>
              </a:spcAft>
              <a:defRPr sz="1800">
                <a:solidFill>
                  <a:schemeClr val="tx1"/>
                </a:solidFill>
              </a:defRPr>
            </a:lvl1pPr>
            <a:lvl2pPr>
              <a:spcBef>
                <a:spcPts val="0"/>
              </a:spcBef>
              <a:spcAft>
                <a:spcPts val="600"/>
              </a:spcAft>
              <a:defRPr sz="1600">
                <a:solidFill>
                  <a:schemeClr val="tx1"/>
                </a:solidFill>
              </a:defRPr>
            </a:lvl2pPr>
            <a:lvl3pPr>
              <a:spcBef>
                <a:spcPts val="0"/>
              </a:spcBef>
              <a:spcAft>
                <a:spcPts val="600"/>
              </a:spcAft>
              <a:defRPr sz="1400">
                <a:solidFill>
                  <a:schemeClr val="tx1"/>
                </a:solidFill>
              </a:defRPr>
            </a:lvl3pPr>
            <a:lvl4pPr>
              <a:spcBef>
                <a:spcPts val="0"/>
              </a:spcBef>
              <a:spcAft>
                <a:spcPts val="600"/>
              </a:spcAft>
              <a:defRPr sz="1200">
                <a:solidFill>
                  <a:schemeClr val="tx1"/>
                </a:solidFill>
              </a:defRPr>
            </a:lvl4pPr>
            <a:lvl5pPr>
              <a:spcBef>
                <a:spcPts val="0"/>
              </a:spcBef>
              <a:spcAft>
                <a:spcPts val="600"/>
              </a:spcAft>
              <a:defRPr sz="12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954519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sz="4267" dirty="0"/>
            </a:lvl1pPr>
          </a:lstStyle>
          <a:p>
            <a:pPr lvl="0"/>
            <a:r>
              <a:rPr lang="en-US" dirty="0"/>
              <a:t>Click to edit Master title style</a:t>
            </a:r>
          </a:p>
        </p:txBody>
      </p:sp>
      <p:sp>
        <p:nvSpPr>
          <p:cNvPr id="3" name="Content Placeholder 2"/>
          <p:cNvSpPr>
            <a:spLocks noGrp="1"/>
          </p:cNvSpPr>
          <p:nvPr>
            <p:ph idx="1"/>
          </p:nvPr>
        </p:nvSpPr>
        <p:spPr>
          <a:xfrm>
            <a:off x="609600" y="1600202"/>
            <a:ext cx="10972800" cy="4133055"/>
          </a:xfrm>
        </p:spPr>
        <p:txBody>
          <a:bodyPr>
            <a:normAutofit/>
          </a:bodyPr>
          <a:lstStyle>
            <a:lvl1pPr>
              <a:defRPr sz="3200"/>
            </a:lvl1pPr>
            <a:lvl2pPr>
              <a:defRPr sz="28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14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Autofit/>
          </a:bodyPr>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58929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50107"/>
          </a:xfrm>
        </p:spPr>
        <p:txBody>
          <a:bodyPr/>
          <a:lstStyle/>
          <a:p>
            <a:r>
              <a:rPr lang="en-US" dirty="0"/>
              <a:t>Click to edit Master title style</a:t>
            </a:r>
          </a:p>
        </p:txBody>
      </p:sp>
      <p:sp>
        <p:nvSpPr>
          <p:cNvPr id="3" name="Content Placeholder 2"/>
          <p:cNvSpPr>
            <a:spLocks noGrp="1"/>
          </p:cNvSpPr>
          <p:nvPr>
            <p:ph sz="half" idx="1"/>
          </p:nvPr>
        </p:nvSpPr>
        <p:spPr>
          <a:xfrm>
            <a:off x="609600" y="1316765"/>
            <a:ext cx="5384800" cy="4525963"/>
          </a:xfrm>
        </p:spPr>
        <p:txBody>
          <a:bodyPr>
            <a:normAutofit/>
          </a:bodyPr>
          <a:lstStyle>
            <a:lvl1pPr>
              <a:defRPr sz="3200"/>
            </a:lvl1pPr>
            <a:lvl2pPr>
              <a:defRPr sz="2400"/>
            </a:lvl2pPr>
            <a:lvl3pPr>
              <a:defRPr sz="2000"/>
            </a:lvl3pPr>
            <a:lvl4pPr>
              <a:defRPr sz="1800"/>
            </a:lvl4pPr>
            <a:lvl5pPr>
              <a:defRPr sz="18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16765"/>
            <a:ext cx="5384800" cy="4525963"/>
          </a:xfrm>
        </p:spPr>
        <p:txBody>
          <a:bodyPr>
            <a:normAutofit/>
          </a:bodyPr>
          <a:lstStyle>
            <a:lvl1pPr>
              <a:defRPr sz="3200"/>
            </a:lvl1pPr>
            <a:lvl2pPr>
              <a:defRPr sz="2400"/>
            </a:lvl2pPr>
            <a:lvl3pPr>
              <a:defRPr sz="2000"/>
            </a:lvl3pPr>
            <a:lvl4pPr>
              <a:defRPr sz="1800"/>
            </a:lvl4pPr>
            <a:lvl5pPr>
              <a:defRPr sz="18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000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50107"/>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253067"/>
            <a:ext cx="5386917" cy="639763"/>
          </a:xfrm>
        </p:spPr>
        <p:txBody>
          <a:bodyPr anchor="b">
            <a:normAutofit/>
          </a:bodyPr>
          <a:lstStyle>
            <a:lvl1pPr marL="0" indent="0">
              <a:buNone/>
              <a:defRPr sz="28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1892829"/>
            <a:ext cx="5386917" cy="3951288"/>
          </a:xfrm>
        </p:spPr>
        <p:txBody>
          <a:bodyPr>
            <a:normAutofit/>
          </a:bodyPr>
          <a:lstStyle>
            <a:lvl1pPr>
              <a:defRPr sz="2800"/>
            </a:lvl1pPr>
            <a:lvl2pPr>
              <a:defRPr sz="2400"/>
            </a:lvl2pPr>
            <a:lvl3pPr>
              <a:defRPr sz="2000"/>
            </a:lvl3pPr>
            <a:lvl4pPr>
              <a:defRPr sz="2000"/>
            </a:lvl4pPr>
            <a:lvl5pPr>
              <a:defRPr sz="20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253067"/>
            <a:ext cx="5389033" cy="639763"/>
          </a:xfrm>
        </p:spPr>
        <p:txBody>
          <a:bodyPr anchor="b">
            <a:normAutofit/>
          </a:bodyPr>
          <a:lstStyle>
            <a:lvl1pPr marL="0" indent="0">
              <a:buNone/>
              <a:defRPr sz="28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892829"/>
            <a:ext cx="5389033" cy="3951288"/>
          </a:xfrm>
        </p:spPr>
        <p:txBody>
          <a:bodyPr>
            <a:normAutofit/>
          </a:bodyPr>
          <a:lstStyle>
            <a:lvl1pPr>
              <a:defRPr sz="2800"/>
            </a:lvl1pPr>
            <a:lvl2pPr>
              <a:defRPr sz="2400"/>
            </a:lvl2pPr>
            <a:lvl3pPr>
              <a:defRPr sz="2000"/>
            </a:lvl3pPr>
            <a:lvl4pPr>
              <a:defRPr sz="2000"/>
            </a:lvl4pPr>
            <a:lvl5pPr>
              <a:defRPr sz="20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0152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52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757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normAutofit/>
          </a:bodyPr>
          <a:lstStyle>
            <a:lvl1pPr algn="l">
              <a:defRPr sz="2800" b="1"/>
            </a:lvl1pPr>
          </a:lstStyle>
          <a:p>
            <a:r>
              <a:rPr lang="en-US" dirty="0"/>
              <a:t>Click to edit Master title style</a:t>
            </a:r>
          </a:p>
        </p:txBody>
      </p:sp>
      <p:sp>
        <p:nvSpPr>
          <p:cNvPr id="3" name="Content Placeholder 2"/>
          <p:cNvSpPr>
            <a:spLocks noGrp="1"/>
          </p:cNvSpPr>
          <p:nvPr>
            <p:ph idx="1"/>
          </p:nvPr>
        </p:nvSpPr>
        <p:spPr>
          <a:xfrm>
            <a:off x="4766733" y="273052"/>
            <a:ext cx="6815667" cy="5853113"/>
          </a:xfrm>
        </p:spPr>
        <p:txBody>
          <a:bodyPr>
            <a:normAutofit/>
          </a:bodyPr>
          <a:lstStyle>
            <a:lvl1pPr>
              <a:defRPr sz="3600"/>
            </a:lvl1pPr>
            <a:lvl2pPr>
              <a:defRPr sz="3200"/>
            </a:lvl2pPr>
            <a:lvl3pPr>
              <a:defRPr sz="2400"/>
            </a:lvl3pPr>
            <a:lvl4pPr>
              <a:defRPr sz="2000"/>
            </a:lvl4pPr>
            <a:lvl5pPr>
              <a:defRPr sz="2000"/>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53931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243949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38450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13451ED4-AEAB-4B12-8E3C-1024C6041364}" type="datetime1">
              <a:rPr lang="en-US" smtClean="0"/>
              <a:t>1/18/2019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8CC12AE-189F-46E6-94BB-12FB54E35028}" type="slidenum">
              <a:rPr lang="en-US" smtClean="0"/>
              <a:t>‹#›</a:t>
            </a:fld>
            <a:endParaRPr lang="en-US"/>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032" y="5842000"/>
            <a:ext cx="12187936" cy="1016000"/>
          </a:xfrm>
          <a:prstGeom prst="rect">
            <a:avLst/>
          </a:prstGeom>
        </p:spPr>
      </p:pic>
    </p:spTree>
    <p:extLst>
      <p:ext uri="{BB962C8B-B14F-4D97-AF65-F5344CB8AC3E}">
        <p14:creationId xmlns:p14="http://schemas.microsoft.com/office/powerpoint/2010/main" val="1272787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hf hdr="0" ftr="0" dt="0"/>
  <p:txStyles>
    <p:titleStyle>
      <a:lvl1pPr algn="ctr" defTabSz="1219170" rtl="0" eaLnBrk="1" latinLnBrk="0" hangingPunct="1">
        <a:spcBef>
          <a:spcPct val="0"/>
        </a:spcBef>
        <a:buNone/>
        <a:defRPr sz="4400" kern="1200">
          <a:solidFill>
            <a:srgbClr val="00558E"/>
          </a:solidFill>
          <a:latin typeface="Arial Unicode MS" panose="020B0604020202020204" pitchFamily="34" charset="-128"/>
          <a:ea typeface="Arial Unicode MS" panose="020B0604020202020204" pitchFamily="34" charset="-128"/>
          <a:cs typeface="Arial Unicode MS" panose="020B0604020202020204" pitchFamily="34" charset="-128"/>
        </a:defRPr>
      </a:lvl1pPr>
    </p:titleStyle>
    <p:bodyStyle>
      <a:lvl1pPr marL="457189" indent="-457189" algn="l" defTabSz="1219170" rtl="0" eaLnBrk="1" latinLnBrk="0" hangingPunct="1">
        <a:spcBef>
          <a:spcPct val="20000"/>
        </a:spcBef>
        <a:buFont typeface="Arial" panose="020B0604020202020204" pitchFamily="34" charset="0"/>
        <a:buChar char="•"/>
        <a:defRPr sz="36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523962" indent="-304792" algn="l" defTabSz="1219170" rtl="0" eaLnBrk="1" latinLnBrk="0" hangingPunct="1">
        <a:spcBef>
          <a:spcPct val="20000"/>
        </a:spcBef>
        <a:buFont typeface="Arial" panose="020B0604020202020204" pitchFamily="34" charset="0"/>
        <a:buChar char="•"/>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2133547" indent="-304792" algn="l" defTabSz="1219170" rtl="0" eaLnBrk="1" latinLnBrk="0" hangingPunct="1">
        <a:spcBef>
          <a:spcPct val="20000"/>
        </a:spcBef>
        <a:buFont typeface="Arial" panose="020B0604020202020204" pitchFamily="34" charset="0"/>
        <a:buChar char="–"/>
        <a:defRPr sz="20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743131" indent="-304792" algn="l" defTabSz="1219170" rtl="0" eaLnBrk="1" latinLnBrk="0" hangingPunct="1">
        <a:spcBef>
          <a:spcPct val="20000"/>
        </a:spcBef>
        <a:buFont typeface="Arial" panose="020B0604020202020204" pitchFamily="34" charset="0"/>
        <a:buChar char="»"/>
        <a:defRPr sz="20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3" Type="http://schemas.openxmlformats.org/officeDocument/2006/relationships/hyperlink" Target="http://www.euro.who.int/en/health-topics/environment-and-health/health-impact-assessment/publications/2010/health-and-strategic-environmental-assessment" TargetMode="External"/><Relationship Id="rId7" Type="http://schemas.openxmlformats.org/officeDocument/2006/relationships/hyperlink" Target="http://www.euro.who.int/en/health-topics/environment-and-health/health-impact-assessment/publications/2018/environment-and-health-impact-assessment-developing-an-online-knowledge-sharing-platform-and-network-2017" TargetMode="External"/><Relationship Id="rId12" Type="http://schemas.openxmlformats.org/officeDocument/2006/relationships/hyperlink" Target="http://www.euro.who.int/en/health-topics/environment-and-health/health-impact-assessment/publications/2014/health-in-impact-assessments-opportunities-not-to-be-missed"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hyperlink" Target="http://www.euro.who.int/en/health-topics/environment-and-health/health-impact-assessment/publications/2017/health-impact-assessments-and-health-in-environmental-assessments-developing-further-implementation-strategies-2016" TargetMode="External"/><Relationship Id="rId10" Type="http://schemas.openxmlformats.org/officeDocument/2006/relationships/hyperlink" Target="http://www.euro.who.int/en/health-topics/environment-and-health/health-impact-assessment/publications/2018/the-integration-of-health-into-environmental-assessments-with-a-special-focus-on-strategic-environmental-assessment-2018" TargetMode="External"/><Relationship Id="rId4" Type="http://schemas.openxmlformats.org/officeDocument/2006/relationships/image" Target="../media/image16.png"/><Relationship Id="rId9" Type="http://schemas.openxmlformats.org/officeDocument/2006/relationships/image" Target="../media/image19.PNG"/><Relationship Id="rId1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euro.who.int/" TargetMode="Externa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hyperlink" Target="http://www.impactshub.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impactshub.com/case_studies/" TargetMode="Externa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hyperlink" Target="https://drive.google.com/file/d/1aXbNXWv1bHLWIYSsANRu2_tQChTK8_pa/view"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euro.who.int/en/health-topics/environment-and-health/health-impact-assessment/publications/2017/health-impact-assessment-hia-and-health-in-environmental-assessments-enhancing-hia-practice-in-the-czech-republic-2017" TargetMode="External"/><Relationship Id="rId7" Type="http://schemas.openxmlformats.org/officeDocument/2006/relationships/hyperlink" Target="http://www.euro.who.int/en/health-topics/environment-and-health/health-impact-assessment/publications/2013/using-impact-assessment-in-environment-and-health-a-framework" TargetMode="External"/><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hyperlink" Target="http://www.euro.who.int/en/health-topics/environment-and-health/health-impact-assessment/publications/2017/hia-and-health-in-environmental-assessments-workshop-report-portugal-2017" TargetMode="Externa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hyperlink" Target="http://www.euro.who.int/en/health-topics/environment-and-health/health-impact-assessment/publications/2013/continuous-training-in-environment-and-health-capacity-building-in-environment-and-health-cbeh-proje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de-CH" altLang="en-US" sz="2400" dirty="0">
                <a:solidFill>
                  <a:schemeClr val="accent1">
                    <a:lumMod val="75000"/>
                  </a:schemeClr>
                </a:solidFill>
                <a:latin typeface="Arial" panose="020B0604020202020204" pitchFamily="34" charset="0"/>
                <a:cs typeface="Arial" panose="020B0604020202020204" pitchFamily="34" charset="0"/>
              </a:rPr>
              <a:t>Julia Nowacki</a:t>
            </a:r>
          </a:p>
          <a:p>
            <a:r>
              <a:rPr lang="de-CH" altLang="en-US" sz="1800" dirty="0">
                <a:solidFill>
                  <a:schemeClr val="accent1">
                    <a:lumMod val="75000"/>
                  </a:schemeClr>
                </a:solidFill>
                <a:latin typeface="Arial" panose="020B0604020202020204" pitchFamily="34" charset="0"/>
                <a:cs typeface="Arial" panose="020B0604020202020204" pitchFamily="34" charset="0"/>
              </a:rPr>
              <a:t>WHO European Centre for Environment and Health, </a:t>
            </a:r>
            <a:r>
              <a:rPr lang="de-CH" altLang="en-US" sz="1800" dirty="0" smtClean="0">
                <a:solidFill>
                  <a:schemeClr val="accent1">
                    <a:lumMod val="75000"/>
                  </a:schemeClr>
                </a:solidFill>
                <a:latin typeface="Arial" panose="020B0604020202020204" pitchFamily="34" charset="0"/>
                <a:cs typeface="Arial" panose="020B0604020202020204" pitchFamily="34" charset="0"/>
              </a:rPr>
              <a:t/>
            </a:r>
            <a:br>
              <a:rPr lang="de-CH" altLang="en-US" sz="1800" dirty="0" smtClean="0">
                <a:solidFill>
                  <a:schemeClr val="accent1">
                    <a:lumMod val="75000"/>
                  </a:schemeClr>
                </a:solidFill>
                <a:latin typeface="Arial" panose="020B0604020202020204" pitchFamily="34" charset="0"/>
                <a:cs typeface="Arial" panose="020B0604020202020204" pitchFamily="34" charset="0"/>
              </a:rPr>
            </a:br>
            <a:r>
              <a:rPr lang="de-CH" altLang="en-US" sz="1800" dirty="0" smtClean="0">
                <a:solidFill>
                  <a:schemeClr val="accent1">
                    <a:lumMod val="75000"/>
                  </a:schemeClr>
                </a:solidFill>
                <a:latin typeface="Arial" panose="020B0604020202020204" pitchFamily="34" charset="0"/>
                <a:cs typeface="Arial" panose="020B0604020202020204" pitchFamily="34" charset="0"/>
              </a:rPr>
              <a:t>Bonn</a:t>
            </a:r>
            <a:r>
              <a:rPr lang="de-CH" altLang="en-US" sz="1800" dirty="0">
                <a:solidFill>
                  <a:schemeClr val="accent1">
                    <a:lumMod val="75000"/>
                  </a:schemeClr>
                </a:solidFill>
                <a:latin typeface="Arial" panose="020B0604020202020204" pitchFamily="34" charset="0"/>
                <a:cs typeface="Arial" panose="020B0604020202020204" pitchFamily="34" charset="0"/>
              </a:rPr>
              <a:t>, Germany</a:t>
            </a:r>
          </a:p>
          <a:p>
            <a:r>
              <a:rPr lang="de-CH" altLang="en-US" sz="1800" dirty="0">
                <a:solidFill>
                  <a:schemeClr val="accent1">
                    <a:lumMod val="75000"/>
                  </a:schemeClr>
                </a:solidFill>
                <a:latin typeface="Arial" panose="020B0604020202020204" pitchFamily="34" charset="0"/>
                <a:cs typeface="Arial" panose="020B0604020202020204" pitchFamily="34" charset="0"/>
              </a:rPr>
              <a:t>Division of Policy and Governance for Health and Well-being</a:t>
            </a:r>
            <a:br>
              <a:rPr lang="de-CH" altLang="en-US" sz="1800" dirty="0">
                <a:solidFill>
                  <a:schemeClr val="accent1">
                    <a:lumMod val="75000"/>
                  </a:schemeClr>
                </a:solidFill>
                <a:latin typeface="Arial" panose="020B0604020202020204" pitchFamily="34" charset="0"/>
                <a:cs typeface="Arial" panose="020B0604020202020204" pitchFamily="34" charset="0"/>
              </a:rPr>
            </a:br>
            <a:r>
              <a:rPr lang="de-CH" altLang="en-US" sz="1800" dirty="0">
                <a:solidFill>
                  <a:schemeClr val="accent1">
                    <a:lumMod val="75000"/>
                  </a:schemeClr>
                </a:solidFill>
                <a:latin typeface="Arial" panose="020B0604020202020204" pitchFamily="34" charset="0"/>
                <a:cs typeface="Arial" panose="020B0604020202020204" pitchFamily="34" charset="0"/>
              </a:rPr>
              <a:t>World Health Organization Regional Office for Europe</a:t>
            </a:r>
            <a:endParaRPr lang="en-GB" sz="1800" dirty="0">
              <a:solidFill>
                <a:schemeClr val="accent1">
                  <a:lumMod val="75000"/>
                </a:schemeClr>
              </a:solidFill>
              <a:latin typeface="Arial" panose="020B0604020202020204" pitchFamily="34" charset="0"/>
              <a:cs typeface="Arial" panose="020B0604020202020204" pitchFamily="34" charset="0"/>
            </a:endParaRPr>
          </a:p>
          <a:p>
            <a:endParaRPr lang="en-GB" sz="1800" dirty="0"/>
          </a:p>
        </p:txBody>
      </p:sp>
      <p:sp>
        <p:nvSpPr>
          <p:cNvPr id="2" name="Title 1"/>
          <p:cNvSpPr>
            <a:spLocks noGrp="1"/>
          </p:cNvSpPr>
          <p:nvPr>
            <p:ph type="ctrTitle"/>
          </p:nvPr>
        </p:nvSpPr>
        <p:spPr/>
        <p:txBody>
          <a:bodyPr>
            <a:normAutofit/>
          </a:bodyPr>
          <a:lstStyle/>
          <a:p>
            <a:r>
              <a:rPr lang="en-GB" dirty="0" smtClean="0"/>
              <a:t>Leadership </a:t>
            </a:r>
            <a:r>
              <a:rPr lang="en-GB" dirty="0" smtClean="0"/>
              <a:t>in </a:t>
            </a:r>
            <a:r>
              <a:rPr lang="en-GB" dirty="0"/>
              <a:t>HIA and </a:t>
            </a:r>
            <a:r>
              <a:rPr lang="en-GB" dirty="0" smtClean="0"/>
              <a:t>health in EA (</a:t>
            </a:r>
            <a:r>
              <a:rPr lang="en-GB" dirty="0" smtClean="0"/>
              <a:t>?)</a:t>
            </a:r>
            <a:endParaRPr lang="en-GB" dirty="0"/>
          </a:p>
        </p:txBody>
      </p:sp>
    </p:spTree>
    <p:extLst>
      <p:ext uri="{BB962C8B-B14F-4D97-AF65-F5344CB8AC3E}">
        <p14:creationId xmlns:p14="http://schemas.microsoft.com/office/powerpoint/2010/main" val="3502343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65240" y="5637245"/>
            <a:ext cx="10115336" cy="762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sp>
        <p:nvSpPr>
          <p:cNvPr id="5" name="Title 4"/>
          <p:cNvSpPr>
            <a:spLocks noGrp="1"/>
          </p:cNvSpPr>
          <p:nvPr>
            <p:ph type="title"/>
          </p:nvPr>
        </p:nvSpPr>
        <p:spPr>
          <a:xfrm>
            <a:off x="609600" y="68627"/>
            <a:ext cx="10972800" cy="1143000"/>
          </a:xfrm>
        </p:spPr>
        <p:txBody>
          <a:bodyPr>
            <a:normAutofit/>
          </a:bodyPr>
          <a:lstStyle/>
          <a:p>
            <a:r>
              <a:rPr lang="en-GB" sz="4800" dirty="0" smtClean="0"/>
              <a:t>Networking and publications</a:t>
            </a:r>
            <a:endParaRPr lang="en-GB" sz="4800" dirty="0"/>
          </a:p>
        </p:txBody>
      </p:sp>
      <p:pic>
        <p:nvPicPr>
          <p:cNvPr id="1026" name="Picture 2" descr="C:\Users\nowackij\OneDrive - World Health Organization\My Pictures\0_WHO\Publications-Cover\Report_SEA_2009.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783" y="1124744"/>
            <a:ext cx="2004231" cy="2880000"/>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028" name="Picture 4" descr="C:\Users\nowackij\OneDrive - World Health Organization\My Pictures\0_WHO\Publications-Cover\EHI_HIA-HinEA-implementation-strategies-meeting_Cover.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0528" y="1123951"/>
            <a:ext cx="2039351" cy="2880000"/>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029" name="Picture 5" descr="C:\Users\nowackij\OneDrive - World Health Organization\My Pictures\0_WHO\Publications-Cover\EHI_HIA-Wiki_Cover.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9132" y="3468274"/>
            <a:ext cx="2023365" cy="2880000"/>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294967295"/>
          </p:nvPr>
        </p:nvSpPr>
        <p:spPr>
          <a:xfrm>
            <a:off x="9299872" y="6520259"/>
            <a:ext cx="2844800" cy="365125"/>
          </a:xfrm>
        </p:spPr>
        <p:txBody>
          <a:bodyPr/>
          <a:lstStyle/>
          <a:p>
            <a:fld id="{08CC12AE-189F-46E6-94BB-12FB54E35028}" type="slidenum">
              <a:rPr lang="en-US" smtClean="0"/>
              <a:pPr/>
              <a:t>10</a:t>
            </a:fld>
            <a:endParaRPr lang="en-US" dirty="0"/>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42144" y="3468274"/>
            <a:ext cx="2042989" cy="2880000"/>
          </a:xfrm>
          <a:prstGeom prst="rect">
            <a:avLst/>
          </a:prstGeom>
          <a:ln>
            <a:solidFill>
              <a:schemeClr val="bg1">
                <a:lumMod val="85000"/>
              </a:schemeClr>
            </a:solidFill>
          </a:ln>
        </p:spPr>
      </p:pic>
      <p:sp>
        <p:nvSpPr>
          <p:cNvPr id="4" name="TextBox 3"/>
          <p:cNvSpPr txBox="1"/>
          <p:nvPr/>
        </p:nvSpPr>
        <p:spPr>
          <a:xfrm rot="19764871">
            <a:off x="8675591" y="5565098"/>
            <a:ext cx="1376094" cy="276999"/>
          </a:xfrm>
          <a:prstGeom prst="rect">
            <a:avLst/>
          </a:prstGeom>
          <a:noFill/>
        </p:spPr>
        <p:txBody>
          <a:bodyPr wrap="square" rtlCol="0">
            <a:spAutoFit/>
          </a:bodyPr>
          <a:lstStyle/>
          <a:p>
            <a:pPr algn="ctr"/>
            <a:r>
              <a:rPr lang="en-GB" sz="1200" i="1" dirty="0" smtClean="0">
                <a:solidFill>
                  <a:srgbClr val="C00000"/>
                </a:solidFill>
              </a:rPr>
              <a:t>forthcoming</a:t>
            </a:r>
            <a:endParaRPr lang="en-GB" sz="1200" i="1" dirty="0">
              <a:solidFill>
                <a:srgbClr val="C00000"/>
              </a:solidFill>
            </a:endParaRPr>
          </a:p>
        </p:txBody>
      </p:sp>
      <p:pic>
        <p:nvPicPr>
          <p:cNvPr id="1034" name="Picture 10" descr="C:\Users\nowackij\OneDrive - World Health Organization\My Pictures\0_WHO\Publications-Cover\2018_HinEA(SEA).PN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23908" y="1123951"/>
            <a:ext cx="2026397" cy="2880000"/>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030" name="Picture 6" descr="C:\Users\nowackij\OneDrive - World Health Organization\My Pictures\0_WHO\Publications-Cover\EHI_H-in-IA_Cover.pn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86731" y="1123951"/>
            <a:ext cx="1993543" cy="2880000"/>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4"/>
          <a:stretch>
            <a:fillRect/>
          </a:stretch>
        </p:blipFill>
        <p:spPr>
          <a:xfrm>
            <a:off x="3629163" y="4237887"/>
            <a:ext cx="4933674" cy="1465375"/>
          </a:xfrm>
          <a:prstGeom prst="rect">
            <a:avLst/>
          </a:prstGeom>
          <a:ln>
            <a:solidFill>
              <a:schemeClr val="bg1">
                <a:lumMod val="85000"/>
              </a:schemeClr>
            </a:solidFill>
          </a:ln>
        </p:spPr>
      </p:pic>
      <p:sp>
        <p:nvSpPr>
          <p:cNvPr id="17" name="TextBox 16"/>
          <p:cNvSpPr txBox="1"/>
          <p:nvPr/>
        </p:nvSpPr>
        <p:spPr>
          <a:xfrm rot="19764871">
            <a:off x="5447868" y="5578430"/>
            <a:ext cx="1376094" cy="461665"/>
          </a:xfrm>
          <a:prstGeom prst="rect">
            <a:avLst/>
          </a:prstGeom>
          <a:noFill/>
        </p:spPr>
        <p:txBody>
          <a:bodyPr wrap="square" rtlCol="0">
            <a:spAutoFit/>
          </a:bodyPr>
          <a:lstStyle/>
          <a:p>
            <a:pPr algn="ctr"/>
            <a:r>
              <a:rPr lang="en-GB" sz="1200" i="1" dirty="0" smtClean="0">
                <a:solidFill>
                  <a:srgbClr val="C00000"/>
                </a:solidFill>
              </a:rPr>
              <a:t>Forthcoming</a:t>
            </a:r>
          </a:p>
          <a:p>
            <a:pPr algn="ctr"/>
            <a:r>
              <a:rPr lang="en-GB" sz="1200" i="1" dirty="0" smtClean="0">
                <a:solidFill>
                  <a:srgbClr val="C00000"/>
                </a:solidFill>
              </a:rPr>
              <a:t>March 2019</a:t>
            </a:r>
            <a:endParaRPr lang="en-GB" sz="1200" i="1" dirty="0">
              <a:solidFill>
                <a:srgbClr val="C00000"/>
              </a:solidFill>
            </a:endParaRPr>
          </a:p>
        </p:txBody>
      </p:sp>
    </p:spTree>
    <p:extLst>
      <p:ext uri="{BB962C8B-B14F-4D97-AF65-F5344CB8AC3E}">
        <p14:creationId xmlns:p14="http://schemas.microsoft.com/office/powerpoint/2010/main" val="1294675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165240" y="5637245"/>
            <a:ext cx="10115336" cy="762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sp>
        <p:nvSpPr>
          <p:cNvPr id="14" name="Title 13"/>
          <p:cNvSpPr>
            <a:spLocks noGrp="1"/>
          </p:cNvSpPr>
          <p:nvPr>
            <p:ph type="title"/>
          </p:nvPr>
        </p:nvSpPr>
        <p:spPr/>
        <p:txBody>
          <a:bodyPr>
            <a:normAutofit/>
          </a:bodyPr>
          <a:lstStyle/>
          <a:p>
            <a:r>
              <a:rPr lang="en-GB" dirty="0"/>
              <a:t>HIA and health in EA online resources </a:t>
            </a:r>
          </a:p>
        </p:txBody>
      </p:sp>
      <p:sp>
        <p:nvSpPr>
          <p:cNvPr id="15" name="Text Placeholder 14"/>
          <p:cNvSpPr>
            <a:spLocks noGrp="1"/>
          </p:cNvSpPr>
          <p:nvPr>
            <p:ph type="body" idx="1"/>
          </p:nvPr>
        </p:nvSpPr>
        <p:spPr>
          <a:xfrm>
            <a:off x="609600" y="1431057"/>
            <a:ext cx="5386917" cy="639763"/>
          </a:xfrm>
        </p:spPr>
        <p:txBody>
          <a:bodyPr/>
          <a:lstStyle/>
          <a:p>
            <a:r>
              <a:rPr lang="en-GB">
                <a:hlinkClick r:id="rId2"/>
              </a:rPr>
              <a:t>www.euro.who.int</a:t>
            </a:r>
            <a:r>
              <a:rPr lang="en-GB"/>
              <a:t>	</a:t>
            </a:r>
            <a:endParaRPr lang="en-GB" dirty="0"/>
          </a:p>
        </p:txBody>
      </p:sp>
      <p:pic>
        <p:nvPicPr>
          <p:cNvPr id="102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143339" y="2172816"/>
            <a:ext cx="5661157" cy="404049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 Placeholder 15"/>
          <p:cNvSpPr>
            <a:spLocks noGrp="1"/>
          </p:cNvSpPr>
          <p:nvPr>
            <p:ph type="body" sz="quarter" idx="3"/>
          </p:nvPr>
        </p:nvSpPr>
        <p:spPr>
          <a:xfrm>
            <a:off x="6193369" y="1431057"/>
            <a:ext cx="5389033" cy="639763"/>
          </a:xfrm>
        </p:spPr>
        <p:txBody>
          <a:bodyPr/>
          <a:lstStyle/>
          <a:p>
            <a:pPr algn="r"/>
            <a:r>
              <a:rPr lang="en-GB">
                <a:hlinkClick r:id="rId4"/>
              </a:rPr>
              <a:t>www.impactshub.com</a:t>
            </a:r>
            <a:r>
              <a:rPr lang="en-GB"/>
              <a:t> </a:t>
            </a:r>
            <a:endParaRPr lang="en-GB" dirty="0"/>
          </a:p>
        </p:txBody>
      </p:sp>
      <p:pic>
        <p:nvPicPr>
          <p:cNvPr id="1028" name="Picture 4"/>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bwMode="auto">
          <a:xfrm>
            <a:off x="5903980" y="2172816"/>
            <a:ext cx="6260193" cy="2976331"/>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4" name="TextBox 23"/>
          <p:cNvSpPr txBox="1"/>
          <p:nvPr/>
        </p:nvSpPr>
        <p:spPr>
          <a:xfrm>
            <a:off x="5903979" y="5277247"/>
            <a:ext cx="3024336" cy="954103"/>
          </a:xfrm>
          <a:prstGeom prst="rect">
            <a:avLst/>
          </a:prstGeom>
          <a:noFill/>
        </p:spPr>
        <p:txBody>
          <a:bodyPr wrap="square" lIns="121917" tIns="60958" rIns="121917" bIns="60958" rtlCol="0">
            <a:spAutoFit/>
          </a:bodyPr>
          <a:lstStyle/>
          <a:p>
            <a:r>
              <a:rPr lang="en-GB" dirty="0"/>
              <a:t>Resources: </a:t>
            </a:r>
          </a:p>
          <a:p>
            <a:pPr marL="380990" indent="-380990">
              <a:buFont typeface="Arial" panose="020B0604020202020204" pitchFamily="34" charset="0"/>
              <a:buChar char="•"/>
            </a:pPr>
            <a:r>
              <a:rPr lang="en-GB" dirty="0"/>
              <a:t>Case studies</a:t>
            </a:r>
          </a:p>
          <a:p>
            <a:pPr marL="380990" indent="-380990">
              <a:buFont typeface="Arial" panose="020B0604020202020204" pitchFamily="34" charset="0"/>
              <a:buChar char="•"/>
            </a:pPr>
            <a:r>
              <a:rPr lang="en-GB" dirty="0"/>
              <a:t>Guidelines </a:t>
            </a:r>
          </a:p>
        </p:txBody>
      </p:sp>
      <p:sp>
        <p:nvSpPr>
          <p:cNvPr id="28" name="TextBox 27"/>
          <p:cNvSpPr txBox="1"/>
          <p:nvPr/>
        </p:nvSpPr>
        <p:spPr>
          <a:xfrm>
            <a:off x="9145603" y="5251847"/>
            <a:ext cx="3024336" cy="954103"/>
          </a:xfrm>
          <a:prstGeom prst="rect">
            <a:avLst/>
          </a:prstGeom>
          <a:noFill/>
        </p:spPr>
        <p:txBody>
          <a:bodyPr wrap="square" lIns="121917" tIns="60958" rIns="121917" bIns="60958" rtlCol="0">
            <a:spAutoFit/>
          </a:bodyPr>
          <a:lstStyle/>
          <a:p>
            <a:pPr marL="380990" indent="-380990">
              <a:buFont typeface="Arial" panose="020B0604020202020204" pitchFamily="34" charset="0"/>
              <a:buChar char="•"/>
            </a:pPr>
            <a:r>
              <a:rPr lang="en-GB" dirty="0"/>
              <a:t>Training</a:t>
            </a:r>
          </a:p>
          <a:p>
            <a:pPr marL="380990" indent="-380990">
              <a:buFont typeface="Arial" panose="020B0604020202020204" pitchFamily="34" charset="0"/>
              <a:buChar char="•"/>
            </a:pPr>
            <a:r>
              <a:rPr lang="en-GB" dirty="0"/>
              <a:t>Glossary</a:t>
            </a:r>
          </a:p>
          <a:p>
            <a:pPr marL="380990" indent="-380990">
              <a:buFont typeface="Arial" panose="020B0604020202020204" pitchFamily="34" charset="0"/>
              <a:buChar char="•"/>
            </a:pPr>
            <a:r>
              <a:rPr lang="en-GB" dirty="0"/>
              <a:t>Web-links (Library) </a:t>
            </a:r>
          </a:p>
        </p:txBody>
      </p:sp>
      <p:sp>
        <p:nvSpPr>
          <p:cNvPr id="26" name="Slide Number Placeholder 25"/>
          <p:cNvSpPr>
            <a:spLocks noGrp="1"/>
          </p:cNvSpPr>
          <p:nvPr>
            <p:ph type="sldNum" sz="quarter" idx="4294967295"/>
          </p:nvPr>
        </p:nvSpPr>
        <p:spPr>
          <a:xfrm>
            <a:off x="8737600" y="6356351"/>
            <a:ext cx="2844800" cy="365125"/>
          </a:xfrm>
        </p:spPr>
        <p:txBody>
          <a:bodyPr/>
          <a:lstStyle/>
          <a:p>
            <a:fld id="{08CC12AE-189F-46E6-94BB-12FB54E35028}" type="slidenum">
              <a:rPr lang="en-US" smtClean="0"/>
              <a:t>11</a:t>
            </a:fld>
            <a:endParaRPr lang="en-US"/>
          </a:p>
        </p:txBody>
      </p:sp>
    </p:spTree>
    <p:extLst>
      <p:ext uri="{BB962C8B-B14F-4D97-AF65-F5344CB8AC3E}">
        <p14:creationId xmlns:p14="http://schemas.microsoft.com/office/powerpoint/2010/main" val="122219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165240" y="5637245"/>
            <a:ext cx="10115336" cy="762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sp>
        <p:nvSpPr>
          <p:cNvPr id="9" name="Title 8"/>
          <p:cNvSpPr>
            <a:spLocks noGrp="1"/>
          </p:cNvSpPr>
          <p:nvPr>
            <p:ph type="title"/>
          </p:nvPr>
        </p:nvSpPr>
        <p:spPr/>
        <p:txBody>
          <a:bodyPr>
            <a:normAutofit/>
          </a:bodyPr>
          <a:lstStyle/>
          <a:p>
            <a:endParaRPr lang="en-GB" dirty="0"/>
          </a:p>
        </p:txBody>
      </p:sp>
      <p:pic>
        <p:nvPicPr>
          <p:cNvPr id="2050" name="Picture 2">
            <a:hlinkClick r:id="rId2"/>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43339" y="1494325"/>
            <a:ext cx="5659040" cy="4247704"/>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a:hlinkClick r:id="rId4"/>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054185" y="260648"/>
            <a:ext cx="6090488" cy="596119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393" y="164639"/>
            <a:ext cx="3168352" cy="1077240"/>
          </a:xfrm>
          <a:prstGeom prst="rect">
            <a:avLst/>
          </a:prstGeom>
          <a:ln>
            <a:noFill/>
          </a:ln>
        </p:spPr>
      </p:pic>
      <p:sp>
        <p:nvSpPr>
          <p:cNvPr id="13" name="Slide Number Placeholder 12"/>
          <p:cNvSpPr>
            <a:spLocks noGrp="1"/>
          </p:cNvSpPr>
          <p:nvPr>
            <p:ph type="sldNum" sz="quarter" idx="4294967295"/>
          </p:nvPr>
        </p:nvSpPr>
        <p:spPr>
          <a:xfrm>
            <a:off x="8737600" y="6356351"/>
            <a:ext cx="2844800" cy="365125"/>
          </a:xfrm>
        </p:spPr>
        <p:txBody>
          <a:bodyPr/>
          <a:lstStyle/>
          <a:p>
            <a:fld id="{08CC12AE-189F-46E6-94BB-12FB54E35028}" type="slidenum">
              <a:rPr lang="en-US" smtClean="0"/>
              <a:t>12</a:t>
            </a:fld>
            <a:endParaRPr lang="en-US"/>
          </a:p>
        </p:txBody>
      </p:sp>
    </p:spTree>
    <p:extLst>
      <p:ext uri="{BB962C8B-B14F-4D97-AF65-F5344CB8AC3E}">
        <p14:creationId xmlns:p14="http://schemas.microsoft.com/office/powerpoint/2010/main" val="357830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2575" y="5772150"/>
            <a:ext cx="8943975" cy="666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dirty="0"/>
              <a:t>Case study review</a:t>
            </a:r>
          </a:p>
        </p:txBody>
      </p:sp>
      <p:pic>
        <p:nvPicPr>
          <p:cNvPr id="4098"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409090"/>
            <a:ext cx="5384800" cy="4624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586767" y="1316567"/>
            <a:ext cx="4606467" cy="4809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294967295"/>
          </p:nvPr>
        </p:nvSpPr>
        <p:spPr>
          <a:xfrm>
            <a:off x="8737600" y="6356351"/>
            <a:ext cx="2844800" cy="365125"/>
          </a:xfrm>
        </p:spPr>
        <p:txBody>
          <a:bodyPr/>
          <a:lstStyle/>
          <a:p>
            <a:fld id="{08CC12AE-189F-46E6-94BB-12FB54E35028}" type="slidenum">
              <a:rPr lang="en-US" smtClean="0"/>
              <a:t>13</a:t>
            </a:fld>
            <a:endParaRPr lang="en-US"/>
          </a:p>
        </p:txBody>
      </p:sp>
    </p:spTree>
    <p:extLst>
      <p:ext uri="{BB962C8B-B14F-4D97-AF65-F5344CB8AC3E}">
        <p14:creationId xmlns:p14="http://schemas.microsoft.com/office/powerpoint/2010/main" val="417643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WHO leadership in HIA and health in EA?</a:t>
            </a:r>
            <a:endParaRPr lang="en-GB" dirty="0"/>
          </a:p>
        </p:txBody>
      </p:sp>
      <p:sp>
        <p:nvSpPr>
          <p:cNvPr id="3" name="Content Placeholder 2"/>
          <p:cNvSpPr>
            <a:spLocks noGrp="1"/>
          </p:cNvSpPr>
          <p:nvPr>
            <p:ph idx="1"/>
          </p:nvPr>
        </p:nvSpPr>
        <p:spPr/>
        <p:txBody>
          <a:bodyPr>
            <a:normAutofit fontScale="62500" lnSpcReduction="20000"/>
          </a:bodyPr>
          <a:lstStyle/>
          <a:p>
            <a:pPr>
              <a:lnSpc>
                <a:spcPct val="120000"/>
              </a:lnSpc>
              <a:spcBef>
                <a:spcPts val="1200"/>
              </a:spcBef>
            </a:pPr>
            <a:r>
              <a:rPr lang="en-GB" dirty="0" smtClean="0">
                <a:solidFill>
                  <a:srgbClr val="C00000"/>
                </a:solidFill>
              </a:rPr>
              <a:t>‘Transformational’ </a:t>
            </a:r>
            <a:r>
              <a:rPr lang="en-GB" dirty="0" smtClean="0"/>
              <a:t>leadership,  i.e. leadership which pushes thinking and practice outside the comfort zone in order to go beyond established (through e.g. guidelines) practices  </a:t>
            </a:r>
          </a:p>
          <a:p>
            <a:pPr lvl="1">
              <a:lnSpc>
                <a:spcPct val="120000"/>
              </a:lnSpc>
              <a:spcBef>
                <a:spcPts val="1200"/>
              </a:spcBef>
            </a:pPr>
            <a:r>
              <a:rPr lang="en-GB" dirty="0" smtClean="0"/>
              <a:t>e.g. bringing together E&amp;H sectors                                        </a:t>
            </a:r>
          </a:p>
          <a:p>
            <a:pPr>
              <a:lnSpc>
                <a:spcPct val="120000"/>
              </a:lnSpc>
            </a:pPr>
            <a:r>
              <a:rPr lang="en-US" dirty="0" smtClean="0">
                <a:solidFill>
                  <a:srgbClr val="C00000"/>
                </a:solidFill>
              </a:rPr>
              <a:t>‘Democratic’ </a:t>
            </a:r>
            <a:r>
              <a:rPr lang="en-US" dirty="0" smtClean="0"/>
              <a:t>leadership, </a:t>
            </a:r>
            <a:r>
              <a:rPr lang="en-GB" dirty="0" smtClean="0"/>
              <a:t>i.e. leadership which </a:t>
            </a:r>
            <a:r>
              <a:rPr lang="en-US" dirty="0" smtClean="0"/>
              <a:t>considers opinions of different experts / leaders in their fields and on that basis to continuously developing IA further to achieve best practice</a:t>
            </a:r>
            <a:r>
              <a:rPr lang="en-GB" dirty="0" smtClean="0">
                <a:solidFill>
                  <a:srgbClr val="C00000"/>
                </a:solidFill>
              </a:rPr>
              <a:t> </a:t>
            </a:r>
          </a:p>
          <a:p>
            <a:pPr lvl="1">
              <a:lnSpc>
                <a:spcPct val="120000"/>
              </a:lnSpc>
            </a:pPr>
            <a:r>
              <a:rPr lang="en-GB" sz="2900" dirty="0"/>
              <a:t>e.g. networking &amp; capacity building </a:t>
            </a:r>
          </a:p>
          <a:p>
            <a:pPr>
              <a:lnSpc>
                <a:spcPct val="120000"/>
              </a:lnSpc>
            </a:pPr>
            <a:r>
              <a:rPr lang="en-US" dirty="0" smtClean="0">
                <a:solidFill>
                  <a:srgbClr val="C00000"/>
                </a:solidFill>
              </a:rPr>
              <a:t>‘Laissez faire’ </a:t>
            </a:r>
            <a:r>
              <a:rPr lang="en-US" dirty="0" smtClean="0"/>
              <a:t>leadership, </a:t>
            </a:r>
            <a:r>
              <a:rPr lang="en-GB" dirty="0" smtClean="0"/>
              <a:t>i.e. leadership which </a:t>
            </a:r>
            <a:r>
              <a:rPr lang="en-US" dirty="0" smtClean="0"/>
              <a:t>leaves the decisions on ‘how to do it’ to the ‘community’ and provides minimum guidance; the focus may be on e.g. providing a platform for the community to discuss relevant issues </a:t>
            </a:r>
          </a:p>
          <a:p>
            <a:pPr lvl="1">
              <a:lnSpc>
                <a:spcPct val="120000"/>
              </a:lnSpc>
            </a:pPr>
            <a:r>
              <a:rPr lang="en-US" sz="2900" dirty="0"/>
              <a:t>e.g. Member States need to adjust </a:t>
            </a:r>
            <a:r>
              <a:rPr lang="en-US" sz="2900" dirty="0"/>
              <a:t>capacity building and</a:t>
            </a:r>
            <a:r>
              <a:rPr lang="en-US" sz="2900" dirty="0"/>
              <a:t> implementation to their system</a:t>
            </a:r>
            <a:endParaRPr lang="en-GB" sz="2900" dirty="0"/>
          </a:p>
        </p:txBody>
      </p:sp>
    </p:spTree>
    <p:extLst>
      <p:ext uri="{BB962C8B-B14F-4D97-AF65-F5344CB8AC3E}">
        <p14:creationId xmlns:p14="http://schemas.microsoft.com/office/powerpoint/2010/main" val="3248291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de-CH" altLang="en-US" sz="2400" dirty="0">
                <a:solidFill>
                  <a:schemeClr val="accent1">
                    <a:lumMod val="75000"/>
                  </a:schemeClr>
                </a:solidFill>
                <a:latin typeface="Arial" panose="020B0604020202020204" pitchFamily="34" charset="0"/>
                <a:cs typeface="Arial" panose="020B0604020202020204" pitchFamily="34" charset="0"/>
              </a:rPr>
              <a:t>Julia Nowacki</a:t>
            </a:r>
          </a:p>
          <a:p>
            <a:r>
              <a:rPr lang="de-CH" altLang="en-US" sz="1800" dirty="0">
                <a:solidFill>
                  <a:schemeClr val="accent1">
                    <a:lumMod val="75000"/>
                  </a:schemeClr>
                </a:solidFill>
                <a:latin typeface="Arial" panose="020B0604020202020204" pitchFamily="34" charset="0"/>
                <a:cs typeface="Arial" panose="020B0604020202020204" pitchFamily="34" charset="0"/>
              </a:rPr>
              <a:t>WHO European Centre for Environment and Health, </a:t>
            </a:r>
            <a:r>
              <a:rPr lang="de-CH" altLang="en-US" sz="1800" dirty="0" smtClean="0">
                <a:solidFill>
                  <a:schemeClr val="accent1">
                    <a:lumMod val="75000"/>
                  </a:schemeClr>
                </a:solidFill>
                <a:latin typeface="Arial" panose="020B0604020202020204" pitchFamily="34" charset="0"/>
                <a:cs typeface="Arial" panose="020B0604020202020204" pitchFamily="34" charset="0"/>
              </a:rPr>
              <a:t/>
            </a:r>
            <a:br>
              <a:rPr lang="de-CH" altLang="en-US" sz="1800" dirty="0" smtClean="0">
                <a:solidFill>
                  <a:schemeClr val="accent1">
                    <a:lumMod val="75000"/>
                  </a:schemeClr>
                </a:solidFill>
                <a:latin typeface="Arial" panose="020B0604020202020204" pitchFamily="34" charset="0"/>
                <a:cs typeface="Arial" panose="020B0604020202020204" pitchFamily="34" charset="0"/>
              </a:rPr>
            </a:br>
            <a:r>
              <a:rPr lang="de-CH" altLang="en-US" sz="1800" dirty="0" smtClean="0">
                <a:solidFill>
                  <a:schemeClr val="accent1">
                    <a:lumMod val="75000"/>
                  </a:schemeClr>
                </a:solidFill>
                <a:latin typeface="Arial" panose="020B0604020202020204" pitchFamily="34" charset="0"/>
                <a:cs typeface="Arial" panose="020B0604020202020204" pitchFamily="34" charset="0"/>
              </a:rPr>
              <a:t>Bonn</a:t>
            </a:r>
            <a:r>
              <a:rPr lang="de-CH" altLang="en-US" sz="1800" dirty="0">
                <a:solidFill>
                  <a:schemeClr val="accent1">
                    <a:lumMod val="75000"/>
                  </a:schemeClr>
                </a:solidFill>
                <a:latin typeface="Arial" panose="020B0604020202020204" pitchFamily="34" charset="0"/>
                <a:cs typeface="Arial" panose="020B0604020202020204" pitchFamily="34" charset="0"/>
              </a:rPr>
              <a:t>, Germany</a:t>
            </a:r>
          </a:p>
          <a:p>
            <a:r>
              <a:rPr lang="de-CH" altLang="en-US" sz="1800" dirty="0">
                <a:solidFill>
                  <a:schemeClr val="accent1">
                    <a:lumMod val="75000"/>
                  </a:schemeClr>
                </a:solidFill>
                <a:latin typeface="Arial" panose="020B0604020202020204" pitchFamily="34" charset="0"/>
                <a:cs typeface="Arial" panose="020B0604020202020204" pitchFamily="34" charset="0"/>
              </a:rPr>
              <a:t>Division of Policy and Governance for Health and Well-being</a:t>
            </a:r>
            <a:br>
              <a:rPr lang="de-CH" altLang="en-US" sz="1800" dirty="0">
                <a:solidFill>
                  <a:schemeClr val="accent1">
                    <a:lumMod val="75000"/>
                  </a:schemeClr>
                </a:solidFill>
                <a:latin typeface="Arial" panose="020B0604020202020204" pitchFamily="34" charset="0"/>
                <a:cs typeface="Arial" panose="020B0604020202020204" pitchFamily="34" charset="0"/>
              </a:rPr>
            </a:br>
            <a:r>
              <a:rPr lang="de-CH" altLang="en-US" sz="1800" dirty="0">
                <a:solidFill>
                  <a:schemeClr val="accent1">
                    <a:lumMod val="75000"/>
                  </a:schemeClr>
                </a:solidFill>
                <a:latin typeface="Arial" panose="020B0604020202020204" pitchFamily="34" charset="0"/>
                <a:cs typeface="Arial" panose="020B0604020202020204" pitchFamily="34" charset="0"/>
              </a:rPr>
              <a:t>World Health Organization Regional Office for Europe</a:t>
            </a:r>
            <a:endParaRPr lang="en-GB" sz="1800" dirty="0">
              <a:solidFill>
                <a:schemeClr val="accent1">
                  <a:lumMod val="75000"/>
                </a:schemeClr>
              </a:solidFill>
              <a:latin typeface="Arial" panose="020B0604020202020204" pitchFamily="34" charset="0"/>
              <a:cs typeface="Arial" panose="020B0604020202020204" pitchFamily="34" charset="0"/>
            </a:endParaRPr>
          </a:p>
          <a:p>
            <a:endParaRPr lang="en-GB" sz="1800" dirty="0"/>
          </a:p>
        </p:txBody>
      </p:sp>
      <p:sp>
        <p:nvSpPr>
          <p:cNvPr id="2" name="Title 1"/>
          <p:cNvSpPr>
            <a:spLocks noGrp="1"/>
          </p:cNvSpPr>
          <p:nvPr>
            <p:ph type="ctrTitle"/>
          </p:nvPr>
        </p:nvSpPr>
        <p:spPr/>
        <p:txBody>
          <a:bodyPr>
            <a:normAutofit/>
          </a:bodyPr>
          <a:lstStyle/>
          <a:p>
            <a:r>
              <a:rPr lang="en-GB" dirty="0" smtClean="0"/>
              <a:t>Thank you for your attention!</a:t>
            </a:r>
            <a:endParaRPr lang="en-GB" dirty="0"/>
          </a:p>
        </p:txBody>
      </p:sp>
    </p:spTree>
    <p:extLst>
      <p:ext uri="{BB962C8B-B14F-4D97-AF65-F5344CB8AC3E}">
        <p14:creationId xmlns:p14="http://schemas.microsoft.com/office/powerpoint/2010/main" val="2391144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185" y="4800600"/>
            <a:ext cx="8301630" cy="566739"/>
          </a:xfrm>
        </p:spPr>
        <p:txBody>
          <a:bodyPr>
            <a:noAutofit/>
          </a:bodyPr>
          <a:lstStyle/>
          <a:p>
            <a:pPr algn="ctr"/>
            <a:r>
              <a:rPr lang="en-GB" sz="2800" dirty="0" smtClean="0"/>
              <a:t>The WHO </a:t>
            </a:r>
            <a:r>
              <a:rPr lang="en-GB" sz="2800" dirty="0"/>
              <a:t>European Region </a:t>
            </a:r>
            <a:r>
              <a:rPr lang="en-GB" sz="2800" dirty="0" smtClean="0"/>
              <a:t>– environment &amp; </a:t>
            </a:r>
            <a:r>
              <a:rPr lang="en-GB" sz="2800" dirty="0"/>
              <a:t>health</a:t>
            </a:r>
            <a:endParaRPr lang="en-GB" sz="2800" dirty="0"/>
          </a:p>
        </p:txBody>
      </p:sp>
      <p:sp>
        <p:nvSpPr>
          <p:cNvPr id="9" name="Text Placeholder 8"/>
          <p:cNvSpPr>
            <a:spLocks noGrp="1"/>
          </p:cNvSpPr>
          <p:nvPr>
            <p:ph type="body" sz="half" idx="2"/>
          </p:nvPr>
        </p:nvSpPr>
        <p:spPr>
          <a:xfrm>
            <a:off x="944578" y="5367339"/>
            <a:ext cx="10302843" cy="804863"/>
          </a:xfrm>
        </p:spPr>
        <p:txBody>
          <a:bodyPr>
            <a:normAutofit/>
          </a:bodyPr>
          <a:lstStyle/>
          <a:p>
            <a:pPr algn="ctr"/>
            <a:r>
              <a:rPr lang="en-US" sz="2000" dirty="0"/>
              <a:t>53 Member </a:t>
            </a:r>
            <a:r>
              <a:rPr lang="en-US" sz="2000" dirty="0" smtClean="0"/>
              <a:t>States – 900 </a:t>
            </a:r>
            <a:r>
              <a:rPr lang="en-US" sz="2000" dirty="0"/>
              <a:t>000 000 </a:t>
            </a:r>
            <a:r>
              <a:rPr lang="en-US" sz="2000" dirty="0" smtClean="0"/>
              <a:t>population - extending </a:t>
            </a:r>
            <a:r>
              <a:rPr lang="en-US" sz="2000" dirty="0"/>
              <a:t>to central Asia</a:t>
            </a:r>
            <a:endParaRPr lang="en-GB" sz="2000" dirty="0"/>
          </a:p>
        </p:txBody>
      </p:sp>
      <p:pic>
        <p:nvPicPr>
          <p:cNvPr id="13" name="Picture 3" descr="euro"/>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val="0"/>
              </a:ext>
            </a:extLst>
          </a:blip>
          <a:srcRect b="6372"/>
          <a:stretch/>
        </p:blipFill>
        <p:spPr bwMode="auto">
          <a:xfrm>
            <a:off x="2866505" y="356046"/>
            <a:ext cx="6458989" cy="426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4817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ym typeface="Arial"/>
              </a:rPr>
              <a:t>WHO European Centre for Environment and Health (ECEH)</a:t>
            </a:r>
            <a:endParaRPr lang="en-GB" dirty="0"/>
          </a:p>
        </p:txBody>
      </p:sp>
      <p:sp>
        <p:nvSpPr>
          <p:cNvPr id="200" name="Shape 200"/>
          <p:cNvSpPr>
            <a:spLocks noGrp="1"/>
          </p:cNvSpPr>
          <p:nvPr>
            <p:ph sz="half" idx="1"/>
          </p:nvPr>
        </p:nvSpPr>
        <p:spPr/>
        <p:txBody>
          <a:bodyPr>
            <a:noAutofit/>
          </a:bodyPr>
          <a:lstStyle/>
          <a:p>
            <a:r>
              <a:rPr lang="en-GB" sz="2600" dirty="0" smtClean="0"/>
              <a:t>Established in 1991</a:t>
            </a:r>
          </a:p>
          <a:p>
            <a:r>
              <a:rPr lang="en-GB" sz="2600" dirty="0" smtClean="0"/>
              <a:t>Part of the WHO Regional Office for Europe</a:t>
            </a:r>
          </a:p>
          <a:p>
            <a:r>
              <a:rPr lang="en-GB" sz="2600" dirty="0" smtClean="0"/>
              <a:t>Operates as a scientific centre</a:t>
            </a:r>
            <a:br>
              <a:rPr lang="en-GB" sz="2600" dirty="0" smtClean="0"/>
            </a:br>
            <a:r>
              <a:rPr lang="en-GB" sz="2600" dirty="0" smtClean="0"/>
              <a:t>of excellence of WHO/Europe</a:t>
            </a:r>
          </a:p>
          <a:p>
            <a:r>
              <a:rPr lang="en-GB" sz="2600" dirty="0" smtClean="0"/>
              <a:t>Develops policy advice and</a:t>
            </a:r>
            <a:br>
              <a:rPr lang="en-GB" sz="2600" dirty="0" smtClean="0"/>
            </a:br>
            <a:r>
              <a:rPr lang="en-GB" sz="2600" dirty="0" smtClean="0"/>
              <a:t>international guidelines</a:t>
            </a:r>
          </a:p>
          <a:p>
            <a:r>
              <a:rPr lang="en-GB" sz="2600" dirty="0" smtClean="0"/>
              <a:t>Provides assistance to </a:t>
            </a:r>
            <a:br>
              <a:rPr lang="en-GB" sz="2600" dirty="0" smtClean="0"/>
            </a:br>
            <a:r>
              <a:rPr lang="en-GB" sz="2600" dirty="0" smtClean="0"/>
              <a:t>Member States on EH</a:t>
            </a:r>
            <a:endParaRPr lang="en-GB" sz="2600" dirty="0"/>
          </a:p>
        </p:txBody>
      </p:sp>
      <p:pic>
        <p:nvPicPr>
          <p:cNvPr id="6" name="Content Placeholder 5"/>
          <p:cNvPicPr>
            <a:picLocks noGrp="1" noChangeAspect="1"/>
          </p:cNvPicPr>
          <p:nvPr>
            <p:ph sz="half" idx="2"/>
          </p:nvPr>
        </p:nvPicPr>
        <p:blipFill>
          <a:blip r:embed="rId2" cstate="hqprint">
            <a:extLst>
              <a:ext uri="{28A0092B-C50C-407E-A947-70E740481C1C}">
                <a14:useLocalDpi xmlns:a14="http://schemas.microsoft.com/office/drawing/2010/main" val="0"/>
              </a:ext>
            </a:extLst>
          </a:blip>
          <a:stretch>
            <a:fillRect/>
          </a:stretch>
        </p:blipFill>
        <p:spPr>
          <a:xfrm rot="5400000">
            <a:off x="7404163" y="1943409"/>
            <a:ext cx="4362232" cy="3272675"/>
          </a:xfrm>
        </p:spPr>
      </p:pic>
      <p:sp>
        <p:nvSpPr>
          <p:cNvPr id="201" name="Shape 201"/>
          <p:cNvSpPr/>
          <p:nvPr/>
        </p:nvSpPr>
        <p:spPr>
          <a:xfrm>
            <a:off x="1919098" y="2"/>
            <a:ext cx="8749383" cy="611647"/>
          </a:xfrm>
          <a:prstGeom prst="rect">
            <a:avLst/>
          </a:prstGeom>
          <a:ln w="12700">
            <a:miter lim="400000"/>
          </a:ln>
          <a:extLst>
            <a:ext uri="{C572A759-6A51-4108-AA02-DFA0A04FC94B}">
              <ma14:wrappingTextBoxFlag xmlns="" xmlns:ma14="http://schemas.microsoft.com/office/mac/drawingml/2011/main" val="1"/>
            </a:ext>
          </a:extLst>
        </p:spPr>
        <p:txBody>
          <a:bodyPr wrap="square" lIns="45691" tIns="45691" rIns="45691" bIns="45691">
            <a:spAutoFit/>
          </a:bodyPr>
          <a:lstStyle/>
          <a:p>
            <a:pPr defTabSz="407275">
              <a:lnSpc>
                <a:spcPct val="93000"/>
              </a:lnSpc>
              <a:defRPr sz="3600" b="1">
                <a:solidFill>
                  <a:srgbClr val="00558F"/>
                </a:solidFill>
              </a:defRPr>
            </a:pPr>
            <a:endParaRPr sz="3629" b="1" kern="0" dirty="0">
              <a:solidFill>
                <a:srgbClr val="00558F"/>
              </a:solidFill>
              <a:latin typeface="Arial"/>
              <a:cs typeface="Arial"/>
              <a:sym typeface="Arial"/>
            </a:endParaRPr>
          </a:p>
        </p:txBody>
      </p:sp>
    </p:spTree>
    <p:extLst>
      <p:ext uri="{BB962C8B-B14F-4D97-AF65-F5344CB8AC3E}">
        <p14:creationId xmlns:p14="http://schemas.microsoft.com/office/powerpoint/2010/main" val="153610753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79206" y="106036"/>
            <a:ext cx="11029601" cy="5750392"/>
            <a:chOff x="479206" y="106036"/>
            <a:chExt cx="11029601" cy="5750392"/>
          </a:xfrm>
        </p:grpSpPr>
        <p:pic>
          <p:nvPicPr>
            <p:cNvPr id="410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206" y="1437644"/>
              <a:ext cx="11029601" cy="4406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54538" y="5472385"/>
              <a:ext cx="2496277" cy="384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10" name="Oval 9"/>
            <p:cNvSpPr/>
            <p:nvPr/>
          </p:nvSpPr>
          <p:spPr>
            <a:xfrm rot="20640000">
              <a:off x="3830964" y="863838"/>
              <a:ext cx="725477" cy="17351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20" name="Oval 19"/>
            <p:cNvSpPr/>
            <p:nvPr/>
          </p:nvSpPr>
          <p:spPr>
            <a:xfrm rot="954493">
              <a:off x="7650387" y="863163"/>
              <a:ext cx="725477" cy="17351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4" name="Oval 3"/>
            <p:cNvSpPr/>
            <p:nvPr/>
          </p:nvSpPr>
          <p:spPr>
            <a:xfrm>
              <a:off x="3952054" y="106036"/>
              <a:ext cx="4304099" cy="345638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pic>
          <p:nvPicPr>
            <p:cNvPr id="4098" name="Picture 2" descr="C:\Users\mbr\AppData\Local\Microsoft\Windows\Temporary Internet Files\Content.IE5\U9GYKR92\6-long-hair-mom-dad-daughter-son-son-baby-1024x73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2515" y="1224330"/>
              <a:ext cx="2463515" cy="163218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a:off x="527381" y="-7651"/>
            <a:ext cx="10972800" cy="1143000"/>
          </a:xfrm>
        </p:spPr>
        <p:txBody>
          <a:bodyPr vert="horz" lIns="121920" tIns="60960" rIns="121920" bIns="60960" rtlCol="0" anchor="ctr">
            <a:noAutofit/>
          </a:bodyPr>
          <a:lstStyle/>
          <a:p>
            <a:r>
              <a:rPr lang="en-GB" sz="4267" dirty="0"/>
              <a:t>How the environment affects health</a:t>
            </a:r>
          </a:p>
        </p:txBody>
      </p:sp>
    </p:spTree>
    <p:extLst>
      <p:ext uri="{BB962C8B-B14F-4D97-AF65-F5344CB8AC3E}">
        <p14:creationId xmlns:p14="http://schemas.microsoft.com/office/powerpoint/2010/main" val="2606874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769779"/>
          </a:xfrm>
        </p:spPr>
        <p:txBody>
          <a:bodyPr>
            <a:noAutofit/>
          </a:bodyPr>
          <a:lstStyle/>
          <a:p>
            <a:r>
              <a:rPr lang="en-GB" sz="3600" dirty="0" smtClean="0"/>
              <a:t>Opportunities for HIA and health in environmental assessments</a:t>
            </a:r>
            <a:endParaRPr lang="en-GB" sz="3600" dirty="0"/>
          </a:p>
        </p:txBody>
      </p:sp>
      <p:sp>
        <p:nvSpPr>
          <p:cNvPr id="3" name="Content Placeholder 2"/>
          <p:cNvSpPr>
            <a:spLocks noGrp="1"/>
          </p:cNvSpPr>
          <p:nvPr>
            <p:ph sz="half" idx="1"/>
          </p:nvPr>
        </p:nvSpPr>
        <p:spPr>
          <a:xfrm>
            <a:off x="335360" y="1190843"/>
            <a:ext cx="5672832" cy="2321898"/>
          </a:xfrm>
        </p:spPr>
        <p:txBody>
          <a:bodyPr>
            <a:normAutofit/>
          </a:bodyPr>
          <a:lstStyle/>
          <a:p>
            <a:r>
              <a:rPr lang="en-US" sz="2000" dirty="0" smtClean="0"/>
              <a:t>Policies, plans, programs and projects outside the health sector influence health</a:t>
            </a:r>
          </a:p>
          <a:p>
            <a:r>
              <a:rPr lang="en-US" sz="2000" dirty="0" smtClean="0">
                <a:sym typeface="Wingdings" pitchFamily="2" charset="2"/>
              </a:rPr>
              <a:t>Great potential for disease </a:t>
            </a:r>
            <a:r>
              <a:rPr lang="en-US" sz="2000" dirty="0" smtClean="0">
                <a:solidFill>
                  <a:srgbClr val="C00000"/>
                </a:solidFill>
                <a:sym typeface="Wingdings" pitchFamily="2" charset="2"/>
              </a:rPr>
              <a:t>prevention and health promotion</a:t>
            </a:r>
            <a:r>
              <a:rPr lang="en-US" sz="2000" dirty="0" smtClean="0">
                <a:sym typeface="Wingdings" pitchFamily="2" charset="2"/>
              </a:rPr>
              <a:t> </a:t>
            </a:r>
          </a:p>
          <a:p>
            <a:pPr lvl="1"/>
            <a:r>
              <a:rPr lang="en-US" sz="1800" dirty="0" smtClean="0">
                <a:sym typeface="Wingdings" pitchFamily="2" charset="2"/>
              </a:rPr>
              <a:t>Need to get involved in other sectors already at the decision-making level</a:t>
            </a:r>
            <a:endParaRPr lang="en-US" sz="1800" dirty="0">
              <a:sym typeface="Wingdings" pitchFamily="2" charset="2"/>
            </a:endParaRPr>
          </a:p>
        </p:txBody>
      </p:sp>
      <p:sp>
        <p:nvSpPr>
          <p:cNvPr id="5" name="Content Placeholder 4"/>
          <p:cNvSpPr>
            <a:spLocks noGrp="1"/>
          </p:cNvSpPr>
          <p:nvPr>
            <p:ph sz="half" idx="2"/>
          </p:nvPr>
        </p:nvSpPr>
        <p:spPr>
          <a:xfrm>
            <a:off x="6211392" y="1190845"/>
            <a:ext cx="5659040" cy="4666742"/>
          </a:xfrm>
        </p:spPr>
        <p:txBody>
          <a:bodyPr>
            <a:noAutofit/>
          </a:bodyPr>
          <a:lstStyle/>
          <a:p>
            <a:r>
              <a:rPr lang="en-US" sz="2000" dirty="0" smtClean="0">
                <a:sym typeface="Wingdings" pitchFamily="2" charset="2"/>
              </a:rPr>
              <a:t>Opportunities to get health recognized in other sectors decision-making processes, is supported through divers frameworks</a:t>
            </a:r>
          </a:p>
          <a:p>
            <a:pPr lvl="1"/>
            <a:r>
              <a:rPr lang="en-US" sz="1800" dirty="0">
                <a:solidFill>
                  <a:srgbClr val="C00000"/>
                </a:solidFill>
                <a:sym typeface="Wingdings" pitchFamily="2" charset="2"/>
              </a:rPr>
              <a:t>World Health Assembly </a:t>
            </a:r>
            <a:r>
              <a:rPr lang="en-US" sz="1800" dirty="0" smtClean="0">
                <a:sym typeface="Wingdings" pitchFamily="2" charset="2"/>
              </a:rPr>
              <a:t>(WHA) Resolutions (1982, 1992)</a:t>
            </a:r>
          </a:p>
          <a:p>
            <a:pPr lvl="1"/>
            <a:r>
              <a:rPr lang="en-US" sz="1800" dirty="0">
                <a:solidFill>
                  <a:srgbClr val="C00000"/>
                </a:solidFill>
                <a:sym typeface="Wingdings" pitchFamily="2" charset="2"/>
              </a:rPr>
              <a:t>Sustainable development goals</a:t>
            </a:r>
            <a:r>
              <a:rPr lang="en-US" sz="1800" dirty="0" smtClean="0">
                <a:sym typeface="Wingdings" pitchFamily="2" charset="2"/>
              </a:rPr>
              <a:t> (SDG) </a:t>
            </a:r>
          </a:p>
          <a:p>
            <a:pPr lvl="1"/>
            <a:r>
              <a:rPr lang="en-US" sz="1800" dirty="0" smtClean="0">
                <a:sym typeface="Wingdings" pitchFamily="2" charset="2"/>
              </a:rPr>
              <a:t>WHO </a:t>
            </a:r>
            <a:r>
              <a:rPr lang="en-US" sz="1800" dirty="0">
                <a:solidFill>
                  <a:srgbClr val="C00000"/>
                </a:solidFill>
                <a:sym typeface="Wingdings" pitchFamily="2" charset="2"/>
              </a:rPr>
              <a:t>Health 2020 </a:t>
            </a:r>
            <a:r>
              <a:rPr lang="en-US" sz="1800" dirty="0" smtClean="0">
                <a:sym typeface="Wingdings" pitchFamily="2" charset="2"/>
              </a:rPr>
              <a:t>policy framework with a whole-of-government and whole-of-society approach</a:t>
            </a:r>
          </a:p>
          <a:p>
            <a:pPr lvl="1"/>
            <a:r>
              <a:rPr lang="en-US" sz="1800" dirty="0" smtClean="0">
                <a:sym typeface="Wingdings" pitchFamily="2" charset="2"/>
              </a:rPr>
              <a:t>European </a:t>
            </a:r>
            <a:r>
              <a:rPr lang="en-US" sz="1800" dirty="0">
                <a:solidFill>
                  <a:srgbClr val="C00000"/>
                </a:solidFill>
                <a:sym typeface="Wingdings" pitchFamily="2" charset="2"/>
              </a:rPr>
              <a:t>Ministerial Conference on Environment and Health </a:t>
            </a:r>
            <a:r>
              <a:rPr lang="en-US" sz="1800" dirty="0" smtClean="0">
                <a:sym typeface="Wingdings" pitchFamily="2" charset="2"/>
              </a:rPr>
              <a:t>and its process</a:t>
            </a:r>
          </a:p>
          <a:p>
            <a:pPr lvl="1"/>
            <a:r>
              <a:rPr lang="en-US" sz="1800" dirty="0">
                <a:solidFill>
                  <a:srgbClr val="C00000"/>
                </a:solidFill>
                <a:sym typeface="Wingdings" pitchFamily="2" charset="2"/>
              </a:rPr>
              <a:t>Legal obligations </a:t>
            </a:r>
            <a:r>
              <a:rPr lang="en-US" sz="1800" dirty="0" smtClean="0">
                <a:sym typeface="Wingdings" pitchFamily="2" charset="2"/>
              </a:rPr>
              <a:t>for assessing health in environmental assessments within the EU and international through UNECE conventions.</a:t>
            </a:r>
            <a:endParaRPr lang="en-GB" sz="1800" dirty="0"/>
          </a:p>
        </p:txBody>
      </p:sp>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582"/>
          <a:stretch/>
        </p:blipFill>
        <p:spPr bwMode="auto">
          <a:xfrm>
            <a:off x="335360" y="3296417"/>
            <a:ext cx="5987841" cy="2419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753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82945" tIns="41473" rIns="82945" bIns="41473" rtlCol="0" anchor="ctr">
            <a:normAutofit/>
          </a:bodyPr>
          <a:lstStyle/>
          <a:p>
            <a:r>
              <a:rPr lang="en-GB" sz="3200" dirty="0"/>
              <a:t>Environment and health: a long standing intersectoral collaboration </a:t>
            </a:r>
            <a:endParaRPr lang="en-GB" sz="32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5872" y="1354263"/>
            <a:ext cx="10340256" cy="3977561"/>
          </a:xfrm>
        </p:spPr>
      </p:pic>
      <p:grpSp>
        <p:nvGrpSpPr>
          <p:cNvPr id="14" name="Group 13"/>
          <p:cNvGrpSpPr/>
          <p:nvPr/>
        </p:nvGrpSpPr>
        <p:grpSpPr>
          <a:xfrm>
            <a:off x="1045029" y="5382741"/>
            <a:ext cx="10145053" cy="371327"/>
            <a:chOff x="1045029" y="5382741"/>
            <a:chExt cx="10145053" cy="371327"/>
          </a:xfrm>
        </p:grpSpPr>
        <p:sp>
          <p:nvSpPr>
            <p:cNvPr id="8" name="TextBox 7"/>
            <p:cNvSpPr txBox="1"/>
            <p:nvPr/>
          </p:nvSpPr>
          <p:spPr>
            <a:xfrm>
              <a:off x="1045029" y="5382741"/>
              <a:ext cx="1390261" cy="276999"/>
            </a:xfrm>
            <a:prstGeom prst="rect">
              <a:avLst/>
            </a:prstGeom>
            <a:noFill/>
          </p:spPr>
          <p:txBody>
            <a:bodyPr wrap="square" rtlCol="0">
              <a:spAutoFit/>
            </a:bodyPr>
            <a:lstStyle/>
            <a:p>
              <a:pPr algn="ctr"/>
              <a:r>
                <a:rPr lang="en-GB" sz="600" dirty="0" smtClean="0"/>
                <a:t>Highendfood.files.wordpress.com/2009/01/Frankfurt_skyline.jpg</a:t>
              </a:r>
              <a:endParaRPr lang="en-GB" sz="600" dirty="0"/>
            </a:p>
          </p:txBody>
        </p:sp>
        <p:sp>
          <p:nvSpPr>
            <p:cNvPr id="9" name="TextBox 8"/>
            <p:cNvSpPr txBox="1"/>
            <p:nvPr/>
          </p:nvSpPr>
          <p:spPr>
            <a:xfrm>
              <a:off x="2659224" y="5384736"/>
              <a:ext cx="1595535" cy="276999"/>
            </a:xfrm>
            <a:prstGeom prst="rect">
              <a:avLst/>
            </a:prstGeom>
            <a:noFill/>
          </p:spPr>
          <p:txBody>
            <a:bodyPr wrap="square" rtlCol="0">
              <a:spAutoFit/>
            </a:bodyPr>
            <a:lstStyle/>
            <a:p>
              <a:pPr algn="ctr"/>
              <a:r>
                <a:rPr lang="en-GB" sz="600" dirty="0" smtClean="0"/>
                <a:t>monocle.com/upload/volumes/01/issue05/m_06helsinki/article_large_06helsinki.jpg</a:t>
              </a:r>
              <a:endParaRPr lang="en-GB" sz="600" dirty="0"/>
            </a:p>
          </p:txBody>
        </p:sp>
        <p:sp>
          <p:nvSpPr>
            <p:cNvPr id="10" name="TextBox 9"/>
            <p:cNvSpPr txBox="1"/>
            <p:nvPr/>
          </p:nvSpPr>
          <p:spPr>
            <a:xfrm>
              <a:off x="4478693" y="5386060"/>
              <a:ext cx="1511559" cy="276999"/>
            </a:xfrm>
            <a:prstGeom prst="rect">
              <a:avLst/>
            </a:prstGeom>
            <a:noFill/>
          </p:spPr>
          <p:txBody>
            <a:bodyPr wrap="square" rtlCol="0">
              <a:spAutoFit/>
            </a:bodyPr>
            <a:lstStyle/>
            <a:p>
              <a:pPr algn="ctr"/>
              <a:r>
                <a:rPr lang="en-GB" sz="600" dirty="0" smtClean="0"/>
                <a:t>Craigr.com/</a:t>
              </a:r>
              <a:r>
                <a:rPr lang="en-GB" sz="600" dirty="0" err="1" smtClean="0"/>
                <a:t>impages</a:t>
              </a:r>
              <a:r>
                <a:rPr lang="en-GB" sz="600" dirty="0" smtClean="0"/>
                <a:t>/London%20tower%20bridge.jpg</a:t>
              </a:r>
              <a:endParaRPr lang="en-GB" sz="600" dirty="0"/>
            </a:p>
          </p:txBody>
        </p:sp>
        <p:sp>
          <p:nvSpPr>
            <p:cNvPr id="11" name="TextBox 10"/>
            <p:cNvSpPr txBox="1"/>
            <p:nvPr/>
          </p:nvSpPr>
          <p:spPr>
            <a:xfrm>
              <a:off x="6398633" y="5389235"/>
              <a:ext cx="1268963" cy="276999"/>
            </a:xfrm>
            <a:prstGeom prst="rect">
              <a:avLst/>
            </a:prstGeom>
            <a:noFill/>
          </p:spPr>
          <p:txBody>
            <a:bodyPr wrap="square" rtlCol="0">
              <a:spAutoFit/>
            </a:bodyPr>
            <a:lstStyle/>
            <a:p>
              <a:pPr algn="ctr"/>
              <a:r>
                <a:rPr lang="en-GB" sz="600" dirty="0" smtClean="0"/>
                <a:t>Sovranaviaggi.com/</a:t>
              </a:r>
              <a:r>
                <a:rPr lang="en-GB" sz="600" dirty="0" err="1" smtClean="0"/>
                <a:t>sito</a:t>
              </a:r>
              <a:r>
                <a:rPr lang="en-GB" sz="600" dirty="0" smtClean="0"/>
                <a:t>/files/images/budapest1.jpg</a:t>
              </a:r>
              <a:endParaRPr lang="en-GB" sz="600" dirty="0"/>
            </a:p>
          </p:txBody>
        </p:sp>
        <p:sp>
          <p:nvSpPr>
            <p:cNvPr id="12" name="TextBox 11"/>
            <p:cNvSpPr txBox="1"/>
            <p:nvPr/>
          </p:nvSpPr>
          <p:spPr>
            <a:xfrm>
              <a:off x="8238931" y="5384736"/>
              <a:ext cx="1068031" cy="369332"/>
            </a:xfrm>
            <a:prstGeom prst="rect">
              <a:avLst/>
            </a:prstGeom>
            <a:noFill/>
          </p:spPr>
          <p:txBody>
            <a:bodyPr wrap="square" rtlCol="0">
              <a:spAutoFit/>
            </a:bodyPr>
            <a:lstStyle/>
            <a:p>
              <a:pPr algn="ctr"/>
              <a:r>
                <a:rPr lang="en-GB" sz="600" dirty="0" smtClean="0"/>
                <a:t>Ce.unipr.it/automatic/sagz2006/images/duomoDiParma.gif</a:t>
              </a:r>
              <a:endParaRPr lang="en-GB" sz="600" dirty="0"/>
            </a:p>
          </p:txBody>
        </p:sp>
        <p:sp>
          <p:nvSpPr>
            <p:cNvPr id="13" name="TextBox 12"/>
            <p:cNvSpPr txBox="1"/>
            <p:nvPr/>
          </p:nvSpPr>
          <p:spPr>
            <a:xfrm>
              <a:off x="9535330" y="5386256"/>
              <a:ext cx="1654752" cy="184666"/>
            </a:xfrm>
            <a:prstGeom prst="rect">
              <a:avLst/>
            </a:prstGeom>
            <a:noFill/>
          </p:spPr>
          <p:txBody>
            <a:bodyPr wrap="square" rtlCol="0">
              <a:spAutoFit/>
            </a:bodyPr>
            <a:lstStyle/>
            <a:p>
              <a:pPr algn="ctr"/>
              <a:r>
                <a:rPr lang="en-GB" sz="600" dirty="0" smtClean="0"/>
                <a:t>Cezchtourism.com/de/t/</a:t>
              </a:r>
              <a:r>
                <a:rPr lang="en-GB" sz="600" dirty="0" err="1" smtClean="0"/>
                <a:t>ostrava</a:t>
              </a:r>
              <a:endParaRPr lang="en-GB" sz="600" dirty="0"/>
            </a:p>
          </p:txBody>
        </p:sp>
      </p:grpSp>
    </p:spTree>
    <p:extLst>
      <p:ext uri="{BB962C8B-B14F-4D97-AF65-F5344CB8AC3E}">
        <p14:creationId xmlns:p14="http://schemas.microsoft.com/office/powerpoint/2010/main" val="50536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2017 Ostrava Declaration: 7 EH priorities in Europe</a:t>
            </a:r>
            <a:endParaRPr lang="en-GB" dirty="0"/>
          </a:p>
        </p:txBody>
      </p:sp>
      <p:sp>
        <p:nvSpPr>
          <p:cNvPr id="11" name="Content Placeholder 10"/>
          <p:cNvSpPr>
            <a:spLocks noGrp="1"/>
          </p:cNvSpPr>
          <p:nvPr>
            <p:ph sz="half" idx="1"/>
          </p:nvPr>
        </p:nvSpPr>
        <p:spPr/>
        <p:txBody>
          <a:bodyPr>
            <a:normAutofit fontScale="85000" lnSpcReduction="10000"/>
          </a:bodyPr>
          <a:lstStyle/>
          <a:p>
            <a:r>
              <a:rPr lang="en-GB" dirty="0" smtClean="0"/>
              <a:t>Air quality</a:t>
            </a:r>
          </a:p>
          <a:p>
            <a:r>
              <a:rPr lang="en-GB" dirty="0" smtClean="0"/>
              <a:t>Drinking-water, sanitation and hygiene</a:t>
            </a:r>
          </a:p>
          <a:p>
            <a:r>
              <a:rPr lang="en-GB" dirty="0" smtClean="0"/>
              <a:t>Chemicals</a:t>
            </a:r>
          </a:p>
          <a:p>
            <a:r>
              <a:rPr lang="en-GB" dirty="0" smtClean="0"/>
              <a:t>Waste and contaminated sites</a:t>
            </a:r>
          </a:p>
          <a:p>
            <a:r>
              <a:rPr lang="en-GB" dirty="0" smtClean="0"/>
              <a:t>Climate change mitigation and adaptation</a:t>
            </a:r>
          </a:p>
          <a:p>
            <a:r>
              <a:rPr lang="en-GB" dirty="0" smtClean="0"/>
              <a:t>Action at city and regional level</a:t>
            </a:r>
          </a:p>
          <a:p>
            <a:r>
              <a:rPr lang="en-GB" dirty="0" smtClean="0"/>
              <a:t>Environmental sustainability of health systems</a:t>
            </a:r>
          </a:p>
          <a:p>
            <a:endParaRPr lang="en-GB" dirty="0"/>
          </a:p>
          <a:p>
            <a:endParaRPr lang="en-GB" dirty="0"/>
          </a:p>
        </p:txBody>
      </p:sp>
      <p:sp>
        <p:nvSpPr>
          <p:cNvPr id="18" name="Rectangle 17"/>
          <p:cNvSpPr/>
          <p:nvPr/>
        </p:nvSpPr>
        <p:spPr>
          <a:xfrm>
            <a:off x="8126829" y="4073863"/>
            <a:ext cx="3666483" cy="774269"/>
          </a:xfrm>
          <a:prstGeom prst="rect">
            <a:avLst/>
          </a:prstGeom>
          <a:gradFill flip="none" rotWithShape="1">
            <a:gsLst>
              <a:gs pos="16000">
                <a:schemeClr val="bg1">
                  <a:alpha val="0"/>
                </a:schemeClr>
              </a:gs>
              <a:gs pos="65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ontent Placeholder 22"/>
          <p:cNvSpPr>
            <a:spLocks noGrp="1"/>
          </p:cNvSpPr>
          <p:nvPr>
            <p:ph sz="half" idx="2"/>
          </p:nvPr>
        </p:nvSpPr>
        <p:spPr/>
        <p:txBody>
          <a:bodyPr>
            <a:normAutofit fontScale="85000" lnSpcReduction="10000"/>
          </a:bodyPr>
          <a:lstStyle/>
          <a:p>
            <a:r>
              <a:rPr lang="en-GB" dirty="0"/>
              <a:t>“To address these priorities we will </a:t>
            </a:r>
            <a:r>
              <a:rPr lang="en-GB" dirty="0" smtClean="0"/>
              <a:t>… (e) </a:t>
            </a:r>
            <a:r>
              <a:rPr lang="en-GB" dirty="0" smtClean="0">
                <a:solidFill>
                  <a:srgbClr val="C00000"/>
                </a:solidFill>
              </a:rPr>
              <a:t>strengthen </a:t>
            </a:r>
            <a:r>
              <a:rPr lang="en-GB" dirty="0"/>
              <a:t>the</a:t>
            </a:r>
            <a:r>
              <a:rPr lang="en-GB" dirty="0">
                <a:solidFill>
                  <a:srgbClr val="C00000"/>
                </a:solidFill>
              </a:rPr>
              <a:t> knowledge </a:t>
            </a:r>
            <a:r>
              <a:rPr lang="en-GB" dirty="0"/>
              <a:t>and</a:t>
            </a:r>
            <a:r>
              <a:rPr lang="en-GB" dirty="0">
                <a:solidFill>
                  <a:srgbClr val="C00000"/>
                </a:solidFill>
              </a:rPr>
              <a:t> capacity </a:t>
            </a:r>
            <a:r>
              <a:rPr lang="en-GB" dirty="0"/>
              <a:t>of</a:t>
            </a:r>
            <a:r>
              <a:rPr lang="en-GB" dirty="0">
                <a:solidFill>
                  <a:srgbClr val="C00000"/>
                </a:solidFill>
              </a:rPr>
              <a:t> health and environment professionals </a:t>
            </a:r>
            <a:r>
              <a:rPr lang="en-GB" dirty="0"/>
              <a:t>for</a:t>
            </a:r>
            <a:r>
              <a:rPr lang="en-GB" dirty="0">
                <a:solidFill>
                  <a:srgbClr val="C00000"/>
                </a:solidFill>
              </a:rPr>
              <a:t> </a:t>
            </a:r>
            <a:r>
              <a:rPr lang="en-GB" dirty="0" smtClean="0">
                <a:solidFill>
                  <a:srgbClr val="C00000"/>
                </a:solidFill>
              </a:rPr>
              <a:t>HIA</a:t>
            </a:r>
            <a:r>
              <a:rPr lang="en-GB" dirty="0" smtClean="0"/>
              <a:t>” </a:t>
            </a:r>
            <a:endParaRPr lang="en-GB" dirty="0"/>
          </a:p>
          <a:p>
            <a:endParaRPr lang="en-GB" dirty="0"/>
          </a:p>
        </p:txBody>
      </p:sp>
      <p:pic>
        <p:nvPicPr>
          <p:cNvPr id="24" name="Content Placeholder 18"/>
          <p:cNvPicPr>
            <a:picLocks noChangeAspect="1"/>
          </p:cNvPicPr>
          <p:nvPr/>
        </p:nvPicPr>
        <p:blipFill rotWithShape="1">
          <a:blip r:embed="rId3"/>
          <a:srcRect l="10119" t="8026" r="8201" b="-218"/>
          <a:stretch/>
        </p:blipFill>
        <p:spPr>
          <a:xfrm>
            <a:off x="7632070" y="3153850"/>
            <a:ext cx="2658209" cy="2688878"/>
          </a:xfrm>
          <a:prstGeom prst="rect">
            <a:avLst/>
          </a:prstGeom>
        </p:spPr>
      </p:pic>
    </p:spTree>
    <p:extLst>
      <p:ext uri="{BB962C8B-B14F-4D97-AF65-F5344CB8AC3E}">
        <p14:creationId xmlns:p14="http://schemas.microsoft.com/office/powerpoint/2010/main" val="1044734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552950"/>
            <a:ext cx="7315200" cy="566739"/>
          </a:xfrm>
        </p:spPr>
        <p:txBody>
          <a:bodyPr>
            <a:noAutofit/>
          </a:bodyPr>
          <a:lstStyle/>
          <a:p>
            <a:pPr algn="ctr"/>
            <a:r>
              <a:rPr lang="en-GB" sz="3600" dirty="0"/>
              <a:t>HIA &amp; </a:t>
            </a:r>
            <a:r>
              <a:rPr lang="en-GB" sz="3600" dirty="0" smtClean="0"/>
              <a:t>health </a:t>
            </a:r>
            <a:r>
              <a:rPr lang="en-GB" sz="3600" dirty="0"/>
              <a:t>in EAs @ WHO</a:t>
            </a:r>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2509" b="12509"/>
          <a:stretch>
            <a:fillRect/>
          </a:stretch>
        </p:blipFill>
        <p:spPr>
          <a:xfrm>
            <a:off x="2438400" y="327025"/>
            <a:ext cx="7315200" cy="4114800"/>
          </a:xfrm>
        </p:spPr>
      </p:pic>
      <p:sp>
        <p:nvSpPr>
          <p:cNvPr id="9" name="Text Placeholder 8"/>
          <p:cNvSpPr>
            <a:spLocks noGrp="1"/>
          </p:cNvSpPr>
          <p:nvPr>
            <p:ph type="body" sz="half" idx="2"/>
          </p:nvPr>
        </p:nvSpPr>
        <p:spPr>
          <a:xfrm>
            <a:off x="636761" y="5119689"/>
            <a:ext cx="10927533" cy="804863"/>
          </a:xfrm>
        </p:spPr>
        <p:txBody>
          <a:bodyPr>
            <a:noAutofit/>
          </a:bodyPr>
          <a:lstStyle/>
          <a:p>
            <a:pPr algn="ctr"/>
            <a:r>
              <a:rPr lang="en-GB" sz="2700" dirty="0"/>
              <a:t>– </a:t>
            </a:r>
            <a:r>
              <a:rPr lang="en-GB" sz="2700" dirty="0" smtClean="0"/>
              <a:t>capacity building, networking</a:t>
            </a:r>
            <a:r>
              <a:rPr lang="en-GB" sz="2700" dirty="0"/>
              <a:t>, compiling resource &amp; developing tools – </a:t>
            </a:r>
          </a:p>
        </p:txBody>
      </p:sp>
    </p:spTree>
    <p:extLst>
      <p:ext uri="{BB962C8B-B14F-4D97-AF65-F5344CB8AC3E}">
        <p14:creationId xmlns:p14="http://schemas.microsoft.com/office/powerpoint/2010/main" val="344293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Capacity building activities</a:t>
            </a:r>
            <a:endParaRPr lang="en-GB" dirty="0"/>
          </a:p>
        </p:txBody>
      </p:sp>
      <p:sp>
        <p:nvSpPr>
          <p:cNvPr id="6" name="Content Placeholder 5"/>
          <p:cNvSpPr>
            <a:spLocks noGrp="1"/>
          </p:cNvSpPr>
          <p:nvPr>
            <p:ph sz="half" idx="1"/>
          </p:nvPr>
        </p:nvSpPr>
        <p:spPr/>
        <p:txBody>
          <a:bodyPr>
            <a:normAutofit lnSpcReduction="10000"/>
          </a:bodyPr>
          <a:lstStyle/>
          <a:p>
            <a:r>
              <a:rPr lang="en-GB" sz="3000" dirty="0"/>
              <a:t>Capacity building workshops and policy dialogues </a:t>
            </a:r>
          </a:p>
          <a:p>
            <a:pPr lvl="1"/>
            <a:r>
              <a:rPr lang="en-GB" dirty="0" smtClean="0"/>
              <a:t>e.g. </a:t>
            </a:r>
            <a:r>
              <a:rPr lang="en-GB" dirty="0" err="1" smtClean="0"/>
              <a:t>Czechia</a:t>
            </a:r>
            <a:r>
              <a:rPr lang="en-GB" dirty="0" smtClean="0"/>
              <a:t>, Estonia, Latvia, Lithuania, Moldova, Poland, Portugal, Romania, </a:t>
            </a:r>
            <a:r>
              <a:rPr lang="en-GB" dirty="0"/>
              <a:t>Slovakia</a:t>
            </a:r>
            <a:r>
              <a:rPr lang="en-GB" dirty="0" smtClean="0"/>
              <a:t>, Slovenia </a:t>
            </a:r>
            <a:endParaRPr lang="en-GB" dirty="0"/>
          </a:p>
          <a:p>
            <a:pPr lvl="1"/>
            <a:r>
              <a:rPr lang="en-GB" dirty="0"/>
              <a:t>Surveys on HIA readiness</a:t>
            </a:r>
          </a:p>
          <a:p>
            <a:pPr lvl="1"/>
            <a:r>
              <a:rPr lang="en-GB" dirty="0"/>
              <a:t>Capacity Building on Environment and Health (CBEH) </a:t>
            </a:r>
            <a:r>
              <a:rPr lang="en-GB" dirty="0" smtClean="0"/>
              <a:t>Project</a:t>
            </a:r>
            <a:endParaRPr lang="en-GB" dirty="0"/>
          </a:p>
        </p:txBody>
      </p:sp>
      <p:pic>
        <p:nvPicPr>
          <p:cNvPr id="8"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380687" y="1316038"/>
            <a:ext cx="3018626" cy="4525962"/>
          </a:xfrm>
        </p:spPr>
      </p:pic>
      <p:pic>
        <p:nvPicPr>
          <p:cNvPr id="9" name="Picture 3" descr="C:\Users\nowackij\OneDrive - World Health Organization\My Pictures\0_WHO\Publications-Cover\EHI_HIA-CZH_Cover.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3131" y="1316038"/>
            <a:ext cx="1438904" cy="2085409"/>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0" name="Picture 9" descr="C:\Users\nowackij\OneDrive - World Health Organization\My Pictures\0_WHO\Publications-Cover\2018_HIAinPOR.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53131" y="3756591"/>
            <a:ext cx="1462426" cy="2085409"/>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1" name="Picture 8" descr="C:\Users\nowackij\OneDrive - World Health Organization\My Pictures\0_WHO\Publications-Cover\Report_CBEH-Framework.png">
            <a:hlinkClick r:id="rId7"/>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587965" y="1316038"/>
            <a:ext cx="1463048" cy="2085409"/>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2" name="Picture 7" descr="C:\Users\nowackij\OneDrive - World Health Organization\My Pictures\0_WHO\Publications-Cover\Report_CBEH-ContinuousTraining.png">
            <a:hlinkClick r:id="rId9"/>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0587965" y="3756590"/>
            <a:ext cx="1456277" cy="2085409"/>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45702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5505</TotalTime>
  <Words>880</Words>
  <Application>Microsoft Office PowerPoint</Application>
  <PresentationFormat>Widescreen</PresentationFormat>
  <Paragraphs>112</Paragraphs>
  <Slides>15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Unicode MS</vt:lpstr>
      <vt:lpstr>Calibri</vt:lpstr>
      <vt:lpstr>Wingdings</vt:lpstr>
      <vt:lpstr>1_Office Theme</vt:lpstr>
      <vt:lpstr>Leadership in HIA and health in EA (?)</vt:lpstr>
      <vt:lpstr>The WHO European Region – environment &amp; health</vt:lpstr>
      <vt:lpstr>WHO European Centre for Environment and Health (ECEH)</vt:lpstr>
      <vt:lpstr>How the environment affects health</vt:lpstr>
      <vt:lpstr>Opportunities for HIA and health in environmental assessments</vt:lpstr>
      <vt:lpstr>Environment and health: a long standing intersectoral collaboration </vt:lpstr>
      <vt:lpstr>2017 Ostrava Declaration: 7 EH priorities in Europe</vt:lpstr>
      <vt:lpstr>HIA &amp; health in EAs @ WHO</vt:lpstr>
      <vt:lpstr>Capacity building activities</vt:lpstr>
      <vt:lpstr>Networking and publications</vt:lpstr>
      <vt:lpstr>HIA and health in EA online resources </vt:lpstr>
      <vt:lpstr>PowerPoint Presentation</vt:lpstr>
      <vt:lpstr>Case study review</vt:lpstr>
      <vt:lpstr>WHO leadership in HIA and health in EA?</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Marco Martuzzi</dc:creator>
  <cp:lastModifiedBy>Julia NOWACKI</cp:lastModifiedBy>
  <cp:revision>192</cp:revision>
  <dcterms:created xsi:type="dcterms:W3CDTF">2018-11-03T16:58:47Z</dcterms:created>
  <dcterms:modified xsi:type="dcterms:W3CDTF">2019-01-18T16:20:04Z</dcterms:modified>
</cp:coreProperties>
</file>