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0D69-42BC-4185-9A96-54F6A710B918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67271-C6A1-4DF8-954C-EA8E1B4A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 for SOPHIA Slide</a:t>
            </a:r>
            <a:endParaRPr lang="en-US" dirty="0">
              <a:effectLst/>
            </a:endParaRPr>
          </a:p>
          <a:p>
            <a:pPr rtl="0"/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Dec 2017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sharing a bit about SOPHIA’s reach/impact, member benefits, and opportunities to get involved. Feel free to tailor to your audience and share personal experiences with your involvement in SOPHIA and why YOU are invested.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Reach/Impact: 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in 2011 out of a group convened at the 2010 HIA of America’s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Worksohp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260 practitioners reached through our newsletter with a growing member base both nationally in the U.S. and internationally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of becoming a member: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resources for HIA practitioners such as a model HIA Reports Repository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Mentor/mentee opportunities through the Peer-Exchange program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networking and career building opportunities (e.g., participating in SOPHIA leadership, becoming part of the CHIA (Chronicles of Health Impact Assessment) editorial board)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get involved: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up to become a member (discount for students and organizations registering multiple members)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a working group or a committee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 the 2017 Practitioner Workshop in Washington, D.C. (October 2-3)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Linked-In group (SOPHIA)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 (@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societyforhia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Workgroups: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Engagement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and Evaluation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the Practice of HIA at State, Regional and Federal Level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Policy Theory to Inform the HIA Process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 All Policies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HIA and Health Care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67271-C6A1-4DF8-954C-EA8E1B4ADF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 for SOPHIA Slide</a:t>
            </a:r>
            <a:endParaRPr lang="en-US" dirty="0">
              <a:effectLst/>
            </a:endParaRPr>
          </a:p>
          <a:p>
            <a:pPr rtl="0"/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Dec 2017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sharing a bit about SOPHIA’s reach/impact, member benefits, and opportunities to get involved. Feel free to tailor to your audience and share personal experiences with your involvement in SOPHIA and why YOU are invested.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Reach/Impact: 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in 2011 out of a group convened at the 2010 HIA of America’s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Worksohp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260 practitioners reached through our newsletter with a growing member base both nationally in the U.S. and internationally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of becoming a member: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resources for HIA practitioners such as a model HIA Reports Repository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Mentor/mentee opportunities through the Peer-Exchange program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networking and career building opportunities (e.g., participating in SOPHIA leadership, becoming part of the CHIA (Chronicles of Health Impact Assessment) editorial board)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get involved: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up to become a member (discount for students and organizations registering multiple members)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a working group or a committee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 the 2017 Practitioner Workshop in Washington, D.C. (October 2-3)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Linked-In group (SOPHIA)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 (@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societyforhia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Workgroups: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Engagement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and Evaluation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the Practice of HIA at State, Regional and Federal Level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Policy Theory to Inform the HIA Process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 All Policies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HIA and Health Care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67271-C6A1-4DF8-954C-EA8E1B4AD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 for SOPHIA Slide</a:t>
            </a:r>
            <a:endParaRPr lang="en-US" dirty="0">
              <a:effectLst/>
            </a:endParaRPr>
          </a:p>
          <a:p>
            <a:pPr rtl="0"/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Dec 2017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sharing a bit about SOPHIA’s reach/impact, member benefits, and opportunities to get involved. Feel free to tailor to your audience and share personal experiences with your involvement in SOPHIA and why YOU are invested.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Reach/Impact: 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in 2011 out of a group convened at the 2010 HIA of America’s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Worksohp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260 practitioners reached through our newsletter with a growing member base both nationally in the U.S. and internationally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of becoming a member: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resources for HIA practitioners such as a model HIA Reports Repository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Mentor/mentee opportunities through the Peer-Exchange program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networking and career building opportunities (e.g., participating in SOPHIA leadership, becoming part of the CHIA (Chronicles of Health Impact Assessment) editorial board)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get involved: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up to become a member (discount for students and organizations registering multiple members)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a working group or a committee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 the 2017 Practitioner Workshop in Washington, D.C. (October 2-3)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Linked-In group (SOPHIA)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 (@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societyforhia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Workgroups: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Engagement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and Evaluation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the Practice of HIA at State, Regional and Federal Level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Policy Theory to Inform the HIA Process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 All Policies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HIA and Health Care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67271-C6A1-4DF8-954C-EA8E1B4ADF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 for SOPHIA Slide</a:t>
            </a:r>
            <a:endParaRPr lang="en-US" dirty="0">
              <a:effectLst/>
            </a:endParaRPr>
          </a:p>
          <a:p>
            <a:pPr rtl="0"/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updated Dec 2017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sharing a bit about SOPHIA’s reach/impact, member benefits, and opportunities to get involved. Feel free to tailor to your audience and share personal experiences with your involvement in SOPHIA and why YOU are invested.</a:t>
            </a:r>
            <a:endParaRPr lang="en-US" dirty="0">
              <a:effectLst/>
            </a:endParaRP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Reach/Impact: 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Formed in 2011 out of a group convened at the 2010 HIA of America’s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Worksohp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260 practitioners reached through our newsletter with a growing member base both nationally in the U.S. and internationally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of becoming a member: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 resources for HIA practitioners such as a model HIA Reports Repository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Mentor/mentee opportunities through the Peer-Exchange program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networking and career building opportunities (e.g., participating in SOPHIA leadership, becoming part of the CHIA (Chronicles of Health Impact Assessment) editorial board)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get involved: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up to become a member (discount for students and organizations registering multiple members)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a working group or a committee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 the 2017 Practitioner Workshop in Washington, D.C. (October 2-3)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Linked-In group (SOPHIA)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 (@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societyforhia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Workgroups:</a:t>
            </a:r>
            <a:endParaRPr lang="en-US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Equity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Engagement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 and Evaluation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Advancing the Practice of HIA at State, Regional and Federal Level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Policy Theory to Inform the HIA Process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in All Policies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HIA and Health Care</a:t>
            </a:r>
          </a:p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67271-C6A1-4DF8-954C-EA8E1B4AD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5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0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81262-8F5C-0A47-B988-0F7BB903BC44}" type="datetimeFigureOut">
              <a:rPr lang="en-US" smtClean="0"/>
              <a:t>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7D1E-7EEA-8446-A3F0-0DAE2B000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asociety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ellen@hiasociet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2F1671-F241-2D4E-8B10-036541CC51A5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SOPHIA works to advance the practice of HIA, and uses the Practitioner Workshop as a great opportunity to explore the future of HIA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Members and partners from public sector, non-profit, private consultants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Working Groups, Committees, and The Practitioner Workshop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HIA of the Americas workshop began in 2008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Genesis of SOPHIA occurred at the 2010 HIA of Americas workshop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SOPHIA was established in 2011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HIA of Americas became Practitioners Workshop and has been hosted by SOPHIA since 2014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28B58E-B289-B844-85B8-5BA8B90A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15200" cy="175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10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17F73-4BEB-8F43-BD9A-7D9A6BEBA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36"/>
          <a:stretch/>
        </p:blipFill>
        <p:spPr>
          <a:xfrm>
            <a:off x="1510483" y="0"/>
            <a:ext cx="615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9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boutlogoUSAGEcolorsTYPEFACEAPPLIC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" y="2761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2F1671-F241-2D4E-8B10-036541CC51A5}"/>
              </a:ext>
            </a:extLst>
          </p:cNvPr>
          <p:cNvSpPr txBox="1">
            <a:spLocks/>
          </p:cNvSpPr>
          <p:nvPr/>
        </p:nvSpPr>
        <p:spPr>
          <a:xfrm>
            <a:off x="457200" y="2438400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Contact Us:</a:t>
            </a: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www.hiasociety.org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@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SocietyforHIA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ellen@hiasociety.org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28B58E-B289-B844-85B8-5BA8B90A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15200" cy="175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99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133</Words>
  <Application>Microsoft Macintosh PowerPoint</Application>
  <PresentationFormat>On-screen Show (4:3)</PresentationFormat>
  <Paragraphs>141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Microsoft Office User</cp:lastModifiedBy>
  <cp:revision>14</cp:revision>
  <dcterms:created xsi:type="dcterms:W3CDTF">2017-02-09T20:54:54Z</dcterms:created>
  <dcterms:modified xsi:type="dcterms:W3CDTF">2019-01-21T09:06:51Z</dcterms:modified>
</cp:coreProperties>
</file>