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AB854"/>
    <a:srgbClr val="FA9AAA"/>
    <a:srgbClr val="F1A3AA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D20044-B0F5-4642-BD9F-62247CFC8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D500BB-0E60-45AF-8CCA-45C6F9A9E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E567E6-5BB3-4FCA-8490-686DF704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121310-831E-48EF-B70F-62157115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7105D6-48D2-43A1-A49A-365D2093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13AB29-A2EB-4D08-8ABC-B219EA91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D72849-6738-446E-AD71-C71C287F9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F1A345-D72E-4A60-BFD3-1BE59942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CE809C-46C0-4CBA-B2F1-0A9C2F49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BC3CD0-A369-4EEB-BD57-0AFC74EA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3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DAB189-1ABD-46FF-AB52-603F50F55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247847-3052-4485-B34F-02244876D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B84E70-6BA3-40FB-8E9E-C40D3A05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32BEBD-7C52-404F-B421-89200D95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1D6FDD-9A2D-4BAD-88A1-AC5A5ACA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FFEF8-0C25-4899-90D6-16FF8E38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666547-1A78-4AE2-B4B3-59A9F57D4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1EC011-C431-4D49-96DA-92E3464C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F64A9C-BEA7-4714-A34F-A4898B29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537460-4001-4114-B2EA-6F49BC2F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8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CCC0A-54A3-40BA-8499-8EECAD60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B97466-2D39-4B89-AAC8-3E1F5342F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6C03A8-31C5-400F-9124-E390B86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463208-E5A7-4B50-B1CE-701F48CA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808268-2A24-4FA5-B9A5-3090E883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5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5EABF-DC83-44AA-9EE3-41FA9CDD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ADA8D4-0B7D-49E0-A8FE-43808A44B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791B7E-FD2E-4271-90EF-87A4030F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43FB24-F3F2-4724-8DAE-5A10B1F91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6D9691-E30F-4995-A9B3-CBEFC226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A2E362-CDF5-425D-9208-1AD92FA2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2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A4B3A-4C0F-4E70-98AB-E69DAB272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455317-DDE1-4AC8-AFC9-E9DAAEC55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B65DDC-1EF8-4760-A8D4-F2985DE97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6794B78-7DCD-45C2-82F9-21BD48959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2613F9-1748-40D0-B0B0-6FCB16CFE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585D6C-9815-45E8-A3E6-BA656CF9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8A29EE0-9D81-4DAD-9F44-4F4F0C3B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A3875A-BA79-4FB8-9036-6EC056ED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5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40741-A16F-4E17-B25C-A0C7170E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3D0913-8573-431F-89B8-AC6F19FA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D8A08A-2A39-46F8-9FB5-722860C1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C206CA-BB9F-437C-B104-00505F38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5EA67CD-9871-49B1-A280-C6A38643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3FF81A4-4169-41D1-A0B2-43D1F8AC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A8F72B-A890-4139-9C65-DC6DC7B2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74EE07-79B9-4818-9CE1-A1DE79E6D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9DB6B-1F7F-4894-A955-64D964212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3F03F7-E41F-42A6-962C-84D155C54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5765DA-2574-4EB8-9387-450AE86A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483F08-896B-4DDD-891E-64F93769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EF3054-130D-4A00-ACC5-A0313920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17974D-0CF9-47DE-9C05-FF09ED52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178479-A915-4C17-98F8-60E9269E4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57913C-DD20-4FA4-B187-3ABF15B3E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394302-42A5-4C95-8979-64FF9748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5A0E2F-6CC4-465E-928C-3D8DA317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6F6BA2-CED3-4750-8134-979FBB2F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1C8358-ACB5-4338-BEF0-CFB46B13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8A4E0D-5550-4FEB-AB83-14A7D13A6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8601FA-EC53-4F75-B5E7-98DC3CF45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F6761-DC28-4B0A-9F9A-4A68D14E0197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DBEC03-F0F7-4B83-826C-8E5089F7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EF176E-2EE9-4CD9-92A9-65697AF7E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EE489-5292-43D8-9382-5D096D50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2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EBB7A1-9B82-40D4-8B04-EC09966E2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5284"/>
            <a:ext cx="9144000" cy="174783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Umrah J. Mahadik</a:t>
            </a:r>
            <a:br>
              <a:rPr lang="en-US" b="1" dirty="0"/>
            </a:br>
            <a:r>
              <a:rPr lang="en-US" sz="2200" dirty="0"/>
              <a:t>LLM, MCD, BSc, DipHE</a:t>
            </a:r>
            <a:br>
              <a:rPr lang="en-US" sz="2200" dirty="0"/>
            </a:br>
            <a:r>
              <a:rPr lang="en-US" sz="2200" i="1" dirty="0"/>
              <a:t>RTPI &amp; TCPA Member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762A67-8CCE-4750-A0FE-917F8BADE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2"/>
            <a:ext cx="9144000" cy="17478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Recent graduate from the University of Liverpool </a:t>
            </a:r>
          </a:p>
          <a:p>
            <a:r>
              <a:rPr lang="en-US" dirty="0"/>
              <a:t>Planning Policy Officer at Wirral Borough Council</a:t>
            </a:r>
          </a:p>
          <a:p>
            <a:r>
              <a:rPr lang="en-US" dirty="0"/>
              <a:t>Environmental Planning at Stantec</a:t>
            </a:r>
          </a:p>
          <a:p>
            <a:r>
              <a:rPr lang="en-US" dirty="0"/>
              <a:t>PhD at the University of Liverpool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0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A5840-72EE-4509-B8B2-A5A75BC0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Umrah J. Mahadik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621388-9DCF-4843-A9D0-5B83FCA6B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Recent graduate from the University of Liverpool </a:t>
            </a:r>
          </a:p>
          <a:p>
            <a:pPr algn="ctr"/>
            <a:r>
              <a:rPr lang="en-US" dirty="0"/>
              <a:t>LLM, MCD, BSc, DipHE</a:t>
            </a:r>
          </a:p>
          <a:p>
            <a:pPr algn="ctr"/>
            <a:r>
              <a:rPr lang="en-US" dirty="0"/>
              <a:t>RTPI &amp; TCPA Member</a:t>
            </a:r>
          </a:p>
          <a:p>
            <a:pPr algn="ctr"/>
            <a:r>
              <a:rPr lang="en-US" dirty="0"/>
              <a:t>Planning Policy Officer at Wirral Council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Future?</a:t>
            </a:r>
          </a:p>
          <a:p>
            <a:pPr algn="ctr"/>
            <a:r>
              <a:rPr lang="en-US" dirty="0"/>
              <a:t>Environmental Planner at Stantec </a:t>
            </a:r>
          </a:p>
          <a:p>
            <a:pPr algn="ctr"/>
            <a:r>
              <a:rPr lang="en-US" dirty="0"/>
              <a:t>PhD at the University of Liverpool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7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D989B00-3893-4286-83AA-649A9BC7FA09}"/>
              </a:ext>
            </a:extLst>
          </p:cNvPr>
          <p:cNvSpPr/>
          <p:nvPr/>
        </p:nvSpPr>
        <p:spPr>
          <a:xfrm>
            <a:off x="457200" y="184073"/>
            <a:ext cx="11277600" cy="648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                                          </a:t>
            </a:r>
            <a:r>
              <a:rPr lang="en-US" sz="25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Feedback         </a:t>
            </a:r>
            <a:r>
              <a:rPr lang="en-US" sz="25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Values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Awareness 				</a:t>
            </a:r>
            <a:r>
              <a:rPr lang="en-US" sz="25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Honesty 				</a:t>
            </a:r>
            <a:r>
              <a:rPr lang="en-US" sz="35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Fairness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rgbClr val="7AB8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Transformational</a:t>
            </a:r>
            <a:r>
              <a:rPr lang="en-US" sz="2500" b="1" dirty="0">
                <a:solidFill>
                  <a:srgbClr val="7AB8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TRANSPARENT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Accountability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Courage</a:t>
            </a: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35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Passionate</a:t>
            </a:r>
            <a:r>
              <a:rPr lang="en-US" sz="25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Adaptable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Admitting to wrong				</a:t>
            </a:r>
            <a:r>
              <a:rPr lang="en-US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Humility 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500" b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4000" b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 </a:t>
            </a:r>
            <a:r>
              <a:rPr lang="en-US" sz="2500" b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800" b="1" dirty="0">
                <a:solidFill>
                  <a:srgbClr val="FA9AA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Authenticity </a:t>
            </a:r>
            <a:endParaRPr lang="en-US" sz="2800" b="1" dirty="0">
              <a:solidFill>
                <a:srgbClr val="FA9A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                      Umrah J. Mahadik LLM, MCD, BSc, DipHE RTPI &amp; TCPA Member  </vt:lpstr>
      <vt:lpstr>Umrah J. Mahadik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Umrah Mahadik LLM, MCD, BSc, DipHE RTPI &amp; TCPA Member</dc:title>
  <dc:creator>pc specialsit</dc:creator>
  <cp:lastModifiedBy>Fischer, Thomas</cp:lastModifiedBy>
  <cp:revision>6</cp:revision>
  <dcterms:created xsi:type="dcterms:W3CDTF">2019-01-20T21:59:26Z</dcterms:created>
  <dcterms:modified xsi:type="dcterms:W3CDTF">2019-01-21T08:40:54Z</dcterms:modified>
</cp:coreProperties>
</file>