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5"/>
  </p:sldMasterIdLst>
  <p:notesMasterIdLst>
    <p:notesMasterId r:id="rId24"/>
  </p:notesMasterIdLst>
  <p:handoutMasterIdLst>
    <p:handoutMasterId r:id="rId25"/>
  </p:handoutMasterIdLst>
  <p:sldIdLst>
    <p:sldId id="492" r:id="rId6"/>
    <p:sldId id="475" r:id="rId7"/>
    <p:sldId id="491" r:id="rId8"/>
    <p:sldId id="483" r:id="rId9"/>
    <p:sldId id="419" r:id="rId10"/>
    <p:sldId id="487" r:id="rId11"/>
    <p:sldId id="489" r:id="rId12"/>
    <p:sldId id="484" r:id="rId13"/>
    <p:sldId id="482" r:id="rId14"/>
    <p:sldId id="490" r:id="rId15"/>
    <p:sldId id="476" r:id="rId16"/>
    <p:sldId id="477" r:id="rId17"/>
    <p:sldId id="350" r:id="rId18"/>
    <p:sldId id="486" r:id="rId19"/>
    <p:sldId id="474" r:id="rId20"/>
    <p:sldId id="493" r:id="rId21"/>
    <p:sldId id="488" r:id="rId22"/>
    <p:sldId id="481" r:id="rId23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 userDrawn="1">
          <p15:clr>
            <a:srgbClr val="A4A3A4"/>
          </p15:clr>
        </p15:guide>
        <p15:guide id="2" orient="horz" pos="387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13" userDrawn="1">
          <p15:clr>
            <a:srgbClr val="A4A3A4"/>
          </p15:clr>
        </p15:guide>
        <p15:guide id="5" pos="73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687"/>
    <a:srgbClr val="006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125" autoAdjust="0"/>
  </p:normalViewPr>
  <p:slideViewPr>
    <p:cSldViewPr>
      <p:cViewPr varScale="1">
        <p:scale>
          <a:sx n="88" d="100"/>
          <a:sy n="88" d="100"/>
        </p:scale>
        <p:origin x="54" y="114"/>
      </p:cViewPr>
      <p:guideLst>
        <p:guide orient="horz" pos="1013"/>
        <p:guide orient="horz" pos="3871"/>
        <p:guide pos="3840"/>
        <p:guide pos="413"/>
        <p:guide pos="733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ltGray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ltGray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4FE98-4F6A-4D96-BD60-AABEEFCBF695}" type="datetimeFigureOut">
              <a:rPr lang="nl-NL" smtClean="0"/>
              <a:t>20-1-2019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ltGray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ltGray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70F91-5D38-44A5-8F32-3133FF7814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911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20-1-2019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14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F37F07C-1AD8-4DA2-82D0-DC4531246D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E38C81C-0B36-45EC-8058-D0293F830D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021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F37F07C-1AD8-4DA2-82D0-DC4531246D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E38C81C-0B36-45EC-8058-D0293F830D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8513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F37F07C-1AD8-4DA2-82D0-DC4531246D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E38C81C-0B36-45EC-8058-D0293F830D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8887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Select="1" noChangeAspect="1"/>
          </p:cNvGrpSpPr>
          <p:nvPr userDrawn="1"/>
        </p:nvGrpSpPr>
        <p:grpSpPr bwMode="gray">
          <a:xfrm>
            <a:off x="381000" y="381000"/>
            <a:ext cx="11428413" cy="6094413"/>
            <a:chOff x="240" y="240"/>
            <a:chExt cx="7199" cy="3839"/>
          </a:xfrm>
        </p:grpSpPr>
        <p:sp>
          <p:nvSpPr>
            <p:cNvPr id="11" name="Freeform 5"/>
            <p:cNvSpPr>
              <a:spLocks noSelect="1"/>
            </p:cNvSpPr>
            <p:nvPr/>
          </p:nvSpPr>
          <p:spPr bwMode="gray">
            <a:xfrm>
              <a:off x="240" y="240"/>
              <a:ext cx="7199" cy="3839"/>
            </a:xfrm>
            <a:custGeom>
              <a:avLst/>
              <a:gdLst>
                <a:gd name="T0" fmla="*/ 0 w 7199"/>
                <a:gd name="T1" fmla="*/ 0 h 3839"/>
                <a:gd name="T2" fmla="*/ 0 w 7199"/>
                <a:gd name="T3" fmla="*/ 3839 h 3839"/>
                <a:gd name="T4" fmla="*/ 7199 w 7199"/>
                <a:gd name="T5" fmla="*/ 3839 h 3839"/>
                <a:gd name="T6" fmla="*/ 7199 w 7199"/>
                <a:gd name="T7" fmla="*/ 288 h 3839"/>
                <a:gd name="T8" fmla="*/ 6911 w 7199"/>
                <a:gd name="T9" fmla="*/ 0 h 3839"/>
                <a:gd name="T10" fmla="*/ 0 w 7199"/>
                <a:gd name="T11" fmla="*/ 0 h 3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9" h="3839">
                  <a:moveTo>
                    <a:pt x="0" y="0"/>
                  </a:moveTo>
                  <a:lnTo>
                    <a:pt x="0" y="3839"/>
                  </a:lnTo>
                  <a:lnTo>
                    <a:pt x="7199" y="3839"/>
                  </a:lnTo>
                  <a:lnTo>
                    <a:pt x="7199" y="288"/>
                  </a:lnTo>
                  <a:lnTo>
                    <a:pt x="69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6"/>
            <p:cNvSpPr>
              <a:spLocks noSelect="1"/>
            </p:cNvSpPr>
            <p:nvPr/>
          </p:nvSpPr>
          <p:spPr bwMode="gray">
            <a:xfrm>
              <a:off x="432" y="432"/>
              <a:ext cx="2016" cy="882"/>
            </a:xfrm>
            <a:custGeom>
              <a:avLst/>
              <a:gdLst>
                <a:gd name="T0" fmla="*/ 4651 w 16128"/>
                <a:gd name="T1" fmla="*/ 1114 h 7061"/>
                <a:gd name="T2" fmla="*/ 6906 w 16128"/>
                <a:gd name="T3" fmla="*/ 1110 h 7061"/>
                <a:gd name="T4" fmla="*/ 2226 w 16128"/>
                <a:gd name="T5" fmla="*/ 4483 h 7061"/>
                <a:gd name="T6" fmla="*/ 767 w 16128"/>
                <a:gd name="T7" fmla="*/ 1267 h 7061"/>
                <a:gd name="T8" fmla="*/ 3124 w 16128"/>
                <a:gd name="T9" fmla="*/ 3404 h 7061"/>
                <a:gd name="T10" fmla="*/ 15889 w 16128"/>
                <a:gd name="T11" fmla="*/ 6857 h 7061"/>
                <a:gd name="T12" fmla="*/ 15354 w 16128"/>
                <a:gd name="T13" fmla="*/ 6289 h 7061"/>
                <a:gd name="T14" fmla="*/ 14985 w 16128"/>
                <a:gd name="T15" fmla="*/ 6945 h 7061"/>
                <a:gd name="T16" fmla="*/ 14706 w 16128"/>
                <a:gd name="T17" fmla="*/ 6577 h 7061"/>
                <a:gd name="T18" fmla="*/ 14629 w 16128"/>
                <a:gd name="T19" fmla="*/ 6344 h 7061"/>
                <a:gd name="T20" fmla="*/ 14186 w 16128"/>
                <a:gd name="T21" fmla="*/ 6285 h 7061"/>
                <a:gd name="T22" fmla="*/ 14187 w 16128"/>
                <a:gd name="T23" fmla="*/ 6664 h 7061"/>
                <a:gd name="T24" fmla="*/ 13861 w 16128"/>
                <a:gd name="T25" fmla="*/ 6270 h 7061"/>
                <a:gd name="T26" fmla="*/ 13028 w 16128"/>
                <a:gd name="T27" fmla="*/ 6568 h 7061"/>
                <a:gd name="T28" fmla="*/ 12481 w 16128"/>
                <a:gd name="T29" fmla="*/ 6380 h 7061"/>
                <a:gd name="T30" fmla="*/ 12449 w 16128"/>
                <a:gd name="T31" fmla="*/ 7010 h 7061"/>
                <a:gd name="T32" fmla="*/ 11907 w 16128"/>
                <a:gd name="T33" fmla="*/ 6579 h 7061"/>
                <a:gd name="T34" fmla="*/ 11702 w 16128"/>
                <a:gd name="T35" fmla="*/ 6933 h 7061"/>
                <a:gd name="T36" fmla="*/ 11362 w 16128"/>
                <a:gd name="T37" fmla="*/ 6679 h 7061"/>
                <a:gd name="T38" fmla="*/ 11208 w 16128"/>
                <a:gd name="T39" fmla="*/ 6773 h 7061"/>
                <a:gd name="T40" fmla="*/ 10838 w 16128"/>
                <a:gd name="T41" fmla="*/ 6277 h 7061"/>
                <a:gd name="T42" fmla="*/ 10201 w 16128"/>
                <a:gd name="T43" fmla="*/ 6285 h 7061"/>
                <a:gd name="T44" fmla="*/ 10202 w 16128"/>
                <a:gd name="T45" fmla="*/ 6664 h 7061"/>
                <a:gd name="T46" fmla="*/ 9713 w 16128"/>
                <a:gd name="T47" fmla="*/ 6339 h 7061"/>
                <a:gd name="T48" fmla="*/ 9101 w 16128"/>
                <a:gd name="T49" fmla="*/ 6270 h 7061"/>
                <a:gd name="T50" fmla="*/ 8503 w 16128"/>
                <a:gd name="T51" fmla="*/ 6368 h 7061"/>
                <a:gd name="T52" fmla="*/ 8717 w 16128"/>
                <a:gd name="T53" fmla="*/ 6103 h 7061"/>
                <a:gd name="T54" fmla="*/ 8014 w 16128"/>
                <a:gd name="T55" fmla="*/ 6794 h 7061"/>
                <a:gd name="T56" fmla="*/ 8434 w 16128"/>
                <a:gd name="T57" fmla="*/ 6169 h 7061"/>
                <a:gd name="T58" fmla="*/ 7701 w 16128"/>
                <a:gd name="T59" fmla="*/ 6857 h 7061"/>
                <a:gd name="T60" fmla="*/ 6969 w 16128"/>
                <a:gd name="T61" fmla="*/ 6664 h 7061"/>
                <a:gd name="T62" fmla="*/ 7369 w 16128"/>
                <a:gd name="T63" fmla="*/ 6773 h 7061"/>
                <a:gd name="T64" fmla="*/ 6442 w 16128"/>
                <a:gd name="T65" fmla="*/ 6857 h 7061"/>
                <a:gd name="T66" fmla="*/ 5814 w 16128"/>
                <a:gd name="T67" fmla="*/ 6844 h 7061"/>
                <a:gd name="T68" fmla="*/ 5634 w 16128"/>
                <a:gd name="T69" fmla="*/ 6036 h 7061"/>
                <a:gd name="T70" fmla="*/ 5277 w 16128"/>
                <a:gd name="T71" fmla="*/ 6276 h 7061"/>
                <a:gd name="T72" fmla="*/ 5115 w 16128"/>
                <a:gd name="T73" fmla="*/ 6130 h 7061"/>
                <a:gd name="T74" fmla="*/ 4930 w 16128"/>
                <a:gd name="T75" fmla="*/ 6437 h 7061"/>
                <a:gd name="T76" fmla="*/ 4040 w 16128"/>
                <a:gd name="T77" fmla="*/ 6844 h 7061"/>
                <a:gd name="T78" fmla="*/ 4601 w 16128"/>
                <a:gd name="T79" fmla="*/ 6721 h 7061"/>
                <a:gd name="T80" fmla="*/ 12035 w 16128"/>
                <a:gd name="T81" fmla="*/ 5048 h 7061"/>
                <a:gd name="T82" fmla="*/ 11565 w 16128"/>
                <a:gd name="T83" fmla="*/ 5192 h 7061"/>
                <a:gd name="T84" fmla="*/ 11662 w 16128"/>
                <a:gd name="T85" fmla="*/ 4783 h 7061"/>
                <a:gd name="T86" fmla="*/ 10865 w 16128"/>
                <a:gd name="T87" fmla="*/ 4912 h 7061"/>
                <a:gd name="T88" fmla="*/ 10355 w 16128"/>
                <a:gd name="T89" fmla="*/ 5037 h 7061"/>
                <a:gd name="T90" fmla="*/ 10037 w 16128"/>
                <a:gd name="T91" fmla="*/ 5182 h 7061"/>
                <a:gd name="T92" fmla="*/ 9921 w 16128"/>
                <a:gd name="T93" fmla="*/ 5329 h 7061"/>
                <a:gd name="T94" fmla="*/ 9629 w 16128"/>
                <a:gd name="T95" fmla="*/ 4792 h 7061"/>
                <a:gd name="T96" fmla="*/ 8621 w 16128"/>
                <a:gd name="T97" fmla="*/ 5327 h 7061"/>
                <a:gd name="T98" fmla="*/ 8241 w 16128"/>
                <a:gd name="T99" fmla="*/ 5315 h 7061"/>
                <a:gd name="T100" fmla="*/ 7996 w 16128"/>
                <a:gd name="T101" fmla="*/ 4814 h 7061"/>
                <a:gd name="T102" fmla="*/ 7389 w 16128"/>
                <a:gd name="T103" fmla="*/ 5014 h 7061"/>
                <a:gd name="T104" fmla="*/ 7171 w 16128"/>
                <a:gd name="T105" fmla="*/ 5218 h 7061"/>
                <a:gd name="T106" fmla="*/ 6963 w 16128"/>
                <a:gd name="T107" fmla="*/ 4694 h 7061"/>
                <a:gd name="T108" fmla="*/ 6165 w 16128"/>
                <a:gd name="T109" fmla="*/ 5315 h 7061"/>
                <a:gd name="T110" fmla="*/ 5907 w 16128"/>
                <a:gd name="T111" fmla="*/ 5315 h 7061"/>
                <a:gd name="T112" fmla="*/ 5466 w 16128"/>
                <a:gd name="T113" fmla="*/ 4855 h 7061"/>
                <a:gd name="T114" fmla="*/ 4883 w 16128"/>
                <a:gd name="T115" fmla="*/ 5261 h 7061"/>
                <a:gd name="T116" fmla="*/ 5105 w 16128"/>
                <a:gd name="T117" fmla="*/ 5062 h 7061"/>
                <a:gd name="T118" fmla="*/ 4161 w 16128"/>
                <a:gd name="T119" fmla="*/ 5231 h 7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8" h="7061">
                  <a:moveTo>
                    <a:pt x="4986" y="2021"/>
                  </a:moveTo>
                  <a:cubicBezTo>
                    <a:pt x="4986" y="1995"/>
                    <a:pt x="4986" y="1995"/>
                    <a:pt x="4986" y="1995"/>
                  </a:cubicBezTo>
                  <a:cubicBezTo>
                    <a:pt x="4986" y="1829"/>
                    <a:pt x="4968" y="1741"/>
                    <a:pt x="4916" y="1658"/>
                  </a:cubicBezTo>
                  <a:cubicBezTo>
                    <a:pt x="4859" y="1570"/>
                    <a:pt x="4777" y="1526"/>
                    <a:pt x="4659" y="1526"/>
                  </a:cubicBezTo>
                  <a:cubicBezTo>
                    <a:pt x="4438" y="1526"/>
                    <a:pt x="4312" y="1701"/>
                    <a:pt x="4312" y="2012"/>
                  </a:cubicBezTo>
                  <a:cubicBezTo>
                    <a:pt x="4312" y="2021"/>
                    <a:pt x="4312" y="2021"/>
                    <a:pt x="4312" y="2021"/>
                  </a:cubicBezTo>
                  <a:lnTo>
                    <a:pt x="4986" y="2021"/>
                  </a:lnTo>
                  <a:close/>
                  <a:moveTo>
                    <a:pt x="5564" y="3155"/>
                  </a:moveTo>
                  <a:cubicBezTo>
                    <a:pt x="5307" y="3365"/>
                    <a:pt x="5038" y="3466"/>
                    <a:pt x="4725" y="3466"/>
                  </a:cubicBezTo>
                  <a:cubicBezTo>
                    <a:pt x="4086" y="3466"/>
                    <a:pt x="3672" y="3010"/>
                    <a:pt x="3672" y="2305"/>
                  </a:cubicBezTo>
                  <a:cubicBezTo>
                    <a:pt x="3672" y="1902"/>
                    <a:pt x="3755" y="1635"/>
                    <a:pt x="3950" y="1416"/>
                  </a:cubicBezTo>
                  <a:cubicBezTo>
                    <a:pt x="4133" y="1210"/>
                    <a:pt x="4355" y="1114"/>
                    <a:pt x="4651" y="1114"/>
                  </a:cubicBezTo>
                  <a:cubicBezTo>
                    <a:pt x="4907" y="1114"/>
                    <a:pt x="5151" y="1201"/>
                    <a:pt x="5294" y="1350"/>
                  </a:cubicBezTo>
                  <a:cubicBezTo>
                    <a:pt x="5499" y="1561"/>
                    <a:pt x="5590" y="1863"/>
                    <a:pt x="5590" y="2331"/>
                  </a:cubicBezTo>
                  <a:cubicBezTo>
                    <a:pt x="5590" y="2467"/>
                    <a:pt x="5590" y="2467"/>
                    <a:pt x="5590" y="2467"/>
                  </a:cubicBezTo>
                  <a:cubicBezTo>
                    <a:pt x="4303" y="2467"/>
                    <a:pt x="4303" y="2467"/>
                    <a:pt x="4303" y="2467"/>
                  </a:cubicBezTo>
                  <a:cubicBezTo>
                    <a:pt x="4303" y="2485"/>
                    <a:pt x="4303" y="2485"/>
                    <a:pt x="4303" y="2485"/>
                  </a:cubicBezTo>
                  <a:cubicBezTo>
                    <a:pt x="4303" y="2831"/>
                    <a:pt x="4472" y="3028"/>
                    <a:pt x="4772" y="3028"/>
                  </a:cubicBezTo>
                  <a:cubicBezTo>
                    <a:pt x="4973" y="3028"/>
                    <a:pt x="5159" y="2953"/>
                    <a:pt x="5338" y="2804"/>
                  </a:cubicBezTo>
                  <a:lnTo>
                    <a:pt x="5564" y="3155"/>
                  </a:lnTo>
                  <a:close/>
                  <a:moveTo>
                    <a:pt x="6293" y="1110"/>
                  </a:moveTo>
                  <a:cubicBezTo>
                    <a:pt x="6345" y="1201"/>
                    <a:pt x="6376" y="1302"/>
                    <a:pt x="6384" y="1429"/>
                  </a:cubicBezTo>
                  <a:cubicBezTo>
                    <a:pt x="6467" y="1315"/>
                    <a:pt x="6606" y="1193"/>
                    <a:pt x="6715" y="1145"/>
                  </a:cubicBezTo>
                  <a:cubicBezTo>
                    <a:pt x="6763" y="1123"/>
                    <a:pt x="6841" y="1110"/>
                    <a:pt x="6906" y="1110"/>
                  </a:cubicBezTo>
                  <a:cubicBezTo>
                    <a:pt x="6993" y="1110"/>
                    <a:pt x="7032" y="1118"/>
                    <a:pt x="7123" y="1158"/>
                  </a:cubicBezTo>
                  <a:cubicBezTo>
                    <a:pt x="6963" y="1674"/>
                    <a:pt x="6963" y="1674"/>
                    <a:pt x="6963" y="1674"/>
                  </a:cubicBezTo>
                  <a:cubicBezTo>
                    <a:pt x="6906" y="1644"/>
                    <a:pt x="6858" y="1631"/>
                    <a:pt x="6793" y="1631"/>
                  </a:cubicBezTo>
                  <a:cubicBezTo>
                    <a:pt x="6663" y="1631"/>
                    <a:pt x="6545" y="1692"/>
                    <a:pt x="6437" y="1819"/>
                  </a:cubicBezTo>
                  <a:cubicBezTo>
                    <a:pt x="6437" y="3404"/>
                    <a:pt x="6437" y="3404"/>
                    <a:pt x="6437" y="3404"/>
                  </a:cubicBezTo>
                  <a:cubicBezTo>
                    <a:pt x="5854" y="3404"/>
                    <a:pt x="5854" y="3404"/>
                    <a:pt x="5854" y="3404"/>
                  </a:cubicBezTo>
                  <a:cubicBezTo>
                    <a:pt x="5854" y="1906"/>
                    <a:pt x="5854" y="1906"/>
                    <a:pt x="5854" y="1906"/>
                  </a:cubicBezTo>
                  <a:cubicBezTo>
                    <a:pt x="5854" y="1604"/>
                    <a:pt x="5819" y="1377"/>
                    <a:pt x="5771" y="1250"/>
                  </a:cubicBezTo>
                  <a:lnTo>
                    <a:pt x="6293" y="1110"/>
                  </a:lnTo>
                  <a:close/>
                  <a:moveTo>
                    <a:pt x="3624" y="3404"/>
                  </a:moveTo>
                  <a:cubicBezTo>
                    <a:pt x="3624" y="3985"/>
                    <a:pt x="3624" y="3985"/>
                    <a:pt x="3624" y="3985"/>
                  </a:cubicBezTo>
                  <a:cubicBezTo>
                    <a:pt x="3242" y="4296"/>
                    <a:pt x="2755" y="4483"/>
                    <a:pt x="2226" y="4483"/>
                  </a:cubicBezTo>
                  <a:cubicBezTo>
                    <a:pt x="997" y="4483"/>
                    <a:pt x="0" y="3480"/>
                    <a:pt x="0" y="2242"/>
                  </a:cubicBezTo>
                  <a:cubicBezTo>
                    <a:pt x="0" y="1004"/>
                    <a:pt x="997" y="0"/>
                    <a:pt x="2226" y="0"/>
                  </a:cubicBezTo>
                  <a:cubicBezTo>
                    <a:pt x="2755" y="0"/>
                    <a:pt x="3242" y="187"/>
                    <a:pt x="3624" y="498"/>
                  </a:cubicBezTo>
                  <a:cubicBezTo>
                    <a:pt x="3624" y="1388"/>
                    <a:pt x="3624" y="1388"/>
                    <a:pt x="3624" y="1388"/>
                  </a:cubicBezTo>
                  <a:cubicBezTo>
                    <a:pt x="3599" y="1340"/>
                    <a:pt x="3567" y="1300"/>
                    <a:pt x="3524" y="1263"/>
                  </a:cubicBezTo>
                  <a:cubicBezTo>
                    <a:pt x="3424" y="1175"/>
                    <a:pt x="3258" y="1123"/>
                    <a:pt x="3085" y="1123"/>
                  </a:cubicBezTo>
                  <a:cubicBezTo>
                    <a:pt x="2841" y="1123"/>
                    <a:pt x="2658" y="1206"/>
                    <a:pt x="2454" y="1416"/>
                  </a:cubicBezTo>
                  <a:cubicBezTo>
                    <a:pt x="2428" y="1377"/>
                    <a:pt x="2397" y="1337"/>
                    <a:pt x="2367" y="1307"/>
                  </a:cubicBezTo>
                  <a:cubicBezTo>
                    <a:pt x="2250" y="1184"/>
                    <a:pt x="2097" y="1123"/>
                    <a:pt x="1915" y="1123"/>
                  </a:cubicBezTo>
                  <a:cubicBezTo>
                    <a:pt x="1710" y="1123"/>
                    <a:pt x="1523" y="1201"/>
                    <a:pt x="1371" y="1350"/>
                  </a:cubicBezTo>
                  <a:cubicBezTo>
                    <a:pt x="1349" y="1236"/>
                    <a:pt x="1332" y="1184"/>
                    <a:pt x="1293" y="1123"/>
                  </a:cubicBezTo>
                  <a:cubicBezTo>
                    <a:pt x="767" y="1267"/>
                    <a:pt x="767" y="1267"/>
                    <a:pt x="767" y="1267"/>
                  </a:cubicBezTo>
                  <a:cubicBezTo>
                    <a:pt x="828" y="1377"/>
                    <a:pt x="849" y="1517"/>
                    <a:pt x="849" y="1841"/>
                  </a:cubicBezTo>
                  <a:cubicBezTo>
                    <a:pt x="849" y="3404"/>
                    <a:pt x="849" y="3404"/>
                    <a:pt x="849" y="3404"/>
                  </a:cubicBezTo>
                  <a:cubicBezTo>
                    <a:pt x="1419" y="3404"/>
                    <a:pt x="1419" y="3404"/>
                    <a:pt x="1419" y="3404"/>
                  </a:cubicBezTo>
                  <a:cubicBezTo>
                    <a:pt x="1419" y="1771"/>
                    <a:pt x="1419" y="1771"/>
                    <a:pt x="1419" y="1771"/>
                  </a:cubicBezTo>
                  <a:cubicBezTo>
                    <a:pt x="1545" y="1657"/>
                    <a:pt x="1693" y="1600"/>
                    <a:pt x="1802" y="1600"/>
                  </a:cubicBezTo>
                  <a:cubicBezTo>
                    <a:pt x="1963" y="1600"/>
                    <a:pt x="2002" y="1666"/>
                    <a:pt x="2002" y="1946"/>
                  </a:cubicBezTo>
                  <a:cubicBezTo>
                    <a:pt x="2002" y="3404"/>
                    <a:pt x="2002" y="3404"/>
                    <a:pt x="2002" y="3404"/>
                  </a:cubicBezTo>
                  <a:cubicBezTo>
                    <a:pt x="2554" y="3404"/>
                    <a:pt x="2554" y="3404"/>
                    <a:pt x="2554" y="3404"/>
                  </a:cubicBezTo>
                  <a:cubicBezTo>
                    <a:pt x="2554" y="1793"/>
                    <a:pt x="2554" y="1793"/>
                    <a:pt x="2554" y="1793"/>
                  </a:cubicBezTo>
                  <a:cubicBezTo>
                    <a:pt x="2680" y="1679"/>
                    <a:pt x="2832" y="1605"/>
                    <a:pt x="2941" y="1605"/>
                  </a:cubicBezTo>
                  <a:cubicBezTo>
                    <a:pt x="3093" y="1605"/>
                    <a:pt x="3124" y="1657"/>
                    <a:pt x="3124" y="1924"/>
                  </a:cubicBezTo>
                  <a:cubicBezTo>
                    <a:pt x="3124" y="3404"/>
                    <a:pt x="3124" y="3404"/>
                    <a:pt x="3124" y="3404"/>
                  </a:cubicBezTo>
                  <a:lnTo>
                    <a:pt x="3624" y="3404"/>
                  </a:lnTo>
                  <a:close/>
                  <a:moveTo>
                    <a:pt x="15885" y="6338"/>
                  </a:moveTo>
                  <a:cubicBezTo>
                    <a:pt x="15944" y="6338"/>
                    <a:pt x="15966" y="6380"/>
                    <a:pt x="15966" y="6513"/>
                  </a:cubicBezTo>
                  <a:cubicBezTo>
                    <a:pt x="15795" y="6513"/>
                    <a:pt x="15795" y="6513"/>
                    <a:pt x="15795" y="6513"/>
                  </a:cubicBezTo>
                  <a:cubicBezTo>
                    <a:pt x="15803" y="6379"/>
                    <a:pt x="15830" y="6338"/>
                    <a:pt x="15885" y="6338"/>
                  </a:cubicBezTo>
                  <a:moveTo>
                    <a:pt x="15945" y="6763"/>
                  </a:moveTo>
                  <a:cubicBezTo>
                    <a:pt x="15840" y="6763"/>
                    <a:pt x="15797" y="6712"/>
                    <a:pt x="15794" y="6588"/>
                  </a:cubicBezTo>
                  <a:cubicBezTo>
                    <a:pt x="16128" y="6588"/>
                    <a:pt x="16128" y="6588"/>
                    <a:pt x="16128" y="6588"/>
                  </a:cubicBezTo>
                  <a:cubicBezTo>
                    <a:pt x="16128" y="6541"/>
                    <a:pt x="16128" y="6541"/>
                    <a:pt x="16128" y="6541"/>
                  </a:cubicBezTo>
                  <a:cubicBezTo>
                    <a:pt x="16128" y="6372"/>
                    <a:pt x="16057" y="6270"/>
                    <a:pt x="15885" y="6270"/>
                  </a:cubicBezTo>
                  <a:cubicBezTo>
                    <a:pt x="15726" y="6270"/>
                    <a:pt x="15618" y="6377"/>
                    <a:pt x="15618" y="6562"/>
                  </a:cubicBezTo>
                  <a:cubicBezTo>
                    <a:pt x="15618" y="6749"/>
                    <a:pt x="15718" y="6857"/>
                    <a:pt x="15889" y="6857"/>
                  </a:cubicBezTo>
                  <a:cubicBezTo>
                    <a:pt x="15986" y="6857"/>
                    <a:pt x="16059" y="6827"/>
                    <a:pt x="16118" y="6769"/>
                  </a:cubicBezTo>
                  <a:cubicBezTo>
                    <a:pt x="16091" y="6724"/>
                    <a:pt x="16091" y="6724"/>
                    <a:pt x="16091" y="6724"/>
                  </a:cubicBezTo>
                  <a:cubicBezTo>
                    <a:pt x="16045" y="6749"/>
                    <a:pt x="15992" y="6763"/>
                    <a:pt x="15945" y="6763"/>
                  </a:cubicBezTo>
                  <a:moveTo>
                    <a:pt x="15314" y="6456"/>
                  </a:moveTo>
                  <a:cubicBezTo>
                    <a:pt x="15314" y="6534"/>
                    <a:pt x="15290" y="6566"/>
                    <a:pt x="15239" y="6566"/>
                  </a:cubicBezTo>
                  <a:cubicBezTo>
                    <a:pt x="15193" y="6566"/>
                    <a:pt x="15166" y="6533"/>
                    <a:pt x="15166" y="6453"/>
                  </a:cubicBezTo>
                  <a:cubicBezTo>
                    <a:pt x="15166" y="6369"/>
                    <a:pt x="15192" y="6338"/>
                    <a:pt x="15239" y="6338"/>
                  </a:cubicBezTo>
                  <a:cubicBezTo>
                    <a:pt x="15291" y="6338"/>
                    <a:pt x="15314" y="6368"/>
                    <a:pt x="15314" y="6456"/>
                  </a:cubicBezTo>
                  <a:moveTo>
                    <a:pt x="15585" y="6350"/>
                  </a:moveTo>
                  <a:cubicBezTo>
                    <a:pt x="15528" y="6246"/>
                    <a:pt x="15528" y="6246"/>
                    <a:pt x="15528" y="6246"/>
                  </a:cubicBezTo>
                  <a:cubicBezTo>
                    <a:pt x="15498" y="6274"/>
                    <a:pt x="15455" y="6299"/>
                    <a:pt x="15417" y="6299"/>
                  </a:cubicBezTo>
                  <a:cubicBezTo>
                    <a:pt x="15391" y="6299"/>
                    <a:pt x="15381" y="6296"/>
                    <a:pt x="15354" y="6289"/>
                  </a:cubicBezTo>
                  <a:cubicBezTo>
                    <a:pt x="15302" y="6275"/>
                    <a:pt x="15276" y="6270"/>
                    <a:pt x="15240" y="6270"/>
                  </a:cubicBezTo>
                  <a:cubicBezTo>
                    <a:pt x="15097" y="6270"/>
                    <a:pt x="15004" y="6337"/>
                    <a:pt x="15004" y="6455"/>
                  </a:cubicBezTo>
                  <a:cubicBezTo>
                    <a:pt x="15004" y="6539"/>
                    <a:pt x="15058" y="6598"/>
                    <a:pt x="15148" y="6616"/>
                  </a:cubicBezTo>
                  <a:cubicBezTo>
                    <a:pt x="15073" y="6636"/>
                    <a:pt x="15027" y="6678"/>
                    <a:pt x="15027" y="6733"/>
                  </a:cubicBezTo>
                  <a:cubicBezTo>
                    <a:pt x="15027" y="6781"/>
                    <a:pt x="15050" y="6822"/>
                    <a:pt x="15108" y="6828"/>
                  </a:cubicBezTo>
                  <a:cubicBezTo>
                    <a:pt x="15131" y="6832"/>
                    <a:pt x="15193" y="6835"/>
                    <a:pt x="15232" y="6836"/>
                  </a:cubicBezTo>
                  <a:cubicBezTo>
                    <a:pt x="15347" y="6840"/>
                    <a:pt x="15380" y="6855"/>
                    <a:pt x="15380" y="6910"/>
                  </a:cubicBezTo>
                  <a:cubicBezTo>
                    <a:pt x="15380" y="6963"/>
                    <a:pt x="15346" y="6994"/>
                    <a:pt x="15251" y="6994"/>
                  </a:cubicBezTo>
                  <a:cubicBezTo>
                    <a:pt x="15170" y="6994"/>
                    <a:pt x="15138" y="6972"/>
                    <a:pt x="15138" y="6920"/>
                  </a:cubicBezTo>
                  <a:cubicBezTo>
                    <a:pt x="15138" y="6893"/>
                    <a:pt x="15146" y="6877"/>
                    <a:pt x="15151" y="6867"/>
                  </a:cubicBezTo>
                  <a:cubicBezTo>
                    <a:pt x="15042" y="6868"/>
                    <a:pt x="15042" y="6868"/>
                    <a:pt x="15042" y="6868"/>
                  </a:cubicBezTo>
                  <a:cubicBezTo>
                    <a:pt x="15012" y="6880"/>
                    <a:pt x="14985" y="6907"/>
                    <a:pt x="14985" y="6945"/>
                  </a:cubicBezTo>
                  <a:cubicBezTo>
                    <a:pt x="14985" y="7022"/>
                    <a:pt x="15090" y="7061"/>
                    <a:pt x="15246" y="7061"/>
                  </a:cubicBezTo>
                  <a:cubicBezTo>
                    <a:pt x="15408" y="7061"/>
                    <a:pt x="15527" y="7003"/>
                    <a:pt x="15527" y="6863"/>
                  </a:cubicBezTo>
                  <a:cubicBezTo>
                    <a:pt x="15527" y="6745"/>
                    <a:pt x="15453" y="6708"/>
                    <a:pt x="15313" y="6701"/>
                  </a:cubicBezTo>
                  <a:cubicBezTo>
                    <a:pt x="15207" y="6697"/>
                    <a:pt x="15207" y="6697"/>
                    <a:pt x="15207" y="6697"/>
                  </a:cubicBezTo>
                  <a:cubicBezTo>
                    <a:pt x="15185" y="6695"/>
                    <a:pt x="15176" y="6686"/>
                    <a:pt x="15176" y="6671"/>
                  </a:cubicBezTo>
                  <a:cubicBezTo>
                    <a:pt x="15176" y="6654"/>
                    <a:pt x="15192" y="6642"/>
                    <a:pt x="15215" y="6631"/>
                  </a:cubicBezTo>
                  <a:cubicBezTo>
                    <a:pt x="15223" y="6631"/>
                    <a:pt x="15223" y="6631"/>
                    <a:pt x="15223" y="6631"/>
                  </a:cubicBezTo>
                  <a:cubicBezTo>
                    <a:pt x="15428" y="6631"/>
                    <a:pt x="15473" y="6541"/>
                    <a:pt x="15473" y="6465"/>
                  </a:cubicBezTo>
                  <a:cubicBezTo>
                    <a:pt x="15473" y="6419"/>
                    <a:pt x="15451" y="6387"/>
                    <a:pt x="15422" y="6367"/>
                  </a:cubicBezTo>
                  <a:cubicBezTo>
                    <a:pt x="15448" y="6378"/>
                    <a:pt x="15470" y="6382"/>
                    <a:pt x="15495" y="6382"/>
                  </a:cubicBezTo>
                  <a:cubicBezTo>
                    <a:pt x="15528" y="6382"/>
                    <a:pt x="15556" y="6370"/>
                    <a:pt x="15585" y="6350"/>
                  </a:cubicBezTo>
                  <a:moveTo>
                    <a:pt x="14706" y="6577"/>
                  </a:moveTo>
                  <a:cubicBezTo>
                    <a:pt x="14703" y="6716"/>
                    <a:pt x="14703" y="6716"/>
                    <a:pt x="14703" y="6716"/>
                  </a:cubicBezTo>
                  <a:cubicBezTo>
                    <a:pt x="14683" y="6742"/>
                    <a:pt x="14648" y="6758"/>
                    <a:pt x="14620" y="6758"/>
                  </a:cubicBezTo>
                  <a:cubicBezTo>
                    <a:pt x="14578" y="6758"/>
                    <a:pt x="14554" y="6738"/>
                    <a:pt x="14554" y="6676"/>
                  </a:cubicBezTo>
                  <a:cubicBezTo>
                    <a:pt x="14554" y="6609"/>
                    <a:pt x="14593" y="6577"/>
                    <a:pt x="14668" y="6577"/>
                  </a:cubicBezTo>
                  <a:lnTo>
                    <a:pt x="14706" y="6577"/>
                  </a:lnTo>
                  <a:close/>
                  <a:moveTo>
                    <a:pt x="14868" y="6679"/>
                  </a:moveTo>
                  <a:cubicBezTo>
                    <a:pt x="14868" y="6579"/>
                    <a:pt x="14872" y="6488"/>
                    <a:pt x="14872" y="6455"/>
                  </a:cubicBezTo>
                  <a:cubicBezTo>
                    <a:pt x="14872" y="6326"/>
                    <a:pt x="14784" y="6270"/>
                    <a:pt x="14657" y="6270"/>
                  </a:cubicBezTo>
                  <a:cubicBezTo>
                    <a:pt x="14569" y="6270"/>
                    <a:pt x="14479" y="6298"/>
                    <a:pt x="14421" y="6332"/>
                  </a:cubicBezTo>
                  <a:cubicBezTo>
                    <a:pt x="14421" y="6444"/>
                    <a:pt x="14421" y="6444"/>
                    <a:pt x="14421" y="6444"/>
                  </a:cubicBezTo>
                  <a:cubicBezTo>
                    <a:pt x="14542" y="6444"/>
                    <a:pt x="14542" y="6444"/>
                    <a:pt x="14542" y="6444"/>
                  </a:cubicBezTo>
                  <a:cubicBezTo>
                    <a:pt x="14549" y="6386"/>
                    <a:pt x="14567" y="6344"/>
                    <a:pt x="14629" y="6344"/>
                  </a:cubicBezTo>
                  <a:cubicBezTo>
                    <a:pt x="14688" y="6344"/>
                    <a:pt x="14709" y="6380"/>
                    <a:pt x="14709" y="6465"/>
                  </a:cubicBezTo>
                  <a:cubicBezTo>
                    <a:pt x="14709" y="6515"/>
                    <a:pt x="14709" y="6515"/>
                    <a:pt x="14709" y="6515"/>
                  </a:cubicBezTo>
                  <a:cubicBezTo>
                    <a:pt x="14694" y="6514"/>
                    <a:pt x="14669" y="6513"/>
                    <a:pt x="14656" y="6513"/>
                  </a:cubicBezTo>
                  <a:cubicBezTo>
                    <a:pt x="14483" y="6513"/>
                    <a:pt x="14386" y="6567"/>
                    <a:pt x="14386" y="6697"/>
                  </a:cubicBezTo>
                  <a:cubicBezTo>
                    <a:pt x="14386" y="6810"/>
                    <a:pt x="14463" y="6859"/>
                    <a:pt x="14560" y="6859"/>
                  </a:cubicBezTo>
                  <a:cubicBezTo>
                    <a:pt x="14647" y="6859"/>
                    <a:pt x="14695" y="6813"/>
                    <a:pt x="14713" y="6773"/>
                  </a:cubicBezTo>
                  <a:cubicBezTo>
                    <a:pt x="14722" y="6820"/>
                    <a:pt x="14758" y="6850"/>
                    <a:pt x="14826" y="6850"/>
                  </a:cubicBezTo>
                  <a:cubicBezTo>
                    <a:pt x="14874" y="6850"/>
                    <a:pt x="14915" y="6838"/>
                    <a:pt x="14938" y="6824"/>
                  </a:cubicBezTo>
                  <a:cubicBezTo>
                    <a:pt x="14938" y="6777"/>
                    <a:pt x="14938" y="6777"/>
                    <a:pt x="14938" y="6777"/>
                  </a:cubicBezTo>
                  <a:cubicBezTo>
                    <a:pt x="14880" y="6775"/>
                    <a:pt x="14868" y="6761"/>
                    <a:pt x="14868" y="6679"/>
                  </a:cubicBezTo>
                  <a:moveTo>
                    <a:pt x="14319" y="6285"/>
                  </a:moveTo>
                  <a:cubicBezTo>
                    <a:pt x="14186" y="6285"/>
                    <a:pt x="14186" y="6285"/>
                    <a:pt x="14186" y="6285"/>
                  </a:cubicBezTo>
                  <a:cubicBezTo>
                    <a:pt x="14186" y="6229"/>
                    <a:pt x="14191" y="6163"/>
                    <a:pt x="14196" y="6123"/>
                  </a:cubicBezTo>
                  <a:cubicBezTo>
                    <a:pt x="14082" y="6137"/>
                    <a:pt x="14082" y="6137"/>
                    <a:pt x="14082" y="6137"/>
                  </a:cubicBezTo>
                  <a:cubicBezTo>
                    <a:pt x="14055" y="6179"/>
                    <a:pt x="14038" y="6233"/>
                    <a:pt x="14032" y="6282"/>
                  </a:cubicBezTo>
                  <a:cubicBezTo>
                    <a:pt x="13958" y="6312"/>
                    <a:pt x="13958" y="6312"/>
                    <a:pt x="13958" y="6312"/>
                  </a:cubicBezTo>
                  <a:cubicBezTo>
                    <a:pt x="13958" y="6368"/>
                    <a:pt x="13958" y="6368"/>
                    <a:pt x="13958" y="6368"/>
                  </a:cubicBezTo>
                  <a:cubicBezTo>
                    <a:pt x="14024" y="6368"/>
                    <a:pt x="14024" y="6368"/>
                    <a:pt x="14024" y="6368"/>
                  </a:cubicBezTo>
                  <a:cubicBezTo>
                    <a:pt x="14024" y="6700"/>
                    <a:pt x="14024" y="6700"/>
                    <a:pt x="14024" y="6700"/>
                  </a:cubicBezTo>
                  <a:cubicBezTo>
                    <a:pt x="14024" y="6821"/>
                    <a:pt x="14080" y="6858"/>
                    <a:pt x="14180" y="6858"/>
                  </a:cubicBezTo>
                  <a:cubicBezTo>
                    <a:pt x="14239" y="6858"/>
                    <a:pt x="14287" y="6845"/>
                    <a:pt x="14329" y="6818"/>
                  </a:cubicBezTo>
                  <a:cubicBezTo>
                    <a:pt x="14313" y="6761"/>
                    <a:pt x="14313" y="6761"/>
                    <a:pt x="14313" y="6761"/>
                  </a:cubicBezTo>
                  <a:cubicBezTo>
                    <a:pt x="14287" y="6771"/>
                    <a:pt x="14270" y="6775"/>
                    <a:pt x="14250" y="6775"/>
                  </a:cubicBezTo>
                  <a:cubicBezTo>
                    <a:pt x="14195" y="6775"/>
                    <a:pt x="14187" y="6745"/>
                    <a:pt x="14187" y="6664"/>
                  </a:cubicBezTo>
                  <a:cubicBezTo>
                    <a:pt x="14187" y="6368"/>
                    <a:pt x="14187" y="6368"/>
                    <a:pt x="14187" y="6368"/>
                  </a:cubicBezTo>
                  <a:cubicBezTo>
                    <a:pt x="14301" y="6368"/>
                    <a:pt x="14301" y="6368"/>
                    <a:pt x="14301" y="6368"/>
                  </a:cubicBezTo>
                  <a:lnTo>
                    <a:pt x="14319" y="6285"/>
                  </a:lnTo>
                  <a:close/>
                  <a:moveTo>
                    <a:pt x="13475" y="6844"/>
                  </a:moveTo>
                  <a:cubicBezTo>
                    <a:pt x="13792" y="6844"/>
                    <a:pt x="13792" y="6844"/>
                    <a:pt x="13792" y="6844"/>
                  </a:cubicBezTo>
                  <a:cubicBezTo>
                    <a:pt x="13792" y="6794"/>
                    <a:pt x="13792" y="6794"/>
                    <a:pt x="13792" y="6794"/>
                  </a:cubicBezTo>
                  <a:cubicBezTo>
                    <a:pt x="13718" y="6793"/>
                    <a:pt x="13706" y="6780"/>
                    <a:pt x="13706" y="6717"/>
                  </a:cubicBezTo>
                  <a:cubicBezTo>
                    <a:pt x="13706" y="6546"/>
                    <a:pt x="13706" y="6546"/>
                    <a:pt x="13706" y="6546"/>
                  </a:cubicBezTo>
                  <a:cubicBezTo>
                    <a:pt x="13706" y="6460"/>
                    <a:pt x="13728" y="6434"/>
                    <a:pt x="13811" y="6434"/>
                  </a:cubicBezTo>
                  <a:cubicBezTo>
                    <a:pt x="13838" y="6434"/>
                    <a:pt x="13852" y="6437"/>
                    <a:pt x="13872" y="6443"/>
                  </a:cubicBezTo>
                  <a:cubicBezTo>
                    <a:pt x="13902" y="6277"/>
                    <a:pt x="13902" y="6277"/>
                    <a:pt x="13902" y="6277"/>
                  </a:cubicBezTo>
                  <a:cubicBezTo>
                    <a:pt x="13894" y="6274"/>
                    <a:pt x="13878" y="6270"/>
                    <a:pt x="13861" y="6270"/>
                  </a:cubicBezTo>
                  <a:cubicBezTo>
                    <a:pt x="13801" y="6270"/>
                    <a:pt x="13731" y="6316"/>
                    <a:pt x="13704" y="6411"/>
                  </a:cubicBezTo>
                  <a:cubicBezTo>
                    <a:pt x="13701" y="6340"/>
                    <a:pt x="13680" y="6290"/>
                    <a:pt x="13669" y="6270"/>
                  </a:cubicBezTo>
                  <a:cubicBezTo>
                    <a:pt x="13653" y="6270"/>
                    <a:pt x="13653" y="6270"/>
                    <a:pt x="13653" y="6270"/>
                  </a:cubicBezTo>
                  <a:cubicBezTo>
                    <a:pt x="13476" y="6314"/>
                    <a:pt x="13476" y="6314"/>
                    <a:pt x="13476" y="6314"/>
                  </a:cubicBezTo>
                  <a:cubicBezTo>
                    <a:pt x="13476" y="6363"/>
                    <a:pt x="13476" y="6363"/>
                    <a:pt x="13476" y="6363"/>
                  </a:cubicBezTo>
                  <a:cubicBezTo>
                    <a:pt x="13531" y="6365"/>
                    <a:pt x="13542" y="6376"/>
                    <a:pt x="13542" y="6456"/>
                  </a:cubicBezTo>
                  <a:cubicBezTo>
                    <a:pt x="13542" y="6717"/>
                    <a:pt x="13542" y="6717"/>
                    <a:pt x="13542" y="6717"/>
                  </a:cubicBezTo>
                  <a:cubicBezTo>
                    <a:pt x="13542" y="6780"/>
                    <a:pt x="13530" y="6793"/>
                    <a:pt x="13475" y="6794"/>
                  </a:cubicBezTo>
                  <a:lnTo>
                    <a:pt x="13475" y="6844"/>
                  </a:lnTo>
                  <a:close/>
                  <a:moveTo>
                    <a:pt x="13229" y="6552"/>
                  </a:moveTo>
                  <a:cubicBezTo>
                    <a:pt x="13229" y="6721"/>
                    <a:pt x="13196" y="6790"/>
                    <a:pt x="13130" y="6790"/>
                  </a:cubicBezTo>
                  <a:cubicBezTo>
                    <a:pt x="13049" y="6790"/>
                    <a:pt x="13028" y="6722"/>
                    <a:pt x="13028" y="6568"/>
                  </a:cubicBezTo>
                  <a:cubicBezTo>
                    <a:pt x="13028" y="6394"/>
                    <a:pt x="13058" y="6341"/>
                    <a:pt x="13128" y="6341"/>
                  </a:cubicBezTo>
                  <a:cubicBezTo>
                    <a:pt x="13193" y="6341"/>
                    <a:pt x="13229" y="6392"/>
                    <a:pt x="13229" y="6552"/>
                  </a:cubicBezTo>
                  <a:moveTo>
                    <a:pt x="13406" y="6556"/>
                  </a:moveTo>
                  <a:cubicBezTo>
                    <a:pt x="13406" y="6364"/>
                    <a:pt x="13292" y="6270"/>
                    <a:pt x="13132" y="6270"/>
                  </a:cubicBezTo>
                  <a:cubicBezTo>
                    <a:pt x="12958" y="6270"/>
                    <a:pt x="12849" y="6388"/>
                    <a:pt x="12849" y="6566"/>
                  </a:cubicBezTo>
                  <a:cubicBezTo>
                    <a:pt x="12849" y="6750"/>
                    <a:pt x="12952" y="6858"/>
                    <a:pt x="13124" y="6858"/>
                  </a:cubicBezTo>
                  <a:cubicBezTo>
                    <a:pt x="13277" y="6858"/>
                    <a:pt x="13406" y="6765"/>
                    <a:pt x="13406" y="6556"/>
                  </a:cubicBezTo>
                  <a:moveTo>
                    <a:pt x="12585" y="6579"/>
                  </a:moveTo>
                  <a:cubicBezTo>
                    <a:pt x="12585" y="6732"/>
                    <a:pt x="12541" y="6771"/>
                    <a:pt x="12472" y="6771"/>
                  </a:cubicBezTo>
                  <a:cubicBezTo>
                    <a:pt x="12438" y="6771"/>
                    <a:pt x="12404" y="6759"/>
                    <a:pt x="12380" y="6730"/>
                  </a:cubicBezTo>
                  <a:cubicBezTo>
                    <a:pt x="12380" y="6424"/>
                    <a:pt x="12380" y="6424"/>
                    <a:pt x="12380" y="6424"/>
                  </a:cubicBezTo>
                  <a:cubicBezTo>
                    <a:pt x="12411" y="6392"/>
                    <a:pt x="12445" y="6380"/>
                    <a:pt x="12481" y="6380"/>
                  </a:cubicBezTo>
                  <a:cubicBezTo>
                    <a:pt x="12547" y="6380"/>
                    <a:pt x="12585" y="6424"/>
                    <a:pt x="12585" y="6579"/>
                  </a:cubicBezTo>
                  <a:moveTo>
                    <a:pt x="12374" y="6364"/>
                  </a:moveTo>
                  <a:cubicBezTo>
                    <a:pt x="12369" y="6322"/>
                    <a:pt x="12354" y="6287"/>
                    <a:pt x="12344" y="6270"/>
                  </a:cubicBezTo>
                  <a:cubicBezTo>
                    <a:pt x="12327" y="6270"/>
                    <a:pt x="12327" y="6270"/>
                    <a:pt x="12327" y="6270"/>
                  </a:cubicBezTo>
                  <a:cubicBezTo>
                    <a:pt x="12151" y="6314"/>
                    <a:pt x="12151" y="6314"/>
                    <a:pt x="12151" y="6314"/>
                  </a:cubicBezTo>
                  <a:cubicBezTo>
                    <a:pt x="12151" y="6363"/>
                    <a:pt x="12151" y="6363"/>
                    <a:pt x="12151" y="6363"/>
                  </a:cubicBezTo>
                  <a:cubicBezTo>
                    <a:pt x="12206" y="6365"/>
                    <a:pt x="12217" y="6376"/>
                    <a:pt x="12217" y="6456"/>
                  </a:cubicBezTo>
                  <a:cubicBezTo>
                    <a:pt x="12217" y="6933"/>
                    <a:pt x="12217" y="6933"/>
                    <a:pt x="12217" y="6933"/>
                  </a:cubicBezTo>
                  <a:cubicBezTo>
                    <a:pt x="12217" y="6995"/>
                    <a:pt x="12205" y="7009"/>
                    <a:pt x="12150" y="7010"/>
                  </a:cubicBezTo>
                  <a:cubicBezTo>
                    <a:pt x="12150" y="7059"/>
                    <a:pt x="12150" y="7059"/>
                    <a:pt x="12150" y="7059"/>
                  </a:cubicBezTo>
                  <a:cubicBezTo>
                    <a:pt x="12449" y="7059"/>
                    <a:pt x="12449" y="7059"/>
                    <a:pt x="12449" y="7059"/>
                  </a:cubicBezTo>
                  <a:cubicBezTo>
                    <a:pt x="12449" y="7010"/>
                    <a:pt x="12449" y="7010"/>
                    <a:pt x="12449" y="7010"/>
                  </a:cubicBezTo>
                  <a:cubicBezTo>
                    <a:pt x="12391" y="7009"/>
                    <a:pt x="12380" y="6994"/>
                    <a:pt x="12380" y="6933"/>
                  </a:cubicBezTo>
                  <a:cubicBezTo>
                    <a:pt x="12380" y="6805"/>
                    <a:pt x="12380" y="6805"/>
                    <a:pt x="12380" y="6805"/>
                  </a:cubicBezTo>
                  <a:cubicBezTo>
                    <a:pt x="12411" y="6841"/>
                    <a:pt x="12456" y="6856"/>
                    <a:pt x="12503" y="6856"/>
                  </a:cubicBezTo>
                  <a:cubicBezTo>
                    <a:pt x="12653" y="6856"/>
                    <a:pt x="12758" y="6765"/>
                    <a:pt x="12758" y="6559"/>
                  </a:cubicBezTo>
                  <a:cubicBezTo>
                    <a:pt x="12758" y="6361"/>
                    <a:pt x="12669" y="6271"/>
                    <a:pt x="12538" y="6271"/>
                  </a:cubicBezTo>
                  <a:cubicBezTo>
                    <a:pt x="12463" y="6271"/>
                    <a:pt x="12403" y="6313"/>
                    <a:pt x="12374" y="6364"/>
                  </a:cubicBezTo>
                  <a:moveTo>
                    <a:pt x="11907" y="6579"/>
                  </a:moveTo>
                  <a:cubicBezTo>
                    <a:pt x="11907" y="6732"/>
                    <a:pt x="11863" y="6771"/>
                    <a:pt x="11795" y="6771"/>
                  </a:cubicBezTo>
                  <a:cubicBezTo>
                    <a:pt x="11761" y="6771"/>
                    <a:pt x="11727" y="6759"/>
                    <a:pt x="11702" y="6730"/>
                  </a:cubicBezTo>
                  <a:cubicBezTo>
                    <a:pt x="11702" y="6424"/>
                    <a:pt x="11702" y="6424"/>
                    <a:pt x="11702" y="6424"/>
                  </a:cubicBezTo>
                  <a:cubicBezTo>
                    <a:pt x="11733" y="6392"/>
                    <a:pt x="11767" y="6380"/>
                    <a:pt x="11804" y="6380"/>
                  </a:cubicBezTo>
                  <a:cubicBezTo>
                    <a:pt x="11870" y="6380"/>
                    <a:pt x="11907" y="6424"/>
                    <a:pt x="11907" y="6579"/>
                  </a:cubicBezTo>
                  <a:moveTo>
                    <a:pt x="11696" y="6364"/>
                  </a:moveTo>
                  <a:cubicBezTo>
                    <a:pt x="11691" y="6322"/>
                    <a:pt x="11676" y="6287"/>
                    <a:pt x="11666" y="6270"/>
                  </a:cubicBezTo>
                  <a:cubicBezTo>
                    <a:pt x="11650" y="6270"/>
                    <a:pt x="11650" y="6270"/>
                    <a:pt x="11650" y="6270"/>
                  </a:cubicBezTo>
                  <a:cubicBezTo>
                    <a:pt x="11473" y="6314"/>
                    <a:pt x="11473" y="6314"/>
                    <a:pt x="11473" y="6314"/>
                  </a:cubicBezTo>
                  <a:cubicBezTo>
                    <a:pt x="11473" y="6363"/>
                    <a:pt x="11473" y="6363"/>
                    <a:pt x="11473" y="6363"/>
                  </a:cubicBezTo>
                  <a:cubicBezTo>
                    <a:pt x="11528" y="6365"/>
                    <a:pt x="11539" y="6376"/>
                    <a:pt x="11539" y="6456"/>
                  </a:cubicBezTo>
                  <a:cubicBezTo>
                    <a:pt x="11539" y="6933"/>
                    <a:pt x="11539" y="6933"/>
                    <a:pt x="11539" y="6933"/>
                  </a:cubicBezTo>
                  <a:cubicBezTo>
                    <a:pt x="11539" y="6995"/>
                    <a:pt x="11527" y="7009"/>
                    <a:pt x="11472" y="7010"/>
                  </a:cubicBezTo>
                  <a:cubicBezTo>
                    <a:pt x="11472" y="7059"/>
                    <a:pt x="11472" y="7059"/>
                    <a:pt x="11472" y="7059"/>
                  </a:cubicBezTo>
                  <a:cubicBezTo>
                    <a:pt x="11772" y="7059"/>
                    <a:pt x="11772" y="7059"/>
                    <a:pt x="11772" y="7059"/>
                  </a:cubicBezTo>
                  <a:cubicBezTo>
                    <a:pt x="11772" y="7010"/>
                    <a:pt x="11772" y="7010"/>
                    <a:pt x="11772" y="7010"/>
                  </a:cubicBezTo>
                  <a:cubicBezTo>
                    <a:pt x="11714" y="7009"/>
                    <a:pt x="11702" y="6994"/>
                    <a:pt x="11702" y="6933"/>
                  </a:cubicBezTo>
                  <a:cubicBezTo>
                    <a:pt x="11702" y="6805"/>
                    <a:pt x="11702" y="6805"/>
                    <a:pt x="11702" y="6805"/>
                  </a:cubicBezTo>
                  <a:cubicBezTo>
                    <a:pt x="11733" y="6841"/>
                    <a:pt x="11778" y="6856"/>
                    <a:pt x="11826" y="6856"/>
                  </a:cubicBezTo>
                  <a:cubicBezTo>
                    <a:pt x="11975" y="6856"/>
                    <a:pt x="12080" y="6765"/>
                    <a:pt x="12080" y="6559"/>
                  </a:cubicBezTo>
                  <a:cubicBezTo>
                    <a:pt x="12080" y="6361"/>
                    <a:pt x="11991" y="6271"/>
                    <a:pt x="11861" y="6271"/>
                  </a:cubicBezTo>
                  <a:cubicBezTo>
                    <a:pt x="11785" y="6271"/>
                    <a:pt x="11726" y="6313"/>
                    <a:pt x="11696" y="6364"/>
                  </a:cubicBezTo>
                  <a:moveTo>
                    <a:pt x="11201" y="6577"/>
                  </a:moveTo>
                  <a:cubicBezTo>
                    <a:pt x="11198" y="6716"/>
                    <a:pt x="11198" y="6716"/>
                    <a:pt x="11198" y="6716"/>
                  </a:cubicBezTo>
                  <a:cubicBezTo>
                    <a:pt x="11178" y="6742"/>
                    <a:pt x="11143" y="6758"/>
                    <a:pt x="11114" y="6758"/>
                  </a:cubicBezTo>
                  <a:cubicBezTo>
                    <a:pt x="11072" y="6758"/>
                    <a:pt x="11048" y="6738"/>
                    <a:pt x="11048" y="6676"/>
                  </a:cubicBezTo>
                  <a:cubicBezTo>
                    <a:pt x="11048" y="6609"/>
                    <a:pt x="11088" y="6577"/>
                    <a:pt x="11162" y="6577"/>
                  </a:cubicBezTo>
                  <a:lnTo>
                    <a:pt x="11201" y="6577"/>
                  </a:lnTo>
                  <a:close/>
                  <a:moveTo>
                    <a:pt x="11362" y="6679"/>
                  </a:moveTo>
                  <a:cubicBezTo>
                    <a:pt x="11362" y="6579"/>
                    <a:pt x="11367" y="6488"/>
                    <a:pt x="11367" y="6455"/>
                  </a:cubicBezTo>
                  <a:cubicBezTo>
                    <a:pt x="11367" y="6326"/>
                    <a:pt x="11279" y="6270"/>
                    <a:pt x="11151" y="6270"/>
                  </a:cubicBezTo>
                  <a:cubicBezTo>
                    <a:pt x="11064" y="6270"/>
                    <a:pt x="10973" y="6298"/>
                    <a:pt x="10915" y="6332"/>
                  </a:cubicBezTo>
                  <a:cubicBezTo>
                    <a:pt x="10915" y="6444"/>
                    <a:pt x="10915" y="6444"/>
                    <a:pt x="10915" y="6444"/>
                  </a:cubicBezTo>
                  <a:cubicBezTo>
                    <a:pt x="11036" y="6444"/>
                    <a:pt x="11036" y="6444"/>
                    <a:pt x="11036" y="6444"/>
                  </a:cubicBezTo>
                  <a:cubicBezTo>
                    <a:pt x="11044" y="6386"/>
                    <a:pt x="11061" y="6344"/>
                    <a:pt x="11124" y="6344"/>
                  </a:cubicBezTo>
                  <a:cubicBezTo>
                    <a:pt x="11182" y="6344"/>
                    <a:pt x="11203" y="6380"/>
                    <a:pt x="11203" y="6465"/>
                  </a:cubicBezTo>
                  <a:cubicBezTo>
                    <a:pt x="11203" y="6515"/>
                    <a:pt x="11203" y="6515"/>
                    <a:pt x="11203" y="6515"/>
                  </a:cubicBezTo>
                  <a:cubicBezTo>
                    <a:pt x="11189" y="6514"/>
                    <a:pt x="11164" y="6513"/>
                    <a:pt x="11150" y="6513"/>
                  </a:cubicBezTo>
                  <a:cubicBezTo>
                    <a:pt x="10978" y="6513"/>
                    <a:pt x="10880" y="6567"/>
                    <a:pt x="10880" y="6697"/>
                  </a:cubicBezTo>
                  <a:cubicBezTo>
                    <a:pt x="10880" y="6810"/>
                    <a:pt x="10957" y="6859"/>
                    <a:pt x="11055" y="6859"/>
                  </a:cubicBezTo>
                  <a:cubicBezTo>
                    <a:pt x="11142" y="6859"/>
                    <a:pt x="11190" y="6813"/>
                    <a:pt x="11208" y="6773"/>
                  </a:cubicBezTo>
                  <a:cubicBezTo>
                    <a:pt x="11216" y="6820"/>
                    <a:pt x="11253" y="6850"/>
                    <a:pt x="11321" y="6850"/>
                  </a:cubicBezTo>
                  <a:cubicBezTo>
                    <a:pt x="11369" y="6850"/>
                    <a:pt x="11410" y="6838"/>
                    <a:pt x="11433" y="6824"/>
                  </a:cubicBezTo>
                  <a:cubicBezTo>
                    <a:pt x="11433" y="6777"/>
                    <a:pt x="11433" y="6777"/>
                    <a:pt x="11433" y="6777"/>
                  </a:cubicBezTo>
                  <a:cubicBezTo>
                    <a:pt x="11374" y="6775"/>
                    <a:pt x="11362" y="6761"/>
                    <a:pt x="11362" y="6679"/>
                  </a:cubicBezTo>
                  <a:moveTo>
                    <a:pt x="10411" y="6844"/>
                  </a:moveTo>
                  <a:cubicBezTo>
                    <a:pt x="10728" y="6844"/>
                    <a:pt x="10728" y="6844"/>
                    <a:pt x="10728" y="6844"/>
                  </a:cubicBezTo>
                  <a:cubicBezTo>
                    <a:pt x="10728" y="6794"/>
                    <a:pt x="10728" y="6794"/>
                    <a:pt x="10728" y="6794"/>
                  </a:cubicBezTo>
                  <a:cubicBezTo>
                    <a:pt x="10653" y="6793"/>
                    <a:pt x="10641" y="6780"/>
                    <a:pt x="10641" y="6717"/>
                  </a:cubicBezTo>
                  <a:cubicBezTo>
                    <a:pt x="10641" y="6546"/>
                    <a:pt x="10641" y="6546"/>
                    <a:pt x="10641" y="6546"/>
                  </a:cubicBezTo>
                  <a:cubicBezTo>
                    <a:pt x="10641" y="6460"/>
                    <a:pt x="10663" y="6434"/>
                    <a:pt x="10747" y="6434"/>
                  </a:cubicBezTo>
                  <a:cubicBezTo>
                    <a:pt x="10773" y="6434"/>
                    <a:pt x="10787" y="6437"/>
                    <a:pt x="10807" y="6443"/>
                  </a:cubicBezTo>
                  <a:cubicBezTo>
                    <a:pt x="10838" y="6277"/>
                    <a:pt x="10838" y="6277"/>
                    <a:pt x="10838" y="6277"/>
                  </a:cubicBezTo>
                  <a:cubicBezTo>
                    <a:pt x="10829" y="6274"/>
                    <a:pt x="10814" y="6270"/>
                    <a:pt x="10796" y="6270"/>
                  </a:cubicBezTo>
                  <a:cubicBezTo>
                    <a:pt x="10737" y="6270"/>
                    <a:pt x="10667" y="6316"/>
                    <a:pt x="10639" y="6411"/>
                  </a:cubicBezTo>
                  <a:cubicBezTo>
                    <a:pt x="10637" y="6340"/>
                    <a:pt x="10616" y="6290"/>
                    <a:pt x="10605" y="6270"/>
                  </a:cubicBezTo>
                  <a:cubicBezTo>
                    <a:pt x="10589" y="6270"/>
                    <a:pt x="10589" y="6270"/>
                    <a:pt x="10589" y="6270"/>
                  </a:cubicBezTo>
                  <a:cubicBezTo>
                    <a:pt x="10412" y="6314"/>
                    <a:pt x="10412" y="6314"/>
                    <a:pt x="10412" y="6314"/>
                  </a:cubicBezTo>
                  <a:cubicBezTo>
                    <a:pt x="10412" y="6363"/>
                    <a:pt x="10412" y="6363"/>
                    <a:pt x="10412" y="6363"/>
                  </a:cubicBezTo>
                  <a:cubicBezTo>
                    <a:pt x="10467" y="6365"/>
                    <a:pt x="10478" y="6376"/>
                    <a:pt x="10478" y="6456"/>
                  </a:cubicBezTo>
                  <a:cubicBezTo>
                    <a:pt x="10478" y="6717"/>
                    <a:pt x="10478" y="6717"/>
                    <a:pt x="10478" y="6717"/>
                  </a:cubicBezTo>
                  <a:cubicBezTo>
                    <a:pt x="10478" y="6780"/>
                    <a:pt x="10466" y="6793"/>
                    <a:pt x="10411" y="6794"/>
                  </a:cubicBezTo>
                  <a:lnTo>
                    <a:pt x="10411" y="6844"/>
                  </a:lnTo>
                  <a:close/>
                  <a:moveTo>
                    <a:pt x="10334" y="6285"/>
                  </a:moveTo>
                  <a:cubicBezTo>
                    <a:pt x="10201" y="6285"/>
                    <a:pt x="10201" y="6285"/>
                    <a:pt x="10201" y="6285"/>
                  </a:cubicBezTo>
                  <a:cubicBezTo>
                    <a:pt x="10201" y="6229"/>
                    <a:pt x="10205" y="6163"/>
                    <a:pt x="10211" y="6123"/>
                  </a:cubicBezTo>
                  <a:cubicBezTo>
                    <a:pt x="10096" y="6137"/>
                    <a:pt x="10096" y="6137"/>
                    <a:pt x="10096" y="6137"/>
                  </a:cubicBezTo>
                  <a:cubicBezTo>
                    <a:pt x="10069" y="6179"/>
                    <a:pt x="10052" y="6233"/>
                    <a:pt x="10046" y="6282"/>
                  </a:cubicBezTo>
                  <a:cubicBezTo>
                    <a:pt x="9972" y="6312"/>
                    <a:pt x="9972" y="6312"/>
                    <a:pt x="9972" y="6312"/>
                  </a:cubicBezTo>
                  <a:cubicBezTo>
                    <a:pt x="9972" y="6368"/>
                    <a:pt x="9972" y="6368"/>
                    <a:pt x="9972" y="6368"/>
                  </a:cubicBezTo>
                  <a:cubicBezTo>
                    <a:pt x="10038" y="6368"/>
                    <a:pt x="10038" y="6368"/>
                    <a:pt x="10038" y="6368"/>
                  </a:cubicBezTo>
                  <a:cubicBezTo>
                    <a:pt x="10038" y="6700"/>
                    <a:pt x="10038" y="6700"/>
                    <a:pt x="10038" y="6700"/>
                  </a:cubicBezTo>
                  <a:cubicBezTo>
                    <a:pt x="10038" y="6821"/>
                    <a:pt x="10094" y="6858"/>
                    <a:pt x="10194" y="6858"/>
                  </a:cubicBezTo>
                  <a:cubicBezTo>
                    <a:pt x="10253" y="6858"/>
                    <a:pt x="10302" y="6845"/>
                    <a:pt x="10343" y="6818"/>
                  </a:cubicBezTo>
                  <a:cubicBezTo>
                    <a:pt x="10327" y="6761"/>
                    <a:pt x="10327" y="6761"/>
                    <a:pt x="10327" y="6761"/>
                  </a:cubicBezTo>
                  <a:cubicBezTo>
                    <a:pt x="10302" y="6771"/>
                    <a:pt x="10284" y="6775"/>
                    <a:pt x="10264" y="6775"/>
                  </a:cubicBezTo>
                  <a:cubicBezTo>
                    <a:pt x="10209" y="6775"/>
                    <a:pt x="10202" y="6745"/>
                    <a:pt x="10202" y="6664"/>
                  </a:cubicBezTo>
                  <a:cubicBezTo>
                    <a:pt x="10202" y="6368"/>
                    <a:pt x="10202" y="6368"/>
                    <a:pt x="10202" y="6368"/>
                  </a:cubicBezTo>
                  <a:cubicBezTo>
                    <a:pt x="10315" y="6368"/>
                    <a:pt x="10315" y="6368"/>
                    <a:pt x="10315" y="6368"/>
                  </a:cubicBezTo>
                  <a:lnTo>
                    <a:pt x="10334" y="6285"/>
                  </a:lnTo>
                  <a:close/>
                  <a:moveTo>
                    <a:pt x="9893" y="6315"/>
                  </a:moveTo>
                  <a:cubicBezTo>
                    <a:pt x="9855" y="6290"/>
                    <a:pt x="9800" y="6271"/>
                    <a:pt x="9713" y="6271"/>
                  </a:cubicBezTo>
                  <a:cubicBezTo>
                    <a:pt x="9560" y="6271"/>
                    <a:pt x="9431" y="6376"/>
                    <a:pt x="9431" y="6574"/>
                  </a:cubicBezTo>
                  <a:cubicBezTo>
                    <a:pt x="9431" y="6766"/>
                    <a:pt x="9552" y="6857"/>
                    <a:pt x="9699" y="6857"/>
                  </a:cubicBezTo>
                  <a:cubicBezTo>
                    <a:pt x="9782" y="6857"/>
                    <a:pt x="9857" y="6827"/>
                    <a:pt x="9908" y="6768"/>
                  </a:cubicBezTo>
                  <a:cubicBezTo>
                    <a:pt x="9878" y="6726"/>
                    <a:pt x="9878" y="6726"/>
                    <a:pt x="9878" y="6726"/>
                  </a:cubicBezTo>
                  <a:cubicBezTo>
                    <a:pt x="9832" y="6754"/>
                    <a:pt x="9799" y="6766"/>
                    <a:pt x="9748" y="6766"/>
                  </a:cubicBezTo>
                  <a:cubicBezTo>
                    <a:pt x="9666" y="6766"/>
                    <a:pt x="9600" y="6713"/>
                    <a:pt x="9600" y="6548"/>
                  </a:cubicBezTo>
                  <a:cubicBezTo>
                    <a:pt x="9600" y="6380"/>
                    <a:pt x="9661" y="6339"/>
                    <a:pt x="9713" y="6339"/>
                  </a:cubicBezTo>
                  <a:cubicBezTo>
                    <a:pt x="9758" y="6339"/>
                    <a:pt x="9767" y="6368"/>
                    <a:pt x="9771" y="6436"/>
                  </a:cubicBezTo>
                  <a:cubicBezTo>
                    <a:pt x="9893" y="6436"/>
                    <a:pt x="9893" y="6436"/>
                    <a:pt x="9893" y="6436"/>
                  </a:cubicBezTo>
                  <a:lnTo>
                    <a:pt x="9893" y="6315"/>
                  </a:lnTo>
                  <a:close/>
                  <a:moveTo>
                    <a:pt x="9101" y="6338"/>
                  </a:moveTo>
                  <a:cubicBezTo>
                    <a:pt x="9159" y="6338"/>
                    <a:pt x="9181" y="6380"/>
                    <a:pt x="9181" y="6513"/>
                  </a:cubicBezTo>
                  <a:cubicBezTo>
                    <a:pt x="9011" y="6513"/>
                    <a:pt x="9011" y="6513"/>
                    <a:pt x="9011" y="6513"/>
                  </a:cubicBezTo>
                  <a:cubicBezTo>
                    <a:pt x="9019" y="6379"/>
                    <a:pt x="9046" y="6338"/>
                    <a:pt x="9101" y="6338"/>
                  </a:cubicBezTo>
                  <a:moveTo>
                    <a:pt x="9160" y="6763"/>
                  </a:moveTo>
                  <a:cubicBezTo>
                    <a:pt x="9056" y="6763"/>
                    <a:pt x="9013" y="6712"/>
                    <a:pt x="9010" y="6588"/>
                  </a:cubicBezTo>
                  <a:cubicBezTo>
                    <a:pt x="9344" y="6588"/>
                    <a:pt x="9344" y="6588"/>
                    <a:pt x="9344" y="6588"/>
                  </a:cubicBezTo>
                  <a:cubicBezTo>
                    <a:pt x="9344" y="6541"/>
                    <a:pt x="9344" y="6541"/>
                    <a:pt x="9344" y="6541"/>
                  </a:cubicBezTo>
                  <a:cubicBezTo>
                    <a:pt x="9344" y="6372"/>
                    <a:pt x="9272" y="6270"/>
                    <a:pt x="9101" y="6270"/>
                  </a:cubicBezTo>
                  <a:cubicBezTo>
                    <a:pt x="8942" y="6270"/>
                    <a:pt x="8834" y="6377"/>
                    <a:pt x="8834" y="6562"/>
                  </a:cubicBezTo>
                  <a:cubicBezTo>
                    <a:pt x="8834" y="6749"/>
                    <a:pt x="8934" y="6857"/>
                    <a:pt x="9104" y="6857"/>
                  </a:cubicBezTo>
                  <a:cubicBezTo>
                    <a:pt x="9202" y="6857"/>
                    <a:pt x="9275" y="6827"/>
                    <a:pt x="9334" y="6769"/>
                  </a:cubicBezTo>
                  <a:cubicBezTo>
                    <a:pt x="9306" y="6724"/>
                    <a:pt x="9306" y="6724"/>
                    <a:pt x="9306" y="6724"/>
                  </a:cubicBezTo>
                  <a:cubicBezTo>
                    <a:pt x="9260" y="6749"/>
                    <a:pt x="9208" y="6763"/>
                    <a:pt x="9160" y="6763"/>
                  </a:cubicBezTo>
                  <a:moveTo>
                    <a:pt x="8857" y="6054"/>
                  </a:moveTo>
                  <a:cubicBezTo>
                    <a:pt x="8823" y="6039"/>
                    <a:pt x="8755" y="6030"/>
                    <a:pt x="8711" y="6030"/>
                  </a:cubicBezTo>
                  <a:cubicBezTo>
                    <a:pt x="8584" y="6030"/>
                    <a:pt x="8503" y="6088"/>
                    <a:pt x="8503" y="6204"/>
                  </a:cubicBezTo>
                  <a:cubicBezTo>
                    <a:pt x="8503" y="6285"/>
                    <a:pt x="8503" y="6285"/>
                    <a:pt x="8503" y="6285"/>
                  </a:cubicBezTo>
                  <a:cubicBezTo>
                    <a:pt x="8436" y="6312"/>
                    <a:pt x="8436" y="6312"/>
                    <a:pt x="8436" y="6312"/>
                  </a:cubicBezTo>
                  <a:cubicBezTo>
                    <a:pt x="8436" y="6368"/>
                    <a:pt x="8436" y="6368"/>
                    <a:pt x="8436" y="6368"/>
                  </a:cubicBezTo>
                  <a:cubicBezTo>
                    <a:pt x="8503" y="6368"/>
                    <a:pt x="8503" y="6368"/>
                    <a:pt x="8503" y="6368"/>
                  </a:cubicBezTo>
                  <a:cubicBezTo>
                    <a:pt x="8503" y="6717"/>
                    <a:pt x="8503" y="6717"/>
                    <a:pt x="8503" y="6717"/>
                  </a:cubicBezTo>
                  <a:cubicBezTo>
                    <a:pt x="8503" y="6780"/>
                    <a:pt x="8491" y="6793"/>
                    <a:pt x="8436" y="6794"/>
                  </a:cubicBezTo>
                  <a:cubicBezTo>
                    <a:pt x="8436" y="6844"/>
                    <a:pt x="8436" y="6844"/>
                    <a:pt x="8436" y="6844"/>
                  </a:cubicBezTo>
                  <a:cubicBezTo>
                    <a:pt x="8755" y="6844"/>
                    <a:pt x="8755" y="6844"/>
                    <a:pt x="8755" y="6844"/>
                  </a:cubicBezTo>
                  <a:cubicBezTo>
                    <a:pt x="8755" y="6794"/>
                    <a:pt x="8755" y="6794"/>
                    <a:pt x="8755" y="6794"/>
                  </a:cubicBezTo>
                  <a:cubicBezTo>
                    <a:pt x="8679" y="6793"/>
                    <a:pt x="8667" y="6779"/>
                    <a:pt x="8667" y="6717"/>
                  </a:cubicBezTo>
                  <a:cubicBezTo>
                    <a:pt x="8667" y="6368"/>
                    <a:pt x="8667" y="6368"/>
                    <a:pt x="8667" y="6368"/>
                  </a:cubicBezTo>
                  <a:cubicBezTo>
                    <a:pt x="8781" y="6368"/>
                    <a:pt x="8781" y="6368"/>
                    <a:pt x="8781" y="6368"/>
                  </a:cubicBezTo>
                  <a:cubicBezTo>
                    <a:pt x="8799" y="6285"/>
                    <a:pt x="8799" y="6285"/>
                    <a:pt x="8799" y="6285"/>
                  </a:cubicBezTo>
                  <a:cubicBezTo>
                    <a:pt x="8666" y="6285"/>
                    <a:pt x="8666" y="6285"/>
                    <a:pt x="8666" y="6285"/>
                  </a:cubicBezTo>
                  <a:cubicBezTo>
                    <a:pt x="8666" y="6180"/>
                    <a:pt x="8666" y="6180"/>
                    <a:pt x="8666" y="6180"/>
                  </a:cubicBezTo>
                  <a:cubicBezTo>
                    <a:pt x="8666" y="6127"/>
                    <a:pt x="8682" y="6103"/>
                    <a:pt x="8717" y="6103"/>
                  </a:cubicBezTo>
                  <a:cubicBezTo>
                    <a:pt x="8745" y="6103"/>
                    <a:pt x="8760" y="6120"/>
                    <a:pt x="8761" y="6169"/>
                  </a:cubicBezTo>
                  <a:cubicBezTo>
                    <a:pt x="8857" y="6169"/>
                    <a:pt x="8857" y="6169"/>
                    <a:pt x="8857" y="6169"/>
                  </a:cubicBezTo>
                  <a:lnTo>
                    <a:pt x="8857" y="6054"/>
                  </a:lnTo>
                  <a:close/>
                  <a:moveTo>
                    <a:pt x="8434" y="6054"/>
                  </a:moveTo>
                  <a:cubicBezTo>
                    <a:pt x="8400" y="6039"/>
                    <a:pt x="8332" y="6030"/>
                    <a:pt x="8288" y="6030"/>
                  </a:cubicBezTo>
                  <a:cubicBezTo>
                    <a:pt x="8162" y="6030"/>
                    <a:pt x="8081" y="6088"/>
                    <a:pt x="8081" y="6204"/>
                  </a:cubicBezTo>
                  <a:cubicBezTo>
                    <a:pt x="8081" y="6285"/>
                    <a:pt x="8081" y="6285"/>
                    <a:pt x="8081" y="6285"/>
                  </a:cubicBezTo>
                  <a:cubicBezTo>
                    <a:pt x="8014" y="6312"/>
                    <a:pt x="8014" y="6312"/>
                    <a:pt x="8014" y="6312"/>
                  </a:cubicBezTo>
                  <a:cubicBezTo>
                    <a:pt x="8014" y="6368"/>
                    <a:pt x="8014" y="6368"/>
                    <a:pt x="8014" y="6368"/>
                  </a:cubicBezTo>
                  <a:cubicBezTo>
                    <a:pt x="8081" y="6368"/>
                    <a:pt x="8081" y="6368"/>
                    <a:pt x="8081" y="6368"/>
                  </a:cubicBezTo>
                  <a:cubicBezTo>
                    <a:pt x="8081" y="6717"/>
                    <a:pt x="8081" y="6717"/>
                    <a:pt x="8081" y="6717"/>
                  </a:cubicBezTo>
                  <a:cubicBezTo>
                    <a:pt x="8081" y="6780"/>
                    <a:pt x="8069" y="6793"/>
                    <a:pt x="8014" y="6794"/>
                  </a:cubicBezTo>
                  <a:cubicBezTo>
                    <a:pt x="8014" y="6844"/>
                    <a:pt x="8014" y="6844"/>
                    <a:pt x="8014" y="6844"/>
                  </a:cubicBezTo>
                  <a:cubicBezTo>
                    <a:pt x="8332" y="6844"/>
                    <a:pt x="8332" y="6844"/>
                    <a:pt x="8332" y="6844"/>
                  </a:cubicBezTo>
                  <a:cubicBezTo>
                    <a:pt x="8332" y="6794"/>
                    <a:pt x="8332" y="6794"/>
                    <a:pt x="8332" y="6794"/>
                  </a:cubicBezTo>
                  <a:cubicBezTo>
                    <a:pt x="8256" y="6793"/>
                    <a:pt x="8244" y="6779"/>
                    <a:pt x="8244" y="6717"/>
                  </a:cubicBezTo>
                  <a:cubicBezTo>
                    <a:pt x="8244" y="6368"/>
                    <a:pt x="8244" y="6368"/>
                    <a:pt x="8244" y="6368"/>
                  </a:cubicBezTo>
                  <a:cubicBezTo>
                    <a:pt x="8358" y="6368"/>
                    <a:pt x="8358" y="6368"/>
                    <a:pt x="8358" y="6368"/>
                  </a:cubicBezTo>
                  <a:cubicBezTo>
                    <a:pt x="8376" y="6285"/>
                    <a:pt x="8376" y="6285"/>
                    <a:pt x="8376" y="6285"/>
                  </a:cubicBezTo>
                  <a:cubicBezTo>
                    <a:pt x="8243" y="6285"/>
                    <a:pt x="8243" y="6285"/>
                    <a:pt x="8243" y="6285"/>
                  </a:cubicBezTo>
                  <a:cubicBezTo>
                    <a:pt x="8243" y="6180"/>
                    <a:pt x="8243" y="6180"/>
                    <a:pt x="8243" y="6180"/>
                  </a:cubicBezTo>
                  <a:cubicBezTo>
                    <a:pt x="8243" y="6127"/>
                    <a:pt x="8260" y="6103"/>
                    <a:pt x="8295" y="6103"/>
                  </a:cubicBezTo>
                  <a:cubicBezTo>
                    <a:pt x="8322" y="6103"/>
                    <a:pt x="8338" y="6120"/>
                    <a:pt x="8339" y="6169"/>
                  </a:cubicBezTo>
                  <a:cubicBezTo>
                    <a:pt x="8434" y="6169"/>
                    <a:pt x="8434" y="6169"/>
                    <a:pt x="8434" y="6169"/>
                  </a:cubicBezTo>
                  <a:lnTo>
                    <a:pt x="8434" y="6054"/>
                  </a:lnTo>
                  <a:close/>
                  <a:moveTo>
                    <a:pt x="7697" y="6338"/>
                  </a:moveTo>
                  <a:cubicBezTo>
                    <a:pt x="7756" y="6338"/>
                    <a:pt x="7778" y="6380"/>
                    <a:pt x="7778" y="6513"/>
                  </a:cubicBezTo>
                  <a:cubicBezTo>
                    <a:pt x="7607" y="6513"/>
                    <a:pt x="7607" y="6513"/>
                    <a:pt x="7607" y="6513"/>
                  </a:cubicBezTo>
                  <a:cubicBezTo>
                    <a:pt x="7615" y="6379"/>
                    <a:pt x="7642" y="6338"/>
                    <a:pt x="7697" y="6338"/>
                  </a:cubicBezTo>
                  <a:moveTo>
                    <a:pt x="7757" y="6763"/>
                  </a:moveTo>
                  <a:cubicBezTo>
                    <a:pt x="7652" y="6763"/>
                    <a:pt x="7609" y="6712"/>
                    <a:pt x="7606" y="6588"/>
                  </a:cubicBezTo>
                  <a:cubicBezTo>
                    <a:pt x="7940" y="6588"/>
                    <a:pt x="7940" y="6588"/>
                    <a:pt x="7940" y="6588"/>
                  </a:cubicBezTo>
                  <a:cubicBezTo>
                    <a:pt x="7940" y="6541"/>
                    <a:pt x="7940" y="6541"/>
                    <a:pt x="7940" y="6541"/>
                  </a:cubicBezTo>
                  <a:cubicBezTo>
                    <a:pt x="7940" y="6372"/>
                    <a:pt x="7869" y="6270"/>
                    <a:pt x="7697" y="6270"/>
                  </a:cubicBezTo>
                  <a:cubicBezTo>
                    <a:pt x="7538" y="6270"/>
                    <a:pt x="7430" y="6377"/>
                    <a:pt x="7430" y="6562"/>
                  </a:cubicBezTo>
                  <a:cubicBezTo>
                    <a:pt x="7430" y="6749"/>
                    <a:pt x="7530" y="6857"/>
                    <a:pt x="7701" y="6857"/>
                  </a:cubicBezTo>
                  <a:cubicBezTo>
                    <a:pt x="7798" y="6857"/>
                    <a:pt x="7871" y="6827"/>
                    <a:pt x="7930" y="6769"/>
                  </a:cubicBezTo>
                  <a:cubicBezTo>
                    <a:pt x="7903" y="6724"/>
                    <a:pt x="7903" y="6724"/>
                    <a:pt x="7903" y="6724"/>
                  </a:cubicBezTo>
                  <a:cubicBezTo>
                    <a:pt x="7857" y="6749"/>
                    <a:pt x="7804" y="6763"/>
                    <a:pt x="7757" y="6763"/>
                  </a:cubicBezTo>
                  <a:moveTo>
                    <a:pt x="7301" y="6680"/>
                  </a:moveTo>
                  <a:cubicBezTo>
                    <a:pt x="7301" y="6276"/>
                    <a:pt x="7301" y="6276"/>
                    <a:pt x="7301" y="6276"/>
                  </a:cubicBezTo>
                  <a:cubicBezTo>
                    <a:pt x="7275" y="6276"/>
                    <a:pt x="7275" y="6276"/>
                    <a:pt x="7275" y="6276"/>
                  </a:cubicBezTo>
                  <a:cubicBezTo>
                    <a:pt x="7072" y="6314"/>
                    <a:pt x="7072" y="6314"/>
                    <a:pt x="7072" y="6314"/>
                  </a:cubicBezTo>
                  <a:cubicBezTo>
                    <a:pt x="7072" y="6363"/>
                    <a:pt x="7072" y="6363"/>
                    <a:pt x="7072" y="6363"/>
                  </a:cubicBezTo>
                  <a:cubicBezTo>
                    <a:pt x="7126" y="6365"/>
                    <a:pt x="7138" y="6376"/>
                    <a:pt x="7138" y="6456"/>
                  </a:cubicBezTo>
                  <a:cubicBezTo>
                    <a:pt x="7138" y="6712"/>
                    <a:pt x="7138" y="6712"/>
                    <a:pt x="7138" y="6712"/>
                  </a:cubicBezTo>
                  <a:cubicBezTo>
                    <a:pt x="7105" y="6739"/>
                    <a:pt x="7077" y="6753"/>
                    <a:pt x="7039" y="6753"/>
                  </a:cubicBezTo>
                  <a:cubicBezTo>
                    <a:pt x="6989" y="6753"/>
                    <a:pt x="6969" y="6723"/>
                    <a:pt x="6969" y="6664"/>
                  </a:cubicBezTo>
                  <a:cubicBezTo>
                    <a:pt x="6969" y="6276"/>
                    <a:pt x="6969" y="6276"/>
                    <a:pt x="6969" y="6276"/>
                  </a:cubicBezTo>
                  <a:cubicBezTo>
                    <a:pt x="6943" y="6276"/>
                    <a:pt x="6943" y="6276"/>
                    <a:pt x="6943" y="6276"/>
                  </a:cubicBezTo>
                  <a:cubicBezTo>
                    <a:pt x="6741" y="6314"/>
                    <a:pt x="6741" y="6314"/>
                    <a:pt x="6741" y="6314"/>
                  </a:cubicBezTo>
                  <a:cubicBezTo>
                    <a:pt x="6741" y="6363"/>
                    <a:pt x="6741" y="6363"/>
                    <a:pt x="6741" y="6363"/>
                  </a:cubicBezTo>
                  <a:cubicBezTo>
                    <a:pt x="6795" y="6365"/>
                    <a:pt x="6806" y="6376"/>
                    <a:pt x="6806" y="6456"/>
                  </a:cubicBezTo>
                  <a:cubicBezTo>
                    <a:pt x="6806" y="6702"/>
                    <a:pt x="6806" y="6702"/>
                    <a:pt x="6806" y="6702"/>
                  </a:cubicBezTo>
                  <a:cubicBezTo>
                    <a:pt x="6806" y="6811"/>
                    <a:pt x="6868" y="6858"/>
                    <a:pt x="6963" y="6858"/>
                  </a:cubicBezTo>
                  <a:cubicBezTo>
                    <a:pt x="7046" y="6858"/>
                    <a:pt x="7104" y="6822"/>
                    <a:pt x="7147" y="6769"/>
                  </a:cubicBezTo>
                  <a:cubicBezTo>
                    <a:pt x="7150" y="6811"/>
                    <a:pt x="7166" y="6841"/>
                    <a:pt x="7177" y="6858"/>
                  </a:cubicBezTo>
                  <a:cubicBezTo>
                    <a:pt x="7193" y="6858"/>
                    <a:pt x="7193" y="6858"/>
                    <a:pt x="7193" y="6858"/>
                  </a:cubicBezTo>
                  <a:cubicBezTo>
                    <a:pt x="7369" y="6818"/>
                    <a:pt x="7369" y="6818"/>
                    <a:pt x="7369" y="6818"/>
                  </a:cubicBezTo>
                  <a:cubicBezTo>
                    <a:pt x="7369" y="6773"/>
                    <a:pt x="7369" y="6773"/>
                    <a:pt x="7369" y="6773"/>
                  </a:cubicBezTo>
                  <a:cubicBezTo>
                    <a:pt x="7313" y="6769"/>
                    <a:pt x="7301" y="6760"/>
                    <a:pt x="7301" y="6680"/>
                  </a:cubicBezTo>
                  <a:moveTo>
                    <a:pt x="6438" y="6338"/>
                  </a:moveTo>
                  <a:cubicBezTo>
                    <a:pt x="6497" y="6338"/>
                    <a:pt x="6519" y="6380"/>
                    <a:pt x="6519" y="6513"/>
                  </a:cubicBezTo>
                  <a:cubicBezTo>
                    <a:pt x="6348" y="6513"/>
                    <a:pt x="6348" y="6513"/>
                    <a:pt x="6348" y="6513"/>
                  </a:cubicBezTo>
                  <a:cubicBezTo>
                    <a:pt x="6356" y="6379"/>
                    <a:pt x="6383" y="6338"/>
                    <a:pt x="6438" y="6338"/>
                  </a:cubicBezTo>
                  <a:moveTo>
                    <a:pt x="6498" y="6763"/>
                  </a:moveTo>
                  <a:cubicBezTo>
                    <a:pt x="6393" y="6763"/>
                    <a:pt x="6350" y="6712"/>
                    <a:pt x="6347" y="6588"/>
                  </a:cubicBezTo>
                  <a:cubicBezTo>
                    <a:pt x="6681" y="6588"/>
                    <a:pt x="6681" y="6588"/>
                    <a:pt x="6681" y="6588"/>
                  </a:cubicBezTo>
                  <a:cubicBezTo>
                    <a:pt x="6681" y="6541"/>
                    <a:pt x="6681" y="6541"/>
                    <a:pt x="6681" y="6541"/>
                  </a:cubicBezTo>
                  <a:cubicBezTo>
                    <a:pt x="6681" y="6372"/>
                    <a:pt x="6610" y="6270"/>
                    <a:pt x="6438" y="6270"/>
                  </a:cubicBezTo>
                  <a:cubicBezTo>
                    <a:pt x="6279" y="6270"/>
                    <a:pt x="6171" y="6377"/>
                    <a:pt x="6171" y="6562"/>
                  </a:cubicBezTo>
                  <a:cubicBezTo>
                    <a:pt x="6171" y="6749"/>
                    <a:pt x="6271" y="6857"/>
                    <a:pt x="6442" y="6857"/>
                  </a:cubicBezTo>
                  <a:cubicBezTo>
                    <a:pt x="6539" y="6857"/>
                    <a:pt x="6612" y="6827"/>
                    <a:pt x="6671" y="6769"/>
                  </a:cubicBezTo>
                  <a:cubicBezTo>
                    <a:pt x="6644" y="6724"/>
                    <a:pt x="6644" y="6724"/>
                    <a:pt x="6644" y="6724"/>
                  </a:cubicBezTo>
                  <a:cubicBezTo>
                    <a:pt x="6598" y="6749"/>
                    <a:pt x="6545" y="6763"/>
                    <a:pt x="6498" y="6763"/>
                  </a:cubicBezTo>
                  <a:moveTo>
                    <a:pt x="6044" y="6717"/>
                  </a:moveTo>
                  <a:cubicBezTo>
                    <a:pt x="6044" y="6276"/>
                    <a:pt x="6044" y="6276"/>
                    <a:pt x="6044" y="6276"/>
                  </a:cubicBezTo>
                  <a:cubicBezTo>
                    <a:pt x="6020" y="6276"/>
                    <a:pt x="6020" y="6276"/>
                    <a:pt x="6020" y="6276"/>
                  </a:cubicBezTo>
                  <a:cubicBezTo>
                    <a:pt x="5815" y="6314"/>
                    <a:pt x="5815" y="6314"/>
                    <a:pt x="5815" y="6314"/>
                  </a:cubicBezTo>
                  <a:cubicBezTo>
                    <a:pt x="5815" y="6363"/>
                    <a:pt x="5815" y="6363"/>
                    <a:pt x="5815" y="6363"/>
                  </a:cubicBezTo>
                  <a:cubicBezTo>
                    <a:pt x="5870" y="6365"/>
                    <a:pt x="5881" y="6376"/>
                    <a:pt x="5881" y="6456"/>
                  </a:cubicBezTo>
                  <a:cubicBezTo>
                    <a:pt x="5881" y="6717"/>
                    <a:pt x="5881" y="6717"/>
                    <a:pt x="5881" y="6717"/>
                  </a:cubicBezTo>
                  <a:cubicBezTo>
                    <a:pt x="5881" y="6780"/>
                    <a:pt x="5869" y="6793"/>
                    <a:pt x="5814" y="6794"/>
                  </a:cubicBezTo>
                  <a:cubicBezTo>
                    <a:pt x="5814" y="6844"/>
                    <a:pt x="5814" y="6844"/>
                    <a:pt x="5814" y="6844"/>
                  </a:cubicBezTo>
                  <a:cubicBezTo>
                    <a:pt x="6110" y="6844"/>
                    <a:pt x="6110" y="6844"/>
                    <a:pt x="6110" y="6844"/>
                  </a:cubicBezTo>
                  <a:cubicBezTo>
                    <a:pt x="6110" y="6794"/>
                    <a:pt x="6110" y="6794"/>
                    <a:pt x="6110" y="6794"/>
                  </a:cubicBezTo>
                  <a:cubicBezTo>
                    <a:pt x="6054" y="6793"/>
                    <a:pt x="6044" y="6780"/>
                    <a:pt x="6044" y="6717"/>
                  </a:cubicBezTo>
                  <a:moveTo>
                    <a:pt x="6053" y="6130"/>
                  </a:moveTo>
                  <a:cubicBezTo>
                    <a:pt x="6053" y="6077"/>
                    <a:pt x="6011" y="6034"/>
                    <a:pt x="5958" y="6034"/>
                  </a:cubicBezTo>
                  <a:cubicBezTo>
                    <a:pt x="5903" y="6034"/>
                    <a:pt x="5859" y="6077"/>
                    <a:pt x="5859" y="6130"/>
                  </a:cubicBezTo>
                  <a:cubicBezTo>
                    <a:pt x="5859" y="6184"/>
                    <a:pt x="5903" y="6226"/>
                    <a:pt x="5955" y="6226"/>
                  </a:cubicBezTo>
                  <a:cubicBezTo>
                    <a:pt x="6010" y="6226"/>
                    <a:pt x="6053" y="6184"/>
                    <a:pt x="6053" y="6130"/>
                  </a:cubicBezTo>
                  <a:moveTo>
                    <a:pt x="5670" y="6716"/>
                  </a:moveTo>
                  <a:cubicBezTo>
                    <a:pt x="5670" y="6145"/>
                    <a:pt x="5670" y="6145"/>
                    <a:pt x="5670" y="6145"/>
                  </a:cubicBezTo>
                  <a:cubicBezTo>
                    <a:pt x="5670" y="6095"/>
                    <a:pt x="5662" y="6056"/>
                    <a:pt x="5650" y="6036"/>
                  </a:cubicBezTo>
                  <a:cubicBezTo>
                    <a:pt x="5634" y="6036"/>
                    <a:pt x="5634" y="6036"/>
                    <a:pt x="5634" y="6036"/>
                  </a:cubicBezTo>
                  <a:cubicBezTo>
                    <a:pt x="5435" y="6066"/>
                    <a:pt x="5435" y="6066"/>
                    <a:pt x="5435" y="6066"/>
                  </a:cubicBezTo>
                  <a:cubicBezTo>
                    <a:pt x="5435" y="6115"/>
                    <a:pt x="5435" y="6115"/>
                    <a:pt x="5435" y="6115"/>
                  </a:cubicBezTo>
                  <a:cubicBezTo>
                    <a:pt x="5492" y="6117"/>
                    <a:pt x="5508" y="6128"/>
                    <a:pt x="5508" y="6208"/>
                  </a:cubicBezTo>
                  <a:cubicBezTo>
                    <a:pt x="5508" y="6717"/>
                    <a:pt x="5508" y="6717"/>
                    <a:pt x="5508" y="6717"/>
                  </a:cubicBezTo>
                  <a:cubicBezTo>
                    <a:pt x="5508" y="6780"/>
                    <a:pt x="5496" y="6793"/>
                    <a:pt x="5440" y="6794"/>
                  </a:cubicBezTo>
                  <a:cubicBezTo>
                    <a:pt x="5440" y="6844"/>
                    <a:pt x="5440" y="6844"/>
                    <a:pt x="5440" y="6844"/>
                  </a:cubicBezTo>
                  <a:cubicBezTo>
                    <a:pt x="5738" y="6844"/>
                    <a:pt x="5738" y="6844"/>
                    <a:pt x="5738" y="6844"/>
                  </a:cubicBezTo>
                  <a:cubicBezTo>
                    <a:pt x="5738" y="6794"/>
                    <a:pt x="5738" y="6794"/>
                    <a:pt x="5738" y="6794"/>
                  </a:cubicBezTo>
                  <a:cubicBezTo>
                    <a:pt x="5681" y="6793"/>
                    <a:pt x="5670" y="6779"/>
                    <a:pt x="5670" y="6716"/>
                  </a:cubicBezTo>
                  <a:moveTo>
                    <a:pt x="5301" y="6717"/>
                  </a:moveTo>
                  <a:cubicBezTo>
                    <a:pt x="5301" y="6276"/>
                    <a:pt x="5301" y="6276"/>
                    <a:pt x="5301" y="6276"/>
                  </a:cubicBezTo>
                  <a:cubicBezTo>
                    <a:pt x="5277" y="6276"/>
                    <a:pt x="5277" y="6276"/>
                    <a:pt x="5277" y="6276"/>
                  </a:cubicBezTo>
                  <a:cubicBezTo>
                    <a:pt x="5071" y="6314"/>
                    <a:pt x="5071" y="6314"/>
                    <a:pt x="5071" y="6314"/>
                  </a:cubicBezTo>
                  <a:cubicBezTo>
                    <a:pt x="5071" y="6363"/>
                    <a:pt x="5071" y="6363"/>
                    <a:pt x="5071" y="6363"/>
                  </a:cubicBezTo>
                  <a:cubicBezTo>
                    <a:pt x="5126" y="6365"/>
                    <a:pt x="5137" y="6376"/>
                    <a:pt x="5137" y="6456"/>
                  </a:cubicBezTo>
                  <a:cubicBezTo>
                    <a:pt x="5137" y="6717"/>
                    <a:pt x="5137" y="6717"/>
                    <a:pt x="5137" y="6717"/>
                  </a:cubicBezTo>
                  <a:cubicBezTo>
                    <a:pt x="5137" y="6780"/>
                    <a:pt x="5125" y="6793"/>
                    <a:pt x="5070" y="6794"/>
                  </a:cubicBezTo>
                  <a:cubicBezTo>
                    <a:pt x="5070" y="6844"/>
                    <a:pt x="5070" y="6844"/>
                    <a:pt x="5070" y="6844"/>
                  </a:cubicBezTo>
                  <a:cubicBezTo>
                    <a:pt x="5367" y="6844"/>
                    <a:pt x="5367" y="6844"/>
                    <a:pt x="5367" y="6844"/>
                  </a:cubicBezTo>
                  <a:cubicBezTo>
                    <a:pt x="5367" y="6794"/>
                    <a:pt x="5367" y="6794"/>
                    <a:pt x="5367" y="6794"/>
                  </a:cubicBezTo>
                  <a:cubicBezTo>
                    <a:pt x="5311" y="6793"/>
                    <a:pt x="5301" y="6780"/>
                    <a:pt x="5301" y="6717"/>
                  </a:cubicBezTo>
                  <a:moveTo>
                    <a:pt x="5310" y="6130"/>
                  </a:moveTo>
                  <a:cubicBezTo>
                    <a:pt x="5310" y="6077"/>
                    <a:pt x="5268" y="6034"/>
                    <a:pt x="5214" y="6034"/>
                  </a:cubicBezTo>
                  <a:cubicBezTo>
                    <a:pt x="5159" y="6034"/>
                    <a:pt x="5115" y="6077"/>
                    <a:pt x="5115" y="6130"/>
                  </a:cubicBezTo>
                  <a:cubicBezTo>
                    <a:pt x="5115" y="6184"/>
                    <a:pt x="5159" y="6226"/>
                    <a:pt x="5212" y="6226"/>
                  </a:cubicBezTo>
                  <a:cubicBezTo>
                    <a:pt x="5267" y="6226"/>
                    <a:pt x="5310" y="6184"/>
                    <a:pt x="5310" y="6130"/>
                  </a:cubicBezTo>
                  <a:moveTo>
                    <a:pt x="4601" y="6423"/>
                  </a:moveTo>
                  <a:cubicBezTo>
                    <a:pt x="4629" y="6404"/>
                    <a:pt x="4659" y="6387"/>
                    <a:pt x="4701" y="6387"/>
                  </a:cubicBezTo>
                  <a:cubicBezTo>
                    <a:pt x="4743" y="6387"/>
                    <a:pt x="4767" y="6410"/>
                    <a:pt x="4767" y="6476"/>
                  </a:cubicBezTo>
                  <a:cubicBezTo>
                    <a:pt x="4767" y="6721"/>
                    <a:pt x="4767" y="6721"/>
                    <a:pt x="4767" y="6721"/>
                  </a:cubicBezTo>
                  <a:cubicBezTo>
                    <a:pt x="4767" y="6780"/>
                    <a:pt x="4761" y="6794"/>
                    <a:pt x="4706" y="6794"/>
                  </a:cubicBezTo>
                  <a:cubicBezTo>
                    <a:pt x="4706" y="6844"/>
                    <a:pt x="4706" y="6844"/>
                    <a:pt x="4706" y="6844"/>
                  </a:cubicBezTo>
                  <a:cubicBezTo>
                    <a:pt x="4995" y="6844"/>
                    <a:pt x="4995" y="6844"/>
                    <a:pt x="4995" y="6844"/>
                  </a:cubicBezTo>
                  <a:cubicBezTo>
                    <a:pt x="4995" y="6794"/>
                    <a:pt x="4995" y="6794"/>
                    <a:pt x="4995" y="6794"/>
                  </a:cubicBezTo>
                  <a:cubicBezTo>
                    <a:pt x="4942" y="6793"/>
                    <a:pt x="4930" y="6780"/>
                    <a:pt x="4930" y="6717"/>
                  </a:cubicBezTo>
                  <a:cubicBezTo>
                    <a:pt x="4930" y="6437"/>
                    <a:pt x="4930" y="6437"/>
                    <a:pt x="4930" y="6437"/>
                  </a:cubicBezTo>
                  <a:cubicBezTo>
                    <a:pt x="4930" y="6324"/>
                    <a:pt x="4862" y="6271"/>
                    <a:pt x="4774" y="6271"/>
                  </a:cubicBezTo>
                  <a:cubicBezTo>
                    <a:pt x="4696" y="6271"/>
                    <a:pt x="4635" y="6310"/>
                    <a:pt x="4588" y="6368"/>
                  </a:cubicBezTo>
                  <a:cubicBezTo>
                    <a:pt x="4565" y="6308"/>
                    <a:pt x="4510" y="6271"/>
                    <a:pt x="4446" y="6271"/>
                  </a:cubicBezTo>
                  <a:cubicBezTo>
                    <a:pt x="4366" y="6271"/>
                    <a:pt x="4311" y="6310"/>
                    <a:pt x="4264" y="6366"/>
                  </a:cubicBezTo>
                  <a:cubicBezTo>
                    <a:pt x="4261" y="6325"/>
                    <a:pt x="4243" y="6285"/>
                    <a:pt x="4235" y="6270"/>
                  </a:cubicBezTo>
                  <a:cubicBezTo>
                    <a:pt x="4218" y="6270"/>
                    <a:pt x="4218" y="6270"/>
                    <a:pt x="4218" y="6270"/>
                  </a:cubicBezTo>
                  <a:cubicBezTo>
                    <a:pt x="4041" y="6314"/>
                    <a:pt x="4041" y="6314"/>
                    <a:pt x="4041" y="6314"/>
                  </a:cubicBezTo>
                  <a:cubicBezTo>
                    <a:pt x="4041" y="6363"/>
                    <a:pt x="4041" y="6363"/>
                    <a:pt x="4041" y="6363"/>
                  </a:cubicBezTo>
                  <a:cubicBezTo>
                    <a:pt x="4096" y="6365"/>
                    <a:pt x="4107" y="6376"/>
                    <a:pt x="4107" y="6456"/>
                  </a:cubicBezTo>
                  <a:cubicBezTo>
                    <a:pt x="4107" y="6717"/>
                    <a:pt x="4107" y="6717"/>
                    <a:pt x="4107" y="6717"/>
                  </a:cubicBezTo>
                  <a:cubicBezTo>
                    <a:pt x="4107" y="6780"/>
                    <a:pt x="4095" y="6793"/>
                    <a:pt x="4040" y="6794"/>
                  </a:cubicBezTo>
                  <a:cubicBezTo>
                    <a:pt x="4040" y="6844"/>
                    <a:pt x="4040" y="6844"/>
                    <a:pt x="4040" y="6844"/>
                  </a:cubicBezTo>
                  <a:cubicBezTo>
                    <a:pt x="4331" y="6844"/>
                    <a:pt x="4331" y="6844"/>
                    <a:pt x="4331" y="6844"/>
                  </a:cubicBezTo>
                  <a:cubicBezTo>
                    <a:pt x="4331" y="6794"/>
                    <a:pt x="4331" y="6794"/>
                    <a:pt x="4331" y="6794"/>
                  </a:cubicBezTo>
                  <a:cubicBezTo>
                    <a:pt x="4276" y="6794"/>
                    <a:pt x="4271" y="6780"/>
                    <a:pt x="4271" y="6721"/>
                  </a:cubicBezTo>
                  <a:cubicBezTo>
                    <a:pt x="4271" y="6426"/>
                    <a:pt x="4271" y="6426"/>
                    <a:pt x="4271" y="6426"/>
                  </a:cubicBezTo>
                  <a:cubicBezTo>
                    <a:pt x="4299" y="6405"/>
                    <a:pt x="4329" y="6387"/>
                    <a:pt x="4373" y="6387"/>
                  </a:cubicBezTo>
                  <a:cubicBezTo>
                    <a:pt x="4415" y="6387"/>
                    <a:pt x="4439" y="6410"/>
                    <a:pt x="4439" y="6476"/>
                  </a:cubicBezTo>
                  <a:cubicBezTo>
                    <a:pt x="4439" y="6721"/>
                    <a:pt x="4439" y="6721"/>
                    <a:pt x="4439" y="6721"/>
                  </a:cubicBezTo>
                  <a:cubicBezTo>
                    <a:pt x="4439" y="6780"/>
                    <a:pt x="4432" y="6794"/>
                    <a:pt x="4377" y="6794"/>
                  </a:cubicBezTo>
                  <a:cubicBezTo>
                    <a:pt x="4377" y="6844"/>
                    <a:pt x="4377" y="6844"/>
                    <a:pt x="4377" y="6844"/>
                  </a:cubicBezTo>
                  <a:cubicBezTo>
                    <a:pt x="4662" y="6844"/>
                    <a:pt x="4662" y="6844"/>
                    <a:pt x="4662" y="6844"/>
                  </a:cubicBezTo>
                  <a:cubicBezTo>
                    <a:pt x="4662" y="6794"/>
                    <a:pt x="4662" y="6794"/>
                    <a:pt x="4662" y="6794"/>
                  </a:cubicBezTo>
                  <a:cubicBezTo>
                    <a:pt x="4609" y="6793"/>
                    <a:pt x="4601" y="6780"/>
                    <a:pt x="4601" y="6721"/>
                  </a:cubicBezTo>
                  <a:lnTo>
                    <a:pt x="4601" y="6423"/>
                  </a:lnTo>
                  <a:close/>
                  <a:moveTo>
                    <a:pt x="12369" y="5005"/>
                  </a:moveTo>
                  <a:cubicBezTo>
                    <a:pt x="12129" y="5005"/>
                    <a:pt x="12129" y="5005"/>
                    <a:pt x="12129" y="5005"/>
                  </a:cubicBezTo>
                  <a:cubicBezTo>
                    <a:pt x="12133" y="4897"/>
                    <a:pt x="12175" y="4842"/>
                    <a:pt x="12250" y="4842"/>
                  </a:cubicBezTo>
                  <a:cubicBezTo>
                    <a:pt x="12290" y="4842"/>
                    <a:pt x="12327" y="4860"/>
                    <a:pt x="12345" y="4889"/>
                  </a:cubicBezTo>
                  <a:cubicBezTo>
                    <a:pt x="12360" y="4914"/>
                    <a:pt x="12368" y="4949"/>
                    <a:pt x="12369" y="5005"/>
                  </a:cubicBezTo>
                  <a:moveTo>
                    <a:pt x="12456" y="5067"/>
                  </a:moveTo>
                  <a:cubicBezTo>
                    <a:pt x="12456" y="5056"/>
                    <a:pt x="12456" y="5056"/>
                    <a:pt x="12456" y="5056"/>
                  </a:cubicBezTo>
                  <a:cubicBezTo>
                    <a:pt x="12456" y="4931"/>
                    <a:pt x="12441" y="4881"/>
                    <a:pt x="12396" y="4835"/>
                  </a:cubicBezTo>
                  <a:cubicBezTo>
                    <a:pt x="12360" y="4798"/>
                    <a:pt x="12311" y="4779"/>
                    <a:pt x="12254" y="4779"/>
                  </a:cubicBezTo>
                  <a:cubicBezTo>
                    <a:pt x="12191" y="4779"/>
                    <a:pt x="12140" y="4802"/>
                    <a:pt x="12098" y="4851"/>
                  </a:cubicBezTo>
                  <a:cubicBezTo>
                    <a:pt x="12054" y="4903"/>
                    <a:pt x="12035" y="4960"/>
                    <a:pt x="12035" y="5048"/>
                  </a:cubicBezTo>
                  <a:cubicBezTo>
                    <a:pt x="12035" y="5222"/>
                    <a:pt x="12122" y="5327"/>
                    <a:pt x="12267" y="5327"/>
                  </a:cubicBezTo>
                  <a:cubicBezTo>
                    <a:pt x="12334" y="5327"/>
                    <a:pt x="12397" y="5304"/>
                    <a:pt x="12443" y="5262"/>
                  </a:cubicBezTo>
                  <a:cubicBezTo>
                    <a:pt x="12412" y="5209"/>
                    <a:pt x="12412" y="5209"/>
                    <a:pt x="12412" y="5209"/>
                  </a:cubicBezTo>
                  <a:cubicBezTo>
                    <a:pt x="12375" y="5243"/>
                    <a:pt x="12334" y="5259"/>
                    <a:pt x="12284" y="5259"/>
                  </a:cubicBezTo>
                  <a:cubicBezTo>
                    <a:pt x="12231" y="5259"/>
                    <a:pt x="12183" y="5240"/>
                    <a:pt x="12153" y="5195"/>
                  </a:cubicBezTo>
                  <a:cubicBezTo>
                    <a:pt x="12136" y="5167"/>
                    <a:pt x="12129" y="5129"/>
                    <a:pt x="12129" y="5080"/>
                  </a:cubicBezTo>
                  <a:cubicBezTo>
                    <a:pt x="12129" y="5067"/>
                    <a:pt x="12129" y="5067"/>
                    <a:pt x="12129" y="5067"/>
                  </a:cubicBezTo>
                  <a:lnTo>
                    <a:pt x="12456" y="5067"/>
                  </a:lnTo>
                  <a:close/>
                  <a:moveTo>
                    <a:pt x="11802" y="5182"/>
                  </a:moveTo>
                  <a:cubicBezTo>
                    <a:pt x="11802" y="5182"/>
                    <a:pt x="11793" y="5204"/>
                    <a:pt x="11771" y="5220"/>
                  </a:cubicBezTo>
                  <a:cubicBezTo>
                    <a:pt x="11737" y="5244"/>
                    <a:pt x="11713" y="5253"/>
                    <a:pt x="11670" y="5253"/>
                  </a:cubicBezTo>
                  <a:cubicBezTo>
                    <a:pt x="11621" y="5253"/>
                    <a:pt x="11589" y="5236"/>
                    <a:pt x="11565" y="5192"/>
                  </a:cubicBezTo>
                  <a:cubicBezTo>
                    <a:pt x="11548" y="5162"/>
                    <a:pt x="11544" y="5117"/>
                    <a:pt x="11544" y="5056"/>
                  </a:cubicBezTo>
                  <a:cubicBezTo>
                    <a:pt x="11544" y="4982"/>
                    <a:pt x="11552" y="4944"/>
                    <a:pt x="11577" y="4904"/>
                  </a:cubicBezTo>
                  <a:cubicBezTo>
                    <a:pt x="11599" y="4869"/>
                    <a:pt x="11634" y="4850"/>
                    <a:pt x="11675" y="4850"/>
                  </a:cubicBezTo>
                  <a:cubicBezTo>
                    <a:pt x="11737" y="4850"/>
                    <a:pt x="11776" y="4868"/>
                    <a:pt x="11802" y="4904"/>
                  </a:cubicBezTo>
                  <a:lnTo>
                    <a:pt x="11802" y="5182"/>
                  </a:lnTo>
                  <a:close/>
                  <a:moveTo>
                    <a:pt x="11901" y="5315"/>
                  </a:moveTo>
                  <a:cubicBezTo>
                    <a:pt x="11889" y="5285"/>
                    <a:pt x="11885" y="5237"/>
                    <a:pt x="11885" y="5146"/>
                  </a:cubicBezTo>
                  <a:cubicBezTo>
                    <a:pt x="11885" y="4562"/>
                    <a:pt x="11885" y="4562"/>
                    <a:pt x="11885" y="4562"/>
                  </a:cubicBezTo>
                  <a:cubicBezTo>
                    <a:pt x="11803" y="4548"/>
                    <a:pt x="11803" y="4548"/>
                    <a:pt x="11803" y="4548"/>
                  </a:cubicBezTo>
                  <a:cubicBezTo>
                    <a:pt x="11803" y="4768"/>
                    <a:pt x="11803" y="4768"/>
                    <a:pt x="11803" y="4768"/>
                  </a:cubicBezTo>
                  <a:cubicBezTo>
                    <a:pt x="11803" y="4806"/>
                    <a:pt x="11804" y="4849"/>
                    <a:pt x="11804" y="4849"/>
                  </a:cubicBezTo>
                  <a:cubicBezTo>
                    <a:pt x="11773" y="4807"/>
                    <a:pt x="11721" y="4783"/>
                    <a:pt x="11662" y="4783"/>
                  </a:cubicBezTo>
                  <a:cubicBezTo>
                    <a:pt x="11625" y="4783"/>
                    <a:pt x="11595" y="4792"/>
                    <a:pt x="11562" y="4815"/>
                  </a:cubicBezTo>
                  <a:cubicBezTo>
                    <a:pt x="11490" y="4865"/>
                    <a:pt x="11453" y="4947"/>
                    <a:pt x="11453" y="5058"/>
                  </a:cubicBezTo>
                  <a:cubicBezTo>
                    <a:pt x="11453" y="5225"/>
                    <a:pt x="11531" y="5323"/>
                    <a:pt x="11667" y="5323"/>
                  </a:cubicBezTo>
                  <a:cubicBezTo>
                    <a:pt x="11728" y="5323"/>
                    <a:pt x="11768" y="5305"/>
                    <a:pt x="11805" y="5262"/>
                  </a:cubicBezTo>
                  <a:cubicBezTo>
                    <a:pt x="11806" y="5289"/>
                    <a:pt x="11817" y="5315"/>
                    <a:pt x="11817" y="5315"/>
                  </a:cubicBezTo>
                  <a:lnTo>
                    <a:pt x="11901" y="5315"/>
                  </a:lnTo>
                  <a:close/>
                  <a:moveTo>
                    <a:pt x="11121" y="4782"/>
                  </a:moveTo>
                  <a:cubicBezTo>
                    <a:pt x="11121" y="4782"/>
                    <a:pt x="11107" y="4776"/>
                    <a:pt x="11093" y="4776"/>
                  </a:cubicBezTo>
                  <a:cubicBezTo>
                    <a:pt x="11039" y="4776"/>
                    <a:pt x="10984" y="4810"/>
                    <a:pt x="10946" y="4863"/>
                  </a:cubicBezTo>
                  <a:cubicBezTo>
                    <a:pt x="10949" y="4819"/>
                    <a:pt x="10929" y="4779"/>
                    <a:pt x="10929" y="4779"/>
                  </a:cubicBezTo>
                  <a:cubicBezTo>
                    <a:pt x="10847" y="4801"/>
                    <a:pt x="10847" y="4801"/>
                    <a:pt x="10847" y="4801"/>
                  </a:cubicBezTo>
                  <a:cubicBezTo>
                    <a:pt x="10847" y="4801"/>
                    <a:pt x="10865" y="4835"/>
                    <a:pt x="10865" y="4912"/>
                  </a:cubicBezTo>
                  <a:cubicBezTo>
                    <a:pt x="10865" y="5315"/>
                    <a:pt x="10865" y="5315"/>
                    <a:pt x="10865" y="5315"/>
                  </a:cubicBezTo>
                  <a:cubicBezTo>
                    <a:pt x="10947" y="5315"/>
                    <a:pt x="10947" y="5315"/>
                    <a:pt x="10947" y="5315"/>
                  </a:cubicBezTo>
                  <a:cubicBezTo>
                    <a:pt x="10947" y="4988"/>
                    <a:pt x="10947" y="4988"/>
                    <a:pt x="10947" y="4988"/>
                  </a:cubicBezTo>
                  <a:cubicBezTo>
                    <a:pt x="10947" y="4944"/>
                    <a:pt x="10953" y="4929"/>
                    <a:pt x="10977" y="4904"/>
                  </a:cubicBezTo>
                  <a:cubicBezTo>
                    <a:pt x="11001" y="4880"/>
                    <a:pt x="11033" y="4867"/>
                    <a:pt x="11064" y="4867"/>
                  </a:cubicBezTo>
                  <a:cubicBezTo>
                    <a:pt x="11073" y="4867"/>
                    <a:pt x="11082" y="4869"/>
                    <a:pt x="11088" y="4871"/>
                  </a:cubicBezTo>
                  <a:lnTo>
                    <a:pt x="11121" y="4782"/>
                  </a:lnTo>
                  <a:close/>
                  <a:moveTo>
                    <a:pt x="10624" y="5068"/>
                  </a:moveTo>
                  <a:cubicBezTo>
                    <a:pt x="10624" y="5120"/>
                    <a:pt x="10619" y="5149"/>
                    <a:pt x="10608" y="5182"/>
                  </a:cubicBezTo>
                  <a:cubicBezTo>
                    <a:pt x="10590" y="5232"/>
                    <a:pt x="10549" y="5261"/>
                    <a:pt x="10494" y="5261"/>
                  </a:cubicBezTo>
                  <a:cubicBezTo>
                    <a:pt x="10449" y="5261"/>
                    <a:pt x="10407" y="5240"/>
                    <a:pt x="10388" y="5208"/>
                  </a:cubicBezTo>
                  <a:cubicBezTo>
                    <a:pt x="10368" y="5176"/>
                    <a:pt x="10355" y="5110"/>
                    <a:pt x="10355" y="5037"/>
                  </a:cubicBezTo>
                  <a:cubicBezTo>
                    <a:pt x="10355" y="4975"/>
                    <a:pt x="10364" y="4933"/>
                    <a:pt x="10381" y="4900"/>
                  </a:cubicBezTo>
                  <a:cubicBezTo>
                    <a:pt x="10399" y="4866"/>
                    <a:pt x="10442" y="4844"/>
                    <a:pt x="10488" y="4844"/>
                  </a:cubicBezTo>
                  <a:cubicBezTo>
                    <a:pt x="10531" y="4844"/>
                    <a:pt x="10577" y="4865"/>
                    <a:pt x="10599" y="4911"/>
                  </a:cubicBezTo>
                  <a:cubicBezTo>
                    <a:pt x="10616" y="4945"/>
                    <a:pt x="10624" y="4995"/>
                    <a:pt x="10624" y="5068"/>
                  </a:cubicBezTo>
                  <a:moveTo>
                    <a:pt x="10717" y="5062"/>
                  </a:moveTo>
                  <a:cubicBezTo>
                    <a:pt x="10717" y="4977"/>
                    <a:pt x="10701" y="4915"/>
                    <a:pt x="10669" y="4868"/>
                  </a:cubicBezTo>
                  <a:cubicBezTo>
                    <a:pt x="10633" y="4816"/>
                    <a:pt x="10576" y="4776"/>
                    <a:pt x="10489" y="4776"/>
                  </a:cubicBezTo>
                  <a:cubicBezTo>
                    <a:pt x="10351" y="4776"/>
                    <a:pt x="10266" y="4880"/>
                    <a:pt x="10266" y="5051"/>
                  </a:cubicBezTo>
                  <a:cubicBezTo>
                    <a:pt x="10266" y="5223"/>
                    <a:pt x="10348" y="5329"/>
                    <a:pt x="10492" y="5329"/>
                  </a:cubicBezTo>
                  <a:cubicBezTo>
                    <a:pt x="10624" y="5329"/>
                    <a:pt x="10717" y="5237"/>
                    <a:pt x="10717" y="5062"/>
                  </a:cubicBezTo>
                  <a:moveTo>
                    <a:pt x="10052" y="5068"/>
                  </a:moveTo>
                  <a:cubicBezTo>
                    <a:pt x="10052" y="5120"/>
                    <a:pt x="10048" y="5149"/>
                    <a:pt x="10037" y="5182"/>
                  </a:cubicBezTo>
                  <a:cubicBezTo>
                    <a:pt x="10019" y="5232"/>
                    <a:pt x="9978" y="5261"/>
                    <a:pt x="9923" y="5261"/>
                  </a:cubicBezTo>
                  <a:cubicBezTo>
                    <a:pt x="9878" y="5261"/>
                    <a:pt x="9836" y="5240"/>
                    <a:pt x="9817" y="5208"/>
                  </a:cubicBezTo>
                  <a:cubicBezTo>
                    <a:pt x="9797" y="5176"/>
                    <a:pt x="9784" y="5110"/>
                    <a:pt x="9784" y="5037"/>
                  </a:cubicBezTo>
                  <a:cubicBezTo>
                    <a:pt x="9784" y="4975"/>
                    <a:pt x="9793" y="4933"/>
                    <a:pt x="9810" y="4900"/>
                  </a:cubicBezTo>
                  <a:cubicBezTo>
                    <a:pt x="9827" y="4866"/>
                    <a:pt x="9871" y="4844"/>
                    <a:pt x="9917" y="4844"/>
                  </a:cubicBezTo>
                  <a:cubicBezTo>
                    <a:pt x="9960" y="4844"/>
                    <a:pt x="10006" y="4865"/>
                    <a:pt x="10028" y="4911"/>
                  </a:cubicBezTo>
                  <a:cubicBezTo>
                    <a:pt x="10045" y="4945"/>
                    <a:pt x="10052" y="4995"/>
                    <a:pt x="10052" y="5068"/>
                  </a:cubicBezTo>
                  <a:moveTo>
                    <a:pt x="10146" y="5062"/>
                  </a:moveTo>
                  <a:cubicBezTo>
                    <a:pt x="10146" y="4977"/>
                    <a:pt x="10130" y="4915"/>
                    <a:pt x="10098" y="4868"/>
                  </a:cubicBezTo>
                  <a:cubicBezTo>
                    <a:pt x="10062" y="4816"/>
                    <a:pt x="10005" y="4776"/>
                    <a:pt x="9918" y="4776"/>
                  </a:cubicBezTo>
                  <a:cubicBezTo>
                    <a:pt x="9780" y="4776"/>
                    <a:pt x="9695" y="4880"/>
                    <a:pt x="9695" y="5051"/>
                  </a:cubicBezTo>
                  <a:cubicBezTo>
                    <a:pt x="9695" y="5223"/>
                    <a:pt x="9777" y="5329"/>
                    <a:pt x="9921" y="5329"/>
                  </a:cubicBezTo>
                  <a:cubicBezTo>
                    <a:pt x="10052" y="5329"/>
                    <a:pt x="10146" y="5237"/>
                    <a:pt x="10146" y="5062"/>
                  </a:cubicBezTo>
                  <a:moveTo>
                    <a:pt x="9629" y="4792"/>
                  </a:moveTo>
                  <a:cubicBezTo>
                    <a:pt x="9541" y="4792"/>
                    <a:pt x="9541" y="4792"/>
                    <a:pt x="9541" y="4792"/>
                  </a:cubicBezTo>
                  <a:cubicBezTo>
                    <a:pt x="9422" y="5140"/>
                    <a:pt x="9422" y="5140"/>
                    <a:pt x="9422" y="5140"/>
                  </a:cubicBezTo>
                  <a:cubicBezTo>
                    <a:pt x="9405" y="5187"/>
                    <a:pt x="9396" y="5228"/>
                    <a:pt x="9396" y="5228"/>
                  </a:cubicBezTo>
                  <a:cubicBezTo>
                    <a:pt x="9394" y="5228"/>
                    <a:pt x="9394" y="5228"/>
                    <a:pt x="9394" y="5228"/>
                  </a:cubicBezTo>
                  <a:cubicBezTo>
                    <a:pt x="9394" y="5228"/>
                    <a:pt x="9384" y="5182"/>
                    <a:pt x="9369" y="5139"/>
                  </a:cubicBezTo>
                  <a:cubicBezTo>
                    <a:pt x="9247" y="4779"/>
                    <a:pt x="9247" y="4779"/>
                    <a:pt x="9247" y="4779"/>
                  </a:cubicBezTo>
                  <a:cubicBezTo>
                    <a:pt x="9163" y="4796"/>
                    <a:pt x="9163" y="4796"/>
                    <a:pt x="9163" y="4796"/>
                  </a:cubicBezTo>
                  <a:cubicBezTo>
                    <a:pt x="9351" y="5321"/>
                    <a:pt x="9351" y="5321"/>
                    <a:pt x="9351" y="5321"/>
                  </a:cubicBezTo>
                  <a:cubicBezTo>
                    <a:pt x="9432" y="5321"/>
                    <a:pt x="9432" y="5321"/>
                    <a:pt x="9432" y="5321"/>
                  </a:cubicBezTo>
                  <a:lnTo>
                    <a:pt x="9629" y="4792"/>
                  </a:lnTo>
                  <a:close/>
                  <a:moveTo>
                    <a:pt x="8723" y="5005"/>
                  </a:moveTo>
                  <a:cubicBezTo>
                    <a:pt x="8483" y="5005"/>
                    <a:pt x="8483" y="5005"/>
                    <a:pt x="8483" y="5005"/>
                  </a:cubicBezTo>
                  <a:cubicBezTo>
                    <a:pt x="8487" y="4897"/>
                    <a:pt x="8530" y="4842"/>
                    <a:pt x="8604" y="4842"/>
                  </a:cubicBezTo>
                  <a:cubicBezTo>
                    <a:pt x="8644" y="4842"/>
                    <a:pt x="8681" y="4860"/>
                    <a:pt x="8699" y="4889"/>
                  </a:cubicBezTo>
                  <a:cubicBezTo>
                    <a:pt x="8714" y="4914"/>
                    <a:pt x="8722" y="4949"/>
                    <a:pt x="8723" y="5005"/>
                  </a:cubicBezTo>
                  <a:moveTo>
                    <a:pt x="8810" y="5067"/>
                  </a:moveTo>
                  <a:cubicBezTo>
                    <a:pt x="8810" y="5056"/>
                    <a:pt x="8810" y="5056"/>
                    <a:pt x="8810" y="5056"/>
                  </a:cubicBezTo>
                  <a:cubicBezTo>
                    <a:pt x="8810" y="4931"/>
                    <a:pt x="8795" y="4881"/>
                    <a:pt x="8750" y="4835"/>
                  </a:cubicBezTo>
                  <a:cubicBezTo>
                    <a:pt x="8714" y="4798"/>
                    <a:pt x="8665" y="4779"/>
                    <a:pt x="8608" y="4779"/>
                  </a:cubicBezTo>
                  <a:cubicBezTo>
                    <a:pt x="8545" y="4779"/>
                    <a:pt x="8494" y="4802"/>
                    <a:pt x="8452" y="4851"/>
                  </a:cubicBezTo>
                  <a:cubicBezTo>
                    <a:pt x="8408" y="4903"/>
                    <a:pt x="8389" y="4960"/>
                    <a:pt x="8389" y="5048"/>
                  </a:cubicBezTo>
                  <a:cubicBezTo>
                    <a:pt x="8389" y="5222"/>
                    <a:pt x="8476" y="5327"/>
                    <a:pt x="8621" y="5327"/>
                  </a:cubicBezTo>
                  <a:cubicBezTo>
                    <a:pt x="8688" y="5327"/>
                    <a:pt x="8751" y="5304"/>
                    <a:pt x="8797" y="5262"/>
                  </a:cubicBezTo>
                  <a:cubicBezTo>
                    <a:pt x="8766" y="5209"/>
                    <a:pt x="8766" y="5209"/>
                    <a:pt x="8766" y="5209"/>
                  </a:cubicBezTo>
                  <a:cubicBezTo>
                    <a:pt x="8729" y="5243"/>
                    <a:pt x="8688" y="5259"/>
                    <a:pt x="8638" y="5259"/>
                  </a:cubicBezTo>
                  <a:cubicBezTo>
                    <a:pt x="8585" y="5259"/>
                    <a:pt x="8537" y="5240"/>
                    <a:pt x="8507" y="5195"/>
                  </a:cubicBezTo>
                  <a:cubicBezTo>
                    <a:pt x="8490" y="5167"/>
                    <a:pt x="8483" y="5129"/>
                    <a:pt x="8483" y="5080"/>
                  </a:cubicBezTo>
                  <a:cubicBezTo>
                    <a:pt x="8483" y="5067"/>
                    <a:pt x="8483" y="5067"/>
                    <a:pt x="8483" y="5067"/>
                  </a:cubicBezTo>
                  <a:lnTo>
                    <a:pt x="8810" y="5067"/>
                  </a:lnTo>
                  <a:close/>
                  <a:moveTo>
                    <a:pt x="8241" y="5315"/>
                  </a:moveTo>
                  <a:cubicBezTo>
                    <a:pt x="8241" y="4780"/>
                    <a:pt x="8241" y="4780"/>
                    <a:pt x="8241" y="4780"/>
                  </a:cubicBezTo>
                  <a:cubicBezTo>
                    <a:pt x="8156" y="4794"/>
                    <a:pt x="8156" y="4794"/>
                    <a:pt x="8156" y="4794"/>
                  </a:cubicBezTo>
                  <a:cubicBezTo>
                    <a:pt x="8156" y="5315"/>
                    <a:pt x="8156" y="5315"/>
                    <a:pt x="8156" y="5315"/>
                  </a:cubicBezTo>
                  <a:lnTo>
                    <a:pt x="8241" y="5315"/>
                  </a:lnTo>
                  <a:close/>
                  <a:moveTo>
                    <a:pt x="8264" y="4630"/>
                  </a:moveTo>
                  <a:cubicBezTo>
                    <a:pt x="8264" y="4595"/>
                    <a:pt x="8236" y="4566"/>
                    <a:pt x="8200" y="4566"/>
                  </a:cubicBezTo>
                  <a:cubicBezTo>
                    <a:pt x="8164" y="4566"/>
                    <a:pt x="8136" y="4596"/>
                    <a:pt x="8136" y="4631"/>
                  </a:cubicBezTo>
                  <a:cubicBezTo>
                    <a:pt x="8136" y="4666"/>
                    <a:pt x="8164" y="4694"/>
                    <a:pt x="8200" y="4694"/>
                  </a:cubicBezTo>
                  <a:cubicBezTo>
                    <a:pt x="8236" y="4694"/>
                    <a:pt x="8264" y="4666"/>
                    <a:pt x="8264" y="4630"/>
                  </a:cubicBezTo>
                  <a:moveTo>
                    <a:pt x="8020" y="5160"/>
                  </a:moveTo>
                  <a:cubicBezTo>
                    <a:pt x="8020" y="5082"/>
                    <a:pt x="7975" y="5034"/>
                    <a:pt x="7880" y="5014"/>
                  </a:cubicBezTo>
                  <a:cubicBezTo>
                    <a:pt x="7811" y="4999"/>
                    <a:pt x="7811" y="4999"/>
                    <a:pt x="7811" y="4999"/>
                  </a:cubicBezTo>
                  <a:cubicBezTo>
                    <a:pt x="7755" y="4988"/>
                    <a:pt x="7735" y="4963"/>
                    <a:pt x="7735" y="4923"/>
                  </a:cubicBezTo>
                  <a:cubicBezTo>
                    <a:pt x="7735" y="4872"/>
                    <a:pt x="7774" y="4837"/>
                    <a:pt x="7834" y="4837"/>
                  </a:cubicBezTo>
                  <a:cubicBezTo>
                    <a:pt x="7880" y="4837"/>
                    <a:pt x="7919" y="4853"/>
                    <a:pt x="7965" y="4875"/>
                  </a:cubicBezTo>
                  <a:cubicBezTo>
                    <a:pt x="7996" y="4814"/>
                    <a:pt x="7996" y="4814"/>
                    <a:pt x="7996" y="4814"/>
                  </a:cubicBezTo>
                  <a:cubicBezTo>
                    <a:pt x="7952" y="4789"/>
                    <a:pt x="7891" y="4772"/>
                    <a:pt x="7836" y="4772"/>
                  </a:cubicBezTo>
                  <a:cubicBezTo>
                    <a:pt x="7727" y="4772"/>
                    <a:pt x="7650" y="4838"/>
                    <a:pt x="7650" y="4933"/>
                  </a:cubicBezTo>
                  <a:cubicBezTo>
                    <a:pt x="7650" y="5005"/>
                    <a:pt x="7696" y="5059"/>
                    <a:pt x="7782" y="5077"/>
                  </a:cubicBezTo>
                  <a:cubicBezTo>
                    <a:pt x="7848" y="5091"/>
                    <a:pt x="7848" y="5091"/>
                    <a:pt x="7848" y="5091"/>
                  </a:cubicBezTo>
                  <a:cubicBezTo>
                    <a:pt x="7908" y="5103"/>
                    <a:pt x="7934" y="5129"/>
                    <a:pt x="7934" y="5177"/>
                  </a:cubicBezTo>
                  <a:cubicBezTo>
                    <a:pt x="7934" y="5232"/>
                    <a:pt x="7892" y="5267"/>
                    <a:pt x="7828" y="5267"/>
                  </a:cubicBezTo>
                  <a:cubicBezTo>
                    <a:pt x="7770" y="5267"/>
                    <a:pt x="7715" y="5250"/>
                    <a:pt x="7662" y="5218"/>
                  </a:cubicBezTo>
                  <a:cubicBezTo>
                    <a:pt x="7630" y="5279"/>
                    <a:pt x="7630" y="5279"/>
                    <a:pt x="7630" y="5279"/>
                  </a:cubicBezTo>
                  <a:cubicBezTo>
                    <a:pt x="7684" y="5311"/>
                    <a:pt x="7756" y="5331"/>
                    <a:pt x="7822" y="5331"/>
                  </a:cubicBezTo>
                  <a:cubicBezTo>
                    <a:pt x="7940" y="5331"/>
                    <a:pt x="8020" y="5262"/>
                    <a:pt x="8020" y="5160"/>
                  </a:cubicBezTo>
                  <a:moveTo>
                    <a:pt x="7529" y="5160"/>
                  </a:moveTo>
                  <a:cubicBezTo>
                    <a:pt x="7529" y="5082"/>
                    <a:pt x="7484" y="5034"/>
                    <a:pt x="7389" y="5014"/>
                  </a:cubicBezTo>
                  <a:cubicBezTo>
                    <a:pt x="7320" y="4999"/>
                    <a:pt x="7320" y="4999"/>
                    <a:pt x="7320" y="4999"/>
                  </a:cubicBezTo>
                  <a:cubicBezTo>
                    <a:pt x="7264" y="4988"/>
                    <a:pt x="7244" y="4963"/>
                    <a:pt x="7244" y="4923"/>
                  </a:cubicBezTo>
                  <a:cubicBezTo>
                    <a:pt x="7244" y="4872"/>
                    <a:pt x="7283" y="4837"/>
                    <a:pt x="7343" y="4837"/>
                  </a:cubicBezTo>
                  <a:cubicBezTo>
                    <a:pt x="7389" y="4837"/>
                    <a:pt x="7428" y="4853"/>
                    <a:pt x="7474" y="4875"/>
                  </a:cubicBezTo>
                  <a:cubicBezTo>
                    <a:pt x="7505" y="4814"/>
                    <a:pt x="7505" y="4814"/>
                    <a:pt x="7505" y="4814"/>
                  </a:cubicBezTo>
                  <a:cubicBezTo>
                    <a:pt x="7461" y="4789"/>
                    <a:pt x="7400" y="4772"/>
                    <a:pt x="7345" y="4772"/>
                  </a:cubicBezTo>
                  <a:cubicBezTo>
                    <a:pt x="7236" y="4772"/>
                    <a:pt x="7159" y="4838"/>
                    <a:pt x="7159" y="4933"/>
                  </a:cubicBezTo>
                  <a:cubicBezTo>
                    <a:pt x="7159" y="5005"/>
                    <a:pt x="7205" y="5059"/>
                    <a:pt x="7292" y="5077"/>
                  </a:cubicBezTo>
                  <a:cubicBezTo>
                    <a:pt x="7357" y="5091"/>
                    <a:pt x="7357" y="5091"/>
                    <a:pt x="7357" y="5091"/>
                  </a:cubicBezTo>
                  <a:cubicBezTo>
                    <a:pt x="7417" y="5103"/>
                    <a:pt x="7443" y="5129"/>
                    <a:pt x="7443" y="5177"/>
                  </a:cubicBezTo>
                  <a:cubicBezTo>
                    <a:pt x="7443" y="5232"/>
                    <a:pt x="7401" y="5267"/>
                    <a:pt x="7337" y="5267"/>
                  </a:cubicBezTo>
                  <a:cubicBezTo>
                    <a:pt x="7279" y="5267"/>
                    <a:pt x="7224" y="5250"/>
                    <a:pt x="7171" y="5218"/>
                  </a:cubicBezTo>
                  <a:cubicBezTo>
                    <a:pt x="7139" y="5279"/>
                    <a:pt x="7139" y="5279"/>
                    <a:pt x="7139" y="5279"/>
                  </a:cubicBezTo>
                  <a:cubicBezTo>
                    <a:pt x="7193" y="5311"/>
                    <a:pt x="7265" y="5331"/>
                    <a:pt x="7332" y="5331"/>
                  </a:cubicBezTo>
                  <a:cubicBezTo>
                    <a:pt x="7449" y="5331"/>
                    <a:pt x="7529" y="5262"/>
                    <a:pt x="7529" y="5160"/>
                  </a:cubicBezTo>
                  <a:moveTo>
                    <a:pt x="7004" y="5315"/>
                  </a:moveTo>
                  <a:cubicBezTo>
                    <a:pt x="7004" y="4780"/>
                    <a:pt x="7004" y="4780"/>
                    <a:pt x="7004" y="4780"/>
                  </a:cubicBezTo>
                  <a:cubicBezTo>
                    <a:pt x="6919" y="4794"/>
                    <a:pt x="6919" y="4794"/>
                    <a:pt x="6919" y="4794"/>
                  </a:cubicBezTo>
                  <a:cubicBezTo>
                    <a:pt x="6919" y="5315"/>
                    <a:pt x="6919" y="5315"/>
                    <a:pt x="6919" y="5315"/>
                  </a:cubicBezTo>
                  <a:lnTo>
                    <a:pt x="7004" y="5315"/>
                  </a:lnTo>
                  <a:close/>
                  <a:moveTo>
                    <a:pt x="7027" y="4630"/>
                  </a:moveTo>
                  <a:cubicBezTo>
                    <a:pt x="7027" y="4595"/>
                    <a:pt x="6999" y="4566"/>
                    <a:pt x="6963" y="4566"/>
                  </a:cubicBezTo>
                  <a:cubicBezTo>
                    <a:pt x="6927" y="4566"/>
                    <a:pt x="6899" y="4596"/>
                    <a:pt x="6899" y="4631"/>
                  </a:cubicBezTo>
                  <a:cubicBezTo>
                    <a:pt x="6899" y="4666"/>
                    <a:pt x="6927" y="4694"/>
                    <a:pt x="6963" y="4694"/>
                  </a:cubicBezTo>
                  <a:cubicBezTo>
                    <a:pt x="6999" y="4694"/>
                    <a:pt x="7027" y="4666"/>
                    <a:pt x="7027" y="4630"/>
                  </a:cubicBezTo>
                  <a:moveTo>
                    <a:pt x="6740" y="5315"/>
                  </a:moveTo>
                  <a:cubicBezTo>
                    <a:pt x="6740" y="4920"/>
                    <a:pt x="6740" y="4920"/>
                    <a:pt x="6740" y="4920"/>
                  </a:cubicBezTo>
                  <a:cubicBezTo>
                    <a:pt x="6740" y="4837"/>
                    <a:pt x="6686" y="4779"/>
                    <a:pt x="6608" y="4779"/>
                  </a:cubicBezTo>
                  <a:cubicBezTo>
                    <a:pt x="6555" y="4779"/>
                    <a:pt x="6491" y="4812"/>
                    <a:pt x="6440" y="4866"/>
                  </a:cubicBezTo>
                  <a:cubicBezTo>
                    <a:pt x="6421" y="4810"/>
                    <a:pt x="6370" y="4779"/>
                    <a:pt x="6318" y="4779"/>
                  </a:cubicBezTo>
                  <a:cubicBezTo>
                    <a:pt x="6265" y="4779"/>
                    <a:pt x="6201" y="4818"/>
                    <a:pt x="6166" y="4857"/>
                  </a:cubicBezTo>
                  <a:cubicBezTo>
                    <a:pt x="6166" y="4820"/>
                    <a:pt x="6147" y="4780"/>
                    <a:pt x="6147" y="4780"/>
                  </a:cubicBezTo>
                  <a:cubicBezTo>
                    <a:pt x="6067" y="4798"/>
                    <a:pt x="6067" y="4798"/>
                    <a:pt x="6067" y="4798"/>
                  </a:cubicBezTo>
                  <a:cubicBezTo>
                    <a:pt x="6067" y="4798"/>
                    <a:pt x="6086" y="4834"/>
                    <a:pt x="6086" y="4910"/>
                  </a:cubicBezTo>
                  <a:cubicBezTo>
                    <a:pt x="6086" y="5315"/>
                    <a:pt x="6086" y="5315"/>
                    <a:pt x="6086" y="5315"/>
                  </a:cubicBezTo>
                  <a:cubicBezTo>
                    <a:pt x="6165" y="5315"/>
                    <a:pt x="6165" y="5315"/>
                    <a:pt x="6165" y="5315"/>
                  </a:cubicBezTo>
                  <a:cubicBezTo>
                    <a:pt x="6165" y="4924"/>
                    <a:pt x="6165" y="4924"/>
                    <a:pt x="6165" y="4924"/>
                  </a:cubicBezTo>
                  <a:cubicBezTo>
                    <a:pt x="6219" y="4875"/>
                    <a:pt x="6258" y="4855"/>
                    <a:pt x="6298" y="4855"/>
                  </a:cubicBezTo>
                  <a:cubicBezTo>
                    <a:pt x="6322" y="4855"/>
                    <a:pt x="6339" y="4861"/>
                    <a:pt x="6352" y="4876"/>
                  </a:cubicBezTo>
                  <a:cubicBezTo>
                    <a:pt x="6363" y="4891"/>
                    <a:pt x="6367" y="4912"/>
                    <a:pt x="6367" y="4943"/>
                  </a:cubicBezTo>
                  <a:cubicBezTo>
                    <a:pt x="6367" y="5315"/>
                    <a:pt x="6367" y="5315"/>
                    <a:pt x="6367" y="5315"/>
                  </a:cubicBezTo>
                  <a:cubicBezTo>
                    <a:pt x="6450" y="5315"/>
                    <a:pt x="6450" y="5315"/>
                    <a:pt x="6450" y="5315"/>
                  </a:cubicBezTo>
                  <a:cubicBezTo>
                    <a:pt x="6450" y="4933"/>
                    <a:pt x="6450" y="4933"/>
                    <a:pt x="6450" y="4933"/>
                  </a:cubicBezTo>
                  <a:cubicBezTo>
                    <a:pt x="6504" y="4882"/>
                    <a:pt x="6541" y="4852"/>
                    <a:pt x="6588" y="4852"/>
                  </a:cubicBezTo>
                  <a:cubicBezTo>
                    <a:pt x="6632" y="4852"/>
                    <a:pt x="6656" y="4878"/>
                    <a:pt x="6656" y="4929"/>
                  </a:cubicBezTo>
                  <a:cubicBezTo>
                    <a:pt x="6656" y="5315"/>
                    <a:pt x="6656" y="5315"/>
                    <a:pt x="6656" y="5315"/>
                  </a:cubicBezTo>
                  <a:lnTo>
                    <a:pt x="6740" y="5315"/>
                  </a:lnTo>
                  <a:close/>
                  <a:moveTo>
                    <a:pt x="5907" y="5315"/>
                  </a:moveTo>
                  <a:cubicBezTo>
                    <a:pt x="5907" y="4920"/>
                    <a:pt x="5907" y="4920"/>
                    <a:pt x="5907" y="4920"/>
                  </a:cubicBezTo>
                  <a:cubicBezTo>
                    <a:pt x="5907" y="4837"/>
                    <a:pt x="5854" y="4779"/>
                    <a:pt x="5776" y="4779"/>
                  </a:cubicBezTo>
                  <a:cubicBezTo>
                    <a:pt x="5722" y="4779"/>
                    <a:pt x="5658" y="4812"/>
                    <a:pt x="5608" y="4866"/>
                  </a:cubicBezTo>
                  <a:cubicBezTo>
                    <a:pt x="5589" y="4810"/>
                    <a:pt x="5538" y="4779"/>
                    <a:pt x="5486" y="4779"/>
                  </a:cubicBezTo>
                  <a:cubicBezTo>
                    <a:pt x="5432" y="4779"/>
                    <a:pt x="5368" y="4818"/>
                    <a:pt x="5334" y="4857"/>
                  </a:cubicBezTo>
                  <a:cubicBezTo>
                    <a:pt x="5334" y="4820"/>
                    <a:pt x="5315" y="4780"/>
                    <a:pt x="5315" y="4780"/>
                  </a:cubicBezTo>
                  <a:cubicBezTo>
                    <a:pt x="5235" y="4798"/>
                    <a:pt x="5235" y="4798"/>
                    <a:pt x="5235" y="4798"/>
                  </a:cubicBezTo>
                  <a:cubicBezTo>
                    <a:pt x="5235" y="4798"/>
                    <a:pt x="5254" y="4834"/>
                    <a:pt x="5254" y="4910"/>
                  </a:cubicBezTo>
                  <a:cubicBezTo>
                    <a:pt x="5254" y="5315"/>
                    <a:pt x="5254" y="5315"/>
                    <a:pt x="5254" y="5315"/>
                  </a:cubicBezTo>
                  <a:cubicBezTo>
                    <a:pt x="5333" y="5315"/>
                    <a:pt x="5333" y="5315"/>
                    <a:pt x="5333" y="5315"/>
                  </a:cubicBezTo>
                  <a:cubicBezTo>
                    <a:pt x="5333" y="4924"/>
                    <a:pt x="5333" y="4924"/>
                    <a:pt x="5333" y="4924"/>
                  </a:cubicBezTo>
                  <a:cubicBezTo>
                    <a:pt x="5387" y="4875"/>
                    <a:pt x="5426" y="4855"/>
                    <a:pt x="5466" y="4855"/>
                  </a:cubicBezTo>
                  <a:cubicBezTo>
                    <a:pt x="5490" y="4855"/>
                    <a:pt x="5507" y="4861"/>
                    <a:pt x="5520" y="4876"/>
                  </a:cubicBezTo>
                  <a:cubicBezTo>
                    <a:pt x="5531" y="4891"/>
                    <a:pt x="5534" y="4912"/>
                    <a:pt x="5534" y="4943"/>
                  </a:cubicBezTo>
                  <a:cubicBezTo>
                    <a:pt x="5534" y="5315"/>
                    <a:pt x="5534" y="5315"/>
                    <a:pt x="5534" y="5315"/>
                  </a:cubicBezTo>
                  <a:cubicBezTo>
                    <a:pt x="5617" y="5315"/>
                    <a:pt x="5617" y="5315"/>
                    <a:pt x="5617" y="5315"/>
                  </a:cubicBezTo>
                  <a:cubicBezTo>
                    <a:pt x="5617" y="4933"/>
                    <a:pt x="5617" y="4933"/>
                    <a:pt x="5617" y="4933"/>
                  </a:cubicBezTo>
                  <a:cubicBezTo>
                    <a:pt x="5672" y="4882"/>
                    <a:pt x="5709" y="4852"/>
                    <a:pt x="5756" y="4852"/>
                  </a:cubicBezTo>
                  <a:cubicBezTo>
                    <a:pt x="5800" y="4852"/>
                    <a:pt x="5823" y="4878"/>
                    <a:pt x="5823" y="4929"/>
                  </a:cubicBezTo>
                  <a:cubicBezTo>
                    <a:pt x="5823" y="5315"/>
                    <a:pt x="5823" y="5315"/>
                    <a:pt x="5823" y="5315"/>
                  </a:cubicBezTo>
                  <a:lnTo>
                    <a:pt x="5907" y="5315"/>
                  </a:lnTo>
                  <a:close/>
                  <a:moveTo>
                    <a:pt x="5012" y="5068"/>
                  </a:moveTo>
                  <a:cubicBezTo>
                    <a:pt x="5012" y="5120"/>
                    <a:pt x="5008" y="5149"/>
                    <a:pt x="4996" y="5182"/>
                  </a:cubicBezTo>
                  <a:cubicBezTo>
                    <a:pt x="4978" y="5232"/>
                    <a:pt x="4937" y="5261"/>
                    <a:pt x="4883" y="5261"/>
                  </a:cubicBezTo>
                  <a:cubicBezTo>
                    <a:pt x="4837" y="5261"/>
                    <a:pt x="4795" y="5240"/>
                    <a:pt x="4776" y="5208"/>
                  </a:cubicBezTo>
                  <a:cubicBezTo>
                    <a:pt x="4756" y="5176"/>
                    <a:pt x="4744" y="5110"/>
                    <a:pt x="4744" y="5037"/>
                  </a:cubicBezTo>
                  <a:cubicBezTo>
                    <a:pt x="4744" y="4975"/>
                    <a:pt x="4752" y="4933"/>
                    <a:pt x="4769" y="4900"/>
                  </a:cubicBezTo>
                  <a:cubicBezTo>
                    <a:pt x="4787" y="4866"/>
                    <a:pt x="4830" y="4844"/>
                    <a:pt x="4876" y="4844"/>
                  </a:cubicBezTo>
                  <a:cubicBezTo>
                    <a:pt x="4919" y="4844"/>
                    <a:pt x="4966" y="4865"/>
                    <a:pt x="4988" y="4911"/>
                  </a:cubicBezTo>
                  <a:cubicBezTo>
                    <a:pt x="5005" y="4945"/>
                    <a:pt x="5012" y="4995"/>
                    <a:pt x="5012" y="5068"/>
                  </a:cubicBezTo>
                  <a:moveTo>
                    <a:pt x="5105" y="5062"/>
                  </a:moveTo>
                  <a:cubicBezTo>
                    <a:pt x="5105" y="4977"/>
                    <a:pt x="5090" y="4915"/>
                    <a:pt x="5057" y="4868"/>
                  </a:cubicBezTo>
                  <a:cubicBezTo>
                    <a:pt x="5021" y="4816"/>
                    <a:pt x="4965" y="4776"/>
                    <a:pt x="4877" y="4776"/>
                  </a:cubicBezTo>
                  <a:cubicBezTo>
                    <a:pt x="4740" y="4776"/>
                    <a:pt x="4655" y="4880"/>
                    <a:pt x="4655" y="5051"/>
                  </a:cubicBezTo>
                  <a:cubicBezTo>
                    <a:pt x="4655" y="5223"/>
                    <a:pt x="4737" y="5329"/>
                    <a:pt x="4881" y="5329"/>
                  </a:cubicBezTo>
                  <a:cubicBezTo>
                    <a:pt x="5012" y="5329"/>
                    <a:pt x="5105" y="5237"/>
                    <a:pt x="5105" y="5062"/>
                  </a:cubicBezTo>
                  <a:moveTo>
                    <a:pt x="4571" y="5268"/>
                  </a:moveTo>
                  <a:cubicBezTo>
                    <a:pt x="4525" y="5210"/>
                    <a:pt x="4525" y="5210"/>
                    <a:pt x="4525" y="5210"/>
                  </a:cubicBezTo>
                  <a:cubicBezTo>
                    <a:pt x="4479" y="5243"/>
                    <a:pt x="4438" y="5256"/>
                    <a:pt x="4384" y="5256"/>
                  </a:cubicBezTo>
                  <a:cubicBezTo>
                    <a:pt x="4302" y="5256"/>
                    <a:pt x="4228" y="5212"/>
                    <a:pt x="4191" y="5122"/>
                  </a:cubicBezTo>
                  <a:cubicBezTo>
                    <a:pt x="4174" y="5080"/>
                    <a:pt x="4168" y="5039"/>
                    <a:pt x="4168" y="4970"/>
                  </a:cubicBezTo>
                  <a:cubicBezTo>
                    <a:pt x="4168" y="4884"/>
                    <a:pt x="4177" y="4827"/>
                    <a:pt x="4198" y="4778"/>
                  </a:cubicBezTo>
                  <a:cubicBezTo>
                    <a:pt x="4233" y="4697"/>
                    <a:pt x="4293" y="4654"/>
                    <a:pt x="4376" y="4654"/>
                  </a:cubicBezTo>
                  <a:cubicBezTo>
                    <a:pt x="4429" y="4654"/>
                    <a:pt x="4470" y="4668"/>
                    <a:pt x="4513" y="4700"/>
                  </a:cubicBezTo>
                  <a:cubicBezTo>
                    <a:pt x="4559" y="4644"/>
                    <a:pt x="4559" y="4644"/>
                    <a:pt x="4559" y="4644"/>
                  </a:cubicBezTo>
                  <a:cubicBezTo>
                    <a:pt x="4510" y="4606"/>
                    <a:pt x="4446" y="4585"/>
                    <a:pt x="4377" y="4585"/>
                  </a:cubicBezTo>
                  <a:cubicBezTo>
                    <a:pt x="4203" y="4585"/>
                    <a:pt x="4075" y="4743"/>
                    <a:pt x="4075" y="4957"/>
                  </a:cubicBezTo>
                  <a:cubicBezTo>
                    <a:pt x="4075" y="5064"/>
                    <a:pt x="4100" y="5162"/>
                    <a:pt x="4161" y="5231"/>
                  </a:cubicBezTo>
                  <a:cubicBezTo>
                    <a:pt x="4216" y="5294"/>
                    <a:pt x="4293" y="5327"/>
                    <a:pt x="4371" y="5327"/>
                  </a:cubicBezTo>
                  <a:cubicBezTo>
                    <a:pt x="4442" y="5327"/>
                    <a:pt x="4514" y="5306"/>
                    <a:pt x="4571" y="52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505388" y="2331723"/>
            <a:ext cx="10008000" cy="1470025"/>
          </a:xfrm>
        </p:spPr>
        <p:txBody>
          <a:bodyPr anchor="b" anchorCtr="0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492688" y="3848100"/>
            <a:ext cx="10008000" cy="936000"/>
          </a:xfrm>
        </p:spPr>
        <p:txBody>
          <a:bodyPr/>
          <a:lstStyle>
            <a:lvl1pPr marL="0" indent="0" algn="l">
              <a:buNone/>
              <a:defRPr sz="4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9" name="Tijdelijke aanduiding voor tekst 8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1505388" y="5088428"/>
            <a:ext cx="10008000" cy="989473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[Klik  hier om tekst in te voegen]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7"/>
          <p:cNvSpPr>
            <a:spLocks noGrp="1" noSelect="1"/>
          </p:cNvSpPr>
          <p:nvPr>
            <p:ph type="dt" sz="half" idx="10"/>
          </p:nvPr>
        </p:nvSpPr>
        <p:spPr bwMode="ltGray"/>
        <p:txBody>
          <a:bodyPr/>
          <a:lstStyle/>
          <a:p>
            <a:fld id="{FC9191F2-EA0C-4D19-9FEC-916ABABBA197}" type="datetime4">
              <a:rPr lang="nl-NL" noProof="1" smtClean="0"/>
              <a:t>20 januari 2019</a:t>
            </a:fld>
            <a:endParaRPr lang="nl-NL" noProof="1"/>
          </a:p>
        </p:txBody>
      </p:sp>
      <p:sp>
        <p:nvSpPr>
          <p:cNvPr id="9" name="Tijdelijke aanduiding voor voettekst 8"/>
          <p:cNvSpPr>
            <a:spLocks noGrp="1" noSelect="1"/>
          </p:cNvSpPr>
          <p:nvPr>
            <p:ph type="ftr" sz="quarter" idx="11"/>
          </p:nvPr>
        </p:nvSpPr>
        <p:spPr bwMode="ltGray"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5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ltGray"/>
        <p:txBody>
          <a:bodyPr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ltGray"/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[Tekst]</a:t>
            </a:r>
          </a:p>
        </p:txBody>
      </p:sp>
      <p:sp>
        <p:nvSpPr>
          <p:cNvPr id="7" name="Tijdelijke aanduiding voor datum 6"/>
          <p:cNvSpPr>
            <a:spLocks noGrp="1" noSelect="1"/>
          </p:cNvSpPr>
          <p:nvPr>
            <p:ph type="dt" sz="half" idx="10"/>
          </p:nvPr>
        </p:nvSpPr>
        <p:spPr bwMode="ltGray"/>
        <p:txBody>
          <a:bodyPr/>
          <a:lstStyle/>
          <a:p>
            <a:fld id="{F9026D14-22C4-43B4-BE7A-56D5BB3B0B26}" type="datetime4">
              <a:rPr lang="nl-NL" noProof="1" smtClean="0"/>
              <a:t>20 januari 2019</a:t>
            </a:fld>
            <a:endParaRPr lang="nl-NL" noProof="1"/>
          </a:p>
        </p:txBody>
      </p:sp>
      <p:sp>
        <p:nvSpPr>
          <p:cNvPr id="8" name="Tijdelijke aanduiding voor voettekst 7"/>
          <p:cNvSpPr>
            <a:spLocks noGrp="1" noSelect="1"/>
          </p:cNvSpPr>
          <p:nvPr>
            <p:ph type="ftr" sz="quarter" idx="11"/>
          </p:nvPr>
        </p:nvSpPr>
        <p:spPr bwMode="ltGray"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64786" y="1249200"/>
            <a:ext cx="10440000" cy="648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***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738000" y="2214000"/>
            <a:ext cx="10440000" cy="34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</p:txBody>
      </p:sp>
      <p:sp>
        <p:nvSpPr>
          <p:cNvPr id="7" name="Tijdelijke aanduiding voor datum 6"/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F9026D14-22C4-43B4-BE7A-56D5BB3B0B26}" type="datetime4">
              <a:rPr lang="nl-NL" noProof="1" smtClean="0"/>
              <a:t>20 januari 2019</a:t>
            </a:fld>
            <a:endParaRPr lang="nl-NL" noProof="1"/>
          </a:p>
        </p:txBody>
      </p:sp>
      <p:sp>
        <p:nvSpPr>
          <p:cNvPr id="8" name="Tijdelijke aanduiding voor voettekst 7"/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0" name="***Tijdelijke aanduiding voor tekst 8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765175" y="561600"/>
            <a:ext cx="10436225" cy="61118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baseline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600" b="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600" b="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9pPr>
          </a:lstStyle>
          <a:p>
            <a:pPr lvl="0"/>
            <a:r>
              <a:rPr lang="nl-NL" dirty="0"/>
              <a:t>[Extra titel]</a:t>
            </a:r>
          </a:p>
        </p:txBody>
      </p:sp>
      <p:sp>
        <p:nvSpPr>
          <p:cNvPr id="11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2419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sz="half" idx="1" hasCustomPrompt="1"/>
          </p:nvPr>
        </p:nvSpPr>
        <p:spPr bwMode="ltGray">
          <a:xfrm>
            <a:off x="738000" y="1681200"/>
            <a:ext cx="504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 noSelect="1"/>
          </p:cNvSpPr>
          <p:nvPr>
            <p:ph sz="half" idx="2" hasCustomPrompt="1"/>
          </p:nvPr>
        </p:nvSpPr>
        <p:spPr bwMode="ltGray">
          <a:xfrm>
            <a:off x="6122153" y="1681200"/>
            <a:ext cx="504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  <a:endParaRPr lang="nl-NL" dirty="0"/>
          </a:p>
        </p:txBody>
      </p:sp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ltGray">
          <a:xfrm>
            <a:off x="754063" y="555625"/>
            <a:ext cx="10440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9" name="Tijdelijke aanduiding voor datum 8"/>
          <p:cNvSpPr>
            <a:spLocks noGrp="1" noSelect="1"/>
          </p:cNvSpPr>
          <p:nvPr>
            <p:ph type="dt" sz="half" idx="10"/>
          </p:nvPr>
        </p:nvSpPr>
        <p:spPr bwMode="ltGray"/>
        <p:txBody>
          <a:bodyPr/>
          <a:lstStyle/>
          <a:p>
            <a:fld id="{EF90502F-CCD9-4FE6-B065-06493E3E64CD}" type="datetime4">
              <a:rPr lang="nl-NL" noProof="1" smtClean="0"/>
              <a:pPr/>
              <a:t>20 januari 2019</a:t>
            </a:fld>
            <a:endParaRPr lang="nl-NL" noProof="1"/>
          </a:p>
        </p:txBody>
      </p:sp>
      <p:sp>
        <p:nvSpPr>
          <p:cNvPr id="10" name="Tijdelijke aanduiding voor voettekst 9"/>
          <p:cNvSpPr>
            <a:spLocks noGrp="1" noSelect="1"/>
          </p:cNvSpPr>
          <p:nvPr>
            <p:ph type="ftr" sz="quarter" idx="11"/>
          </p:nvPr>
        </p:nvSpPr>
        <p:spPr bwMode="ltGray"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335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kopje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***Tijdelijke aanduiding voor inhoud 5"/>
          <p:cNvSpPr>
            <a:spLocks noGrp="1" noSelect="1"/>
          </p:cNvSpPr>
          <p:nvPr>
            <p:ph sz="quarter" idx="4" hasCustomPrompt="1"/>
          </p:nvPr>
        </p:nvSpPr>
        <p:spPr bwMode="gray">
          <a:xfrm>
            <a:off x="5439600" y="2232000"/>
            <a:ext cx="4176000" cy="3456000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1"/>
              <a:t>[Tekst]</a:t>
            </a:r>
            <a:endParaRPr lang="nl-NL" dirty="0"/>
          </a:p>
        </p:txBody>
      </p:sp>
      <p:sp>
        <p:nvSpPr>
          <p:cNvPr id="5" name="***Tijdelijke aanduiding voor tekst 4"/>
          <p:cNvSpPr>
            <a:spLocks noGrp="1" noSelect="1"/>
          </p:cNvSpPr>
          <p:nvPr>
            <p:ph type="body" sz="quarter" idx="3" hasCustomPrompt="1"/>
          </p:nvPr>
        </p:nvSpPr>
        <p:spPr bwMode="gray">
          <a:xfrm>
            <a:off x="5439600" y="1561959"/>
            <a:ext cx="4176000" cy="623204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[Kop]</a:t>
            </a:r>
          </a:p>
        </p:txBody>
      </p:sp>
      <p:sp>
        <p:nvSpPr>
          <p:cNvPr id="4" name="***Tijdelijke aanduiding voor inhoud 3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756717" y="2232000"/>
            <a:ext cx="4176000" cy="3456000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1"/>
              <a:t>[Tekst]</a:t>
            </a:r>
            <a:endParaRPr lang="nl-NL" dirty="0"/>
          </a:p>
        </p:txBody>
      </p:sp>
      <p:sp>
        <p:nvSpPr>
          <p:cNvPr id="3" name="***Tijdelijke aanduiding voor tekst 2"/>
          <p:cNvSpPr>
            <a:spLocks noGrp="1" noSelect="1"/>
          </p:cNvSpPr>
          <p:nvPr>
            <p:ph type="body" idx="1" hasCustomPrompt="1"/>
          </p:nvPr>
        </p:nvSpPr>
        <p:spPr bwMode="gray">
          <a:xfrm>
            <a:off x="756717" y="1561959"/>
            <a:ext cx="4176000" cy="623204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[Kop]</a:t>
            </a:r>
          </a:p>
        </p:txBody>
      </p:sp>
      <p:sp>
        <p:nvSpPr>
          <p:cNvPr id="10" name="Titel 9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1" name="Tijdelijke aanduiding voor datum 10"/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EF90502F-CCD9-4FE6-B065-06493E3E64CD}" type="datetime4">
              <a:rPr lang="nl-NL" noProof="1" smtClean="0"/>
              <a:pPr/>
              <a:t>20 januari 2019</a:t>
            </a:fld>
            <a:endParaRPr lang="nl-NL" noProof="1"/>
          </a:p>
        </p:txBody>
      </p:sp>
      <p:sp>
        <p:nvSpPr>
          <p:cNvPr id="12" name="Tijdelijke aanduiding voor voettekst 11"/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5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7895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 noSelect="1"/>
          </p:cNvSpPr>
          <p:nvPr>
            <p:ph type="title" hasCustomPrompt="1"/>
          </p:nvPr>
        </p:nvSpPr>
        <p:spPr bwMode="ltGray">
          <a:xfrm>
            <a:off x="747113" y="555625"/>
            <a:ext cx="10440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0"/>
          </p:nvPr>
        </p:nvSpPr>
        <p:spPr bwMode="ltGray"/>
        <p:txBody>
          <a:bodyPr/>
          <a:lstStyle/>
          <a:p>
            <a:fld id="{F7DE749F-CE3C-4D81-AE58-3EAA4F2D586A}" type="datetime4">
              <a:rPr lang="nl-NL" noProof="1" smtClean="0"/>
              <a:t>20 januari 2019</a:t>
            </a:fld>
            <a:endParaRPr lang="nl-NL" noProof="1"/>
          </a:p>
        </p:txBody>
      </p:sp>
      <p:sp>
        <p:nvSpPr>
          <p:cNvPr id="8" name="Tijdelijke aanduiding voor voettekst 7"/>
          <p:cNvSpPr>
            <a:spLocks noGrp="1" noSelect="1"/>
          </p:cNvSpPr>
          <p:nvPr>
            <p:ph type="ftr" sz="quarter" idx="11"/>
          </p:nvPr>
        </p:nvSpPr>
        <p:spPr bwMode="ltGray"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3" name="***Tijdelijke aanduiding voor tekst 12"/>
          <p:cNvSpPr>
            <a:spLocks noGrp="1" noSelect="1"/>
          </p:cNvSpPr>
          <p:nvPr>
            <p:ph type="body" sz="quarter" idx="13" hasCustomPrompt="1"/>
          </p:nvPr>
        </p:nvSpPr>
        <p:spPr bwMode="ltGray">
          <a:xfrm>
            <a:off x="7356475" y="1538748"/>
            <a:ext cx="3870325" cy="44096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5" name="***Tijdelijke aanduiding voor afbeelding 14"/>
          <p:cNvSpPr>
            <a:spLocks noGrp="1" noSelect="1"/>
          </p:cNvSpPr>
          <p:nvPr>
            <p:ph type="pic" sz="quarter" idx="14" hasCustomPrompt="1"/>
          </p:nvPr>
        </p:nvSpPr>
        <p:spPr bwMode="ltGray">
          <a:xfrm>
            <a:off x="738000" y="1538747"/>
            <a:ext cx="6214800" cy="440961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icoon om afbeelding toe te voegen</a:t>
            </a:r>
          </a:p>
        </p:txBody>
      </p:sp>
      <p:sp>
        <p:nvSpPr>
          <p:cNvPr id="9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5838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ltGray"/>
        <p:txBody>
          <a:bodyPr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ltGray">
          <a:xfrm>
            <a:off x="736211" y="1519698"/>
            <a:ext cx="10440000" cy="29173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</p:txBody>
      </p:sp>
      <p:sp>
        <p:nvSpPr>
          <p:cNvPr id="6" name="Tijdelijke aanduiding voor afbeelding 5"/>
          <p:cNvSpPr>
            <a:spLocks noGrp="1" noSelect="1"/>
          </p:cNvSpPr>
          <p:nvPr>
            <p:ph type="pic" sz="quarter" idx="13" hasCustomPrompt="1"/>
          </p:nvPr>
        </p:nvSpPr>
        <p:spPr bwMode="ltGray">
          <a:xfrm>
            <a:off x="757239" y="4638599"/>
            <a:ext cx="2314762" cy="15624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r>
              <a:rPr lang="nl-NL" dirty="0"/>
              <a:t>Klik op icoon om afbeelding toe te voegen</a:t>
            </a:r>
          </a:p>
          <a:p>
            <a:endParaRPr lang="nl-NL" dirty="0"/>
          </a:p>
        </p:txBody>
      </p:sp>
      <p:sp>
        <p:nvSpPr>
          <p:cNvPr id="10" name="Tijdelijke aanduiding voor afbeelding 5"/>
          <p:cNvSpPr>
            <a:spLocks noGrp="1" noSelect="1"/>
          </p:cNvSpPr>
          <p:nvPr>
            <p:ph type="pic" sz="quarter" idx="14" hasCustomPrompt="1"/>
          </p:nvPr>
        </p:nvSpPr>
        <p:spPr bwMode="ltGray">
          <a:xfrm>
            <a:off x="3454299" y="4638599"/>
            <a:ext cx="2314762" cy="15624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nl-NL" dirty="0"/>
              <a:t>Klik op icoon om afbeelding toe te voegen</a:t>
            </a:r>
          </a:p>
        </p:txBody>
      </p:sp>
      <p:sp>
        <p:nvSpPr>
          <p:cNvPr id="11" name="Tijdelijke aanduiding voor afbeelding 5"/>
          <p:cNvSpPr>
            <a:spLocks noGrp="1" noSelect="1"/>
          </p:cNvSpPr>
          <p:nvPr>
            <p:ph type="pic" sz="quarter" idx="15" hasCustomPrompt="1"/>
          </p:nvPr>
        </p:nvSpPr>
        <p:spPr bwMode="ltGray">
          <a:xfrm>
            <a:off x="6151359" y="4638599"/>
            <a:ext cx="2314762" cy="15624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180000" marR="0" indent="-180000" algn="l" defTabSz="9144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r>
              <a:rPr lang="nl-NL" dirty="0"/>
              <a:t>Klik op icoon om afbeelding toe te voegen</a:t>
            </a:r>
          </a:p>
          <a:p>
            <a:endParaRPr lang="nl-NL" dirty="0"/>
          </a:p>
        </p:txBody>
      </p:sp>
      <p:sp>
        <p:nvSpPr>
          <p:cNvPr id="12" name="Tijdelijke aanduiding voor afbeelding 5"/>
          <p:cNvSpPr>
            <a:spLocks noGrp="1" noSelect="1"/>
          </p:cNvSpPr>
          <p:nvPr>
            <p:ph type="pic" sz="quarter" idx="16" hasCustomPrompt="1"/>
          </p:nvPr>
        </p:nvSpPr>
        <p:spPr bwMode="ltGray">
          <a:xfrm>
            <a:off x="8848419" y="4638599"/>
            <a:ext cx="2314762" cy="15624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nl-NL" dirty="0"/>
              <a:t>Klik op icoon om afbeelding toe te voegen</a:t>
            </a:r>
          </a:p>
        </p:txBody>
      </p:sp>
      <p:sp>
        <p:nvSpPr>
          <p:cNvPr id="9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52583318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ltGray"/>
        <p:txBody>
          <a:bodyPr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6" name="Tijdelijke aanduiding voor datum 5"/>
          <p:cNvSpPr>
            <a:spLocks noGrp="1" noSelect="1"/>
          </p:cNvSpPr>
          <p:nvPr>
            <p:ph type="dt" sz="half" idx="10"/>
          </p:nvPr>
        </p:nvSpPr>
        <p:spPr bwMode="ltGray"/>
        <p:txBody>
          <a:bodyPr/>
          <a:lstStyle/>
          <a:p>
            <a:fld id="{837E395A-19BE-426D-A2C2-4A246DCB1065}" type="datetime4">
              <a:rPr lang="nl-NL" noProof="1" smtClean="0"/>
              <a:t>20 januari 2019</a:t>
            </a:fld>
            <a:endParaRPr lang="nl-NL" noProof="1"/>
          </a:p>
        </p:txBody>
      </p:sp>
      <p:sp>
        <p:nvSpPr>
          <p:cNvPr id="7" name="Tijdelijke aanduiding voor voettekst 6"/>
          <p:cNvSpPr>
            <a:spLocks noGrp="1" noSelect="1"/>
          </p:cNvSpPr>
          <p:nvPr>
            <p:ph type="ftr" sz="quarter" idx="11"/>
          </p:nvPr>
        </p:nvSpPr>
        <p:spPr bwMode="ltGray"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9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el 1"/>
          <p:cNvSpPr>
            <a:spLocks noGrp="1" noSelect="1"/>
          </p:cNvSpPr>
          <p:nvPr>
            <p:ph type="title" hasCustomPrompt="1"/>
          </p:nvPr>
        </p:nvSpPr>
        <p:spPr bwMode="ltGray">
          <a:xfrm>
            <a:off x="753674" y="1243225"/>
            <a:ext cx="10440000" cy="648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6" name="***Tijdelijke aanduiding voor tekst 8"/>
          <p:cNvSpPr>
            <a:spLocks noGrp="1" noSelect="1"/>
          </p:cNvSpPr>
          <p:nvPr>
            <p:ph type="body" sz="quarter" idx="13" hasCustomPrompt="1"/>
          </p:nvPr>
        </p:nvSpPr>
        <p:spPr bwMode="ltGray">
          <a:xfrm>
            <a:off x="754063" y="555625"/>
            <a:ext cx="10436225" cy="61118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b="0" baseline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600" b="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600" b="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>
                <a:solidFill>
                  <a:schemeClr val="accent3"/>
                </a:solidFill>
              </a:defRPr>
            </a:lvl9pPr>
          </a:lstStyle>
          <a:p>
            <a:pPr lvl="0"/>
            <a:r>
              <a:rPr lang="nl-NL" dirty="0"/>
              <a:t>[Extra titel]</a:t>
            </a:r>
          </a:p>
        </p:txBody>
      </p:sp>
      <p:sp>
        <p:nvSpPr>
          <p:cNvPr id="7" name="Tijdelijke aanduiding voor datum 6"/>
          <p:cNvSpPr>
            <a:spLocks noGrp="1" noSelect="1"/>
          </p:cNvSpPr>
          <p:nvPr>
            <p:ph type="dt" sz="half" idx="14"/>
          </p:nvPr>
        </p:nvSpPr>
        <p:spPr bwMode="ltGray"/>
        <p:txBody>
          <a:bodyPr/>
          <a:lstStyle/>
          <a:p>
            <a:fld id="{788A494A-D10C-4CD7-9F06-E78A3ED9D554}" type="datetime4">
              <a:rPr lang="nl-NL" noProof="1" smtClean="0"/>
              <a:t>20 januari 2019</a:t>
            </a:fld>
            <a:endParaRPr lang="nl-NL" noProof="1"/>
          </a:p>
        </p:txBody>
      </p:sp>
      <p:sp>
        <p:nvSpPr>
          <p:cNvPr id="8" name="Tijdelijke aanduiding voor voettekst 7"/>
          <p:cNvSpPr>
            <a:spLocks noGrp="1" noSelect="1"/>
          </p:cNvSpPr>
          <p:nvPr>
            <p:ph type="ftr" sz="quarter" idx="15"/>
          </p:nvPr>
        </p:nvSpPr>
        <p:spPr bwMode="ltGray"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61620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756717" y="562611"/>
            <a:ext cx="10440000" cy="648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736211" y="1519698"/>
            <a:ext cx="10440000" cy="4429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lvl="0" indent="-18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1"/>
              </a:buClr>
              <a:buFontTx/>
              <a:buNone/>
            </a:pPr>
            <a:r>
              <a:rPr lang="nl-NL" noProof="1"/>
              <a:t>JU-LEVEL1=Kopje</a:t>
            </a:r>
          </a:p>
          <a:p>
            <a:pPr lvl="1"/>
            <a:r>
              <a:rPr lang="en-US" noProof="1"/>
              <a:t>JU-LEVEL2=Opsomming 1e niveau</a:t>
            </a:r>
            <a:endParaRPr lang="nl-NL" noProof="1"/>
          </a:p>
          <a:p>
            <a:pPr lvl="2"/>
            <a:r>
              <a:rPr lang="nl-NL" noProof="1"/>
              <a:t>JU-LEVEL3=</a:t>
            </a:r>
            <a:r>
              <a:rPr lang="en-US" noProof="1"/>
              <a:t>Opsomming 2e niveau</a:t>
            </a:r>
            <a:endParaRPr lang="nl-NL" noProof="1"/>
          </a:p>
          <a:p>
            <a:pPr lvl="3"/>
            <a:r>
              <a:rPr lang="en-US" noProof="1"/>
              <a:t>JU-LEVEL4=Opsomming 3e niveau</a:t>
            </a:r>
          </a:p>
          <a:p>
            <a:pPr lvl="4"/>
            <a:r>
              <a:rPr lang="en-US" noProof="1"/>
              <a:t>JU-LEVEL5=Opsomming 4e niveau</a:t>
            </a:r>
          </a:p>
          <a:p>
            <a:pPr lvl="5"/>
            <a:r>
              <a:rPr lang="en-US" noProof="1"/>
              <a:t>JU-LEVEL6=Opsomming 5e niveau</a:t>
            </a:r>
          </a:p>
          <a:p>
            <a:pPr lvl="6"/>
            <a:r>
              <a:rPr lang="en-US" noProof="1"/>
              <a:t>JU-LEVEL7=Opsomming 6e niveau</a:t>
            </a:r>
          </a:p>
          <a:p>
            <a:pPr lvl="7"/>
            <a:r>
              <a:rPr lang="en-US" noProof="1"/>
              <a:t>JU-LEVEL8=Opsomming 7e niveau</a:t>
            </a:r>
          </a:p>
          <a:p>
            <a:pPr lvl="8"/>
            <a:r>
              <a:rPr lang="en-US" noProof="1"/>
              <a:t>JU-LEVEL9=Opsomming 8e niveau</a:t>
            </a:r>
          </a:p>
          <a:p>
            <a:pPr lvl="5"/>
            <a:endParaRPr lang="en-US" noProof="1"/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9701186" y="6039348"/>
            <a:ext cx="1656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EF90502F-CCD9-4FE6-B065-06493E3E64CD}" type="datetime4">
              <a:rPr lang="nl-NL" noProof="1" smtClean="0"/>
              <a:pPr/>
              <a:t>20 januari 2019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917186" y="6039348"/>
            <a:ext cx="8496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440800" y="154132"/>
            <a:ext cx="39180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0" name="Freeform 5"/>
          <p:cNvSpPr>
            <a:spLocks noSelect="1"/>
          </p:cNvSpPr>
          <p:nvPr userDrawn="1"/>
        </p:nvSpPr>
        <p:spPr bwMode="gray">
          <a:xfrm>
            <a:off x="381000" y="377825"/>
            <a:ext cx="11428413" cy="6097588"/>
          </a:xfrm>
          <a:custGeom>
            <a:avLst/>
            <a:gdLst>
              <a:gd name="T0" fmla="*/ 57600 w 57600"/>
              <a:gd name="T1" fmla="*/ 28954 h 30739"/>
              <a:gd name="T2" fmla="*/ 0 w 57600"/>
              <a:gd name="T3" fmla="*/ 30739 h 30739"/>
              <a:gd name="T4" fmla="*/ 19 w 57600"/>
              <a:gd name="T5" fmla="*/ 0 h 30739"/>
              <a:gd name="T6" fmla="*/ 19 w 57600"/>
              <a:gd name="T7" fmla="*/ 38 h 30739"/>
              <a:gd name="T8" fmla="*/ 38 w 57600"/>
              <a:gd name="T9" fmla="*/ 30701 h 30739"/>
              <a:gd name="T10" fmla="*/ 57562 w 57600"/>
              <a:gd name="T11" fmla="*/ 28983 h 30739"/>
              <a:gd name="T12" fmla="*/ 19 w 57600"/>
              <a:gd name="T13" fmla="*/ 38 h 30739"/>
              <a:gd name="T14" fmla="*/ 38 w 57600"/>
              <a:gd name="T15" fmla="*/ 19 h 30739"/>
              <a:gd name="T16" fmla="*/ 55454 w 57600"/>
              <a:gd name="T17" fmla="*/ 26771 h 30739"/>
              <a:gd name="T18" fmla="*/ 57562 w 57600"/>
              <a:gd name="T19" fmla="*/ 26522 h 30739"/>
              <a:gd name="T20" fmla="*/ 56637 w 57600"/>
              <a:gd name="T21" fmla="*/ 26209 h 30739"/>
              <a:gd name="T22" fmla="*/ 57562 w 57600"/>
              <a:gd name="T23" fmla="*/ 26522 h 30739"/>
              <a:gd name="T24" fmla="*/ 57600 w 57600"/>
              <a:gd name="T25" fmla="*/ 26552 h 30739"/>
              <a:gd name="T26" fmla="*/ 56637 w 57600"/>
              <a:gd name="T27" fmla="*/ 29297 h 30739"/>
              <a:gd name="T28" fmla="*/ 56637 w 57600"/>
              <a:gd name="T29" fmla="*/ 29297 h 30739"/>
              <a:gd name="T30" fmla="*/ 56637 w 57600"/>
              <a:gd name="T31" fmla="*/ 29297 h 30739"/>
              <a:gd name="T32" fmla="*/ 57562 w 57600"/>
              <a:gd name="T33" fmla="*/ 28983 h 30739"/>
              <a:gd name="T34" fmla="*/ 57562 w 57600"/>
              <a:gd name="T35" fmla="*/ 28983 h 30739"/>
              <a:gd name="T36" fmla="*/ 57600 w 57600"/>
              <a:gd name="T37" fmla="*/ 28954 h 30739"/>
              <a:gd name="T38" fmla="*/ 57562 w 57600"/>
              <a:gd name="T39" fmla="*/ 28983 h 30739"/>
              <a:gd name="T40" fmla="*/ 55104 w 57600"/>
              <a:gd name="T41" fmla="*/ 27753 h 30739"/>
              <a:gd name="T42" fmla="*/ 57217 w 57600"/>
              <a:gd name="T43" fmla="*/ 29183 h 30739"/>
              <a:gd name="T44" fmla="*/ 57217 w 57600"/>
              <a:gd name="T45" fmla="*/ 29183 h 30739"/>
              <a:gd name="T46" fmla="*/ 19 w 57600"/>
              <a:gd name="T47" fmla="*/ 0 h 30739"/>
              <a:gd name="T48" fmla="*/ 38 w 57600"/>
              <a:gd name="T49" fmla="*/ 19 h 30739"/>
              <a:gd name="T50" fmla="*/ 55269 w 57600"/>
              <a:gd name="T51" fmla="*/ 38 h 30739"/>
              <a:gd name="T52" fmla="*/ 57562 w 57600"/>
              <a:gd name="T53" fmla="*/ 26522 h 30739"/>
              <a:gd name="T54" fmla="*/ 57600 w 57600"/>
              <a:gd name="T55" fmla="*/ 2315 h 30739"/>
              <a:gd name="T56" fmla="*/ 56049 w 57600"/>
              <a:gd name="T57" fmla="*/ 27139 h 30739"/>
              <a:gd name="T58" fmla="*/ 56734 w 57600"/>
              <a:gd name="T59" fmla="*/ 27109 h 30739"/>
              <a:gd name="T60" fmla="*/ 57229 w 57600"/>
              <a:gd name="T61" fmla="*/ 26982 h 30739"/>
              <a:gd name="T62" fmla="*/ 57562 w 57600"/>
              <a:gd name="T63" fmla="*/ 27109 h 30739"/>
              <a:gd name="T64" fmla="*/ 57600 w 57600"/>
              <a:gd name="T65" fmla="*/ 26552 h 30739"/>
              <a:gd name="T66" fmla="*/ 56637 w 57600"/>
              <a:gd name="T67" fmla="*/ 26209 h 30739"/>
              <a:gd name="T68" fmla="*/ 55414 w 57600"/>
              <a:gd name="T69" fmla="*/ 26822 h 30739"/>
              <a:gd name="T70" fmla="*/ 55122 w 57600"/>
              <a:gd name="T71" fmla="*/ 27988 h 30739"/>
              <a:gd name="T72" fmla="*/ 56637 w 57600"/>
              <a:gd name="T73" fmla="*/ 29297 h 30739"/>
              <a:gd name="T74" fmla="*/ 57433 w 57600"/>
              <a:gd name="T75" fmla="*/ 29072 h 30739"/>
              <a:gd name="T76" fmla="*/ 57600 w 57600"/>
              <a:gd name="T77" fmla="*/ 28954 h 30739"/>
              <a:gd name="T78" fmla="*/ 57562 w 57600"/>
              <a:gd name="T79" fmla="*/ 28554 h 30739"/>
              <a:gd name="T80" fmla="*/ 57520 w 57600"/>
              <a:gd name="T81" fmla="*/ 28554 h 30739"/>
              <a:gd name="T82" fmla="*/ 57256 w 57600"/>
              <a:gd name="T83" fmla="*/ 27534 h 30739"/>
              <a:gd name="T84" fmla="*/ 56863 w 57600"/>
              <a:gd name="T85" fmla="*/ 27444 h 30739"/>
              <a:gd name="T86" fmla="*/ 56483 w 57600"/>
              <a:gd name="T87" fmla="*/ 28554 h 30739"/>
              <a:gd name="T88" fmla="*/ 56345 w 57600"/>
              <a:gd name="T89" fmla="*/ 27311 h 30739"/>
              <a:gd name="T90" fmla="*/ 56082 w 57600"/>
              <a:gd name="T91" fmla="*/ 28554 h 30739"/>
              <a:gd name="T92" fmla="*/ 55689 w 57600"/>
              <a:gd name="T93" fmla="*/ 27477 h 30739"/>
              <a:gd name="T94" fmla="*/ 55995 w 57600"/>
              <a:gd name="T95" fmla="*/ 26982 h 30739"/>
              <a:gd name="T96" fmla="*/ 57520 w 57600"/>
              <a:gd name="T97" fmla="*/ 28554 h 30739"/>
              <a:gd name="T98" fmla="*/ 57562 w 57600"/>
              <a:gd name="T99" fmla="*/ 28554 h 30739"/>
              <a:gd name="T100" fmla="*/ 57562 w 57600"/>
              <a:gd name="T101" fmla="*/ 28554 h 30739"/>
              <a:gd name="T102" fmla="*/ 57600 w 57600"/>
              <a:gd name="T103" fmla="*/ 28554 h 30739"/>
              <a:gd name="T104" fmla="*/ 57562 w 57600"/>
              <a:gd name="T105" fmla="*/ 28554 h 30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600" h="30739">
                <a:moveTo>
                  <a:pt x="57562" y="28983"/>
                </a:moveTo>
                <a:cubicBezTo>
                  <a:pt x="57574" y="28973"/>
                  <a:pt x="57588" y="28964"/>
                  <a:pt x="57600" y="28954"/>
                </a:cubicBezTo>
                <a:cubicBezTo>
                  <a:pt x="57600" y="30739"/>
                  <a:pt x="57600" y="30739"/>
                  <a:pt x="57600" y="30739"/>
                </a:cubicBezTo>
                <a:cubicBezTo>
                  <a:pt x="0" y="30739"/>
                  <a:pt x="0" y="30739"/>
                  <a:pt x="0" y="30739"/>
                </a:cubicBezTo>
                <a:cubicBezTo>
                  <a:pt x="0" y="0"/>
                  <a:pt x="0" y="0"/>
                  <a:pt x="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38"/>
                  <a:pt x="19" y="38"/>
                  <a:pt x="1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0701"/>
                  <a:pt x="38" y="30701"/>
                  <a:pt x="38" y="30701"/>
                </a:cubicBezTo>
                <a:cubicBezTo>
                  <a:pt x="57562" y="30701"/>
                  <a:pt x="57562" y="30701"/>
                  <a:pt x="57562" y="30701"/>
                </a:cubicBezTo>
                <a:lnTo>
                  <a:pt x="57562" y="28983"/>
                </a:lnTo>
                <a:close/>
                <a:moveTo>
                  <a:pt x="19" y="19"/>
                </a:moveTo>
                <a:cubicBezTo>
                  <a:pt x="19" y="38"/>
                  <a:pt x="19" y="38"/>
                  <a:pt x="1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19"/>
                  <a:pt x="38" y="19"/>
                  <a:pt x="38" y="19"/>
                </a:cubicBezTo>
                <a:lnTo>
                  <a:pt x="19" y="19"/>
                </a:lnTo>
                <a:close/>
                <a:moveTo>
                  <a:pt x="55454" y="26771"/>
                </a:moveTo>
                <a:cubicBezTo>
                  <a:pt x="55735" y="26428"/>
                  <a:pt x="56161" y="26209"/>
                  <a:pt x="56637" y="26209"/>
                </a:cubicBezTo>
                <a:cubicBezTo>
                  <a:pt x="56985" y="26209"/>
                  <a:pt x="57305" y="26326"/>
                  <a:pt x="57562" y="26522"/>
                </a:cubicBezTo>
                <a:cubicBezTo>
                  <a:pt x="57562" y="26522"/>
                  <a:pt x="57562" y="26522"/>
                  <a:pt x="57562" y="26522"/>
                </a:cubicBezTo>
                <a:cubicBezTo>
                  <a:pt x="57305" y="26326"/>
                  <a:pt x="56985" y="26209"/>
                  <a:pt x="56637" y="26209"/>
                </a:cubicBezTo>
                <a:cubicBezTo>
                  <a:pt x="56161" y="26209"/>
                  <a:pt x="55735" y="26428"/>
                  <a:pt x="55454" y="26771"/>
                </a:cubicBezTo>
                <a:close/>
                <a:moveTo>
                  <a:pt x="57562" y="26522"/>
                </a:moveTo>
                <a:cubicBezTo>
                  <a:pt x="57575" y="26532"/>
                  <a:pt x="57587" y="26542"/>
                  <a:pt x="57600" y="26552"/>
                </a:cubicBezTo>
                <a:cubicBezTo>
                  <a:pt x="57600" y="26552"/>
                  <a:pt x="57600" y="26552"/>
                  <a:pt x="57600" y="26552"/>
                </a:cubicBezTo>
                <a:cubicBezTo>
                  <a:pt x="57587" y="26542"/>
                  <a:pt x="57575" y="26532"/>
                  <a:pt x="57562" y="26522"/>
                </a:cubicBezTo>
                <a:close/>
                <a:moveTo>
                  <a:pt x="56637" y="29297"/>
                </a:moveTo>
                <a:cubicBezTo>
                  <a:pt x="56842" y="29297"/>
                  <a:pt x="57038" y="29256"/>
                  <a:pt x="57217" y="29183"/>
                </a:cubicBezTo>
                <a:cubicBezTo>
                  <a:pt x="57038" y="29256"/>
                  <a:pt x="56842" y="29297"/>
                  <a:pt x="56637" y="29297"/>
                </a:cubicBezTo>
                <a:cubicBezTo>
                  <a:pt x="55918" y="29297"/>
                  <a:pt x="55314" y="28798"/>
                  <a:pt x="55149" y="28125"/>
                </a:cubicBezTo>
                <a:cubicBezTo>
                  <a:pt x="55314" y="28798"/>
                  <a:pt x="55918" y="29297"/>
                  <a:pt x="56637" y="29297"/>
                </a:cubicBezTo>
                <a:close/>
                <a:moveTo>
                  <a:pt x="57562" y="28983"/>
                </a:moveTo>
                <a:cubicBezTo>
                  <a:pt x="57562" y="28983"/>
                  <a:pt x="57562" y="28983"/>
                  <a:pt x="57562" y="28983"/>
                </a:cubicBezTo>
                <a:cubicBezTo>
                  <a:pt x="57520" y="29015"/>
                  <a:pt x="57478" y="29045"/>
                  <a:pt x="57433" y="29072"/>
                </a:cubicBezTo>
                <a:cubicBezTo>
                  <a:pt x="57478" y="29045"/>
                  <a:pt x="57520" y="29015"/>
                  <a:pt x="57562" y="28983"/>
                </a:cubicBezTo>
                <a:close/>
                <a:moveTo>
                  <a:pt x="57562" y="28983"/>
                </a:moveTo>
                <a:cubicBezTo>
                  <a:pt x="57574" y="28973"/>
                  <a:pt x="57588" y="28964"/>
                  <a:pt x="57600" y="28954"/>
                </a:cubicBezTo>
                <a:cubicBezTo>
                  <a:pt x="57600" y="28954"/>
                  <a:pt x="57600" y="28954"/>
                  <a:pt x="57600" y="28954"/>
                </a:cubicBezTo>
                <a:cubicBezTo>
                  <a:pt x="57588" y="28964"/>
                  <a:pt x="57574" y="28973"/>
                  <a:pt x="57562" y="28983"/>
                </a:cubicBezTo>
                <a:close/>
                <a:moveTo>
                  <a:pt x="55414" y="26822"/>
                </a:moveTo>
                <a:cubicBezTo>
                  <a:pt x="55219" y="27081"/>
                  <a:pt x="55104" y="27403"/>
                  <a:pt x="55104" y="27753"/>
                </a:cubicBezTo>
                <a:cubicBezTo>
                  <a:pt x="55104" y="27403"/>
                  <a:pt x="55219" y="27081"/>
                  <a:pt x="55414" y="26822"/>
                </a:cubicBezTo>
                <a:close/>
                <a:moveTo>
                  <a:pt x="57217" y="29183"/>
                </a:moveTo>
                <a:cubicBezTo>
                  <a:pt x="57292" y="29152"/>
                  <a:pt x="57365" y="29114"/>
                  <a:pt x="57433" y="29072"/>
                </a:cubicBezTo>
                <a:cubicBezTo>
                  <a:pt x="57365" y="29114"/>
                  <a:pt x="57292" y="29152"/>
                  <a:pt x="57217" y="29183"/>
                </a:cubicBezTo>
                <a:close/>
                <a:moveTo>
                  <a:pt x="55285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19"/>
                  <a:pt x="19" y="19"/>
                  <a:pt x="19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38"/>
                  <a:pt x="38" y="38"/>
                  <a:pt x="38" y="38"/>
                </a:cubicBezTo>
                <a:cubicBezTo>
                  <a:pt x="55269" y="38"/>
                  <a:pt x="55269" y="38"/>
                  <a:pt x="55269" y="38"/>
                </a:cubicBezTo>
                <a:cubicBezTo>
                  <a:pt x="57562" y="2331"/>
                  <a:pt x="57562" y="2331"/>
                  <a:pt x="57562" y="2331"/>
                </a:cubicBezTo>
                <a:cubicBezTo>
                  <a:pt x="57562" y="26522"/>
                  <a:pt x="57562" y="26522"/>
                  <a:pt x="57562" y="26522"/>
                </a:cubicBezTo>
                <a:cubicBezTo>
                  <a:pt x="57575" y="26532"/>
                  <a:pt x="57587" y="26542"/>
                  <a:pt x="57600" y="26552"/>
                </a:cubicBezTo>
                <a:cubicBezTo>
                  <a:pt x="57600" y="2315"/>
                  <a:pt x="57600" y="2315"/>
                  <a:pt x="57600" y="2315"/>
                </a:cubicBezTo>
                <a:lnTo>
                  <a:pt x="55285" y="0"/>
                </a:lnTo>
                <a:close/>
                <a:moveTo>
                  <a:pt x="56049" y="27139"/>
                </a:moveTo>
                <a:cubicBezTo>
                  <a:pt x="56153" y="27037"/>
                  <a:pt x="56282" y="26982"/>
                  <a:pt x="56423" y="26982"/>
                </a:cubicBezTo>
                <a:cubicBezTo>
                  <a:pt x="56549" y="26982"/>
                  <a:pt x="56654" y="27025"/>
                  <a:pt x="56734" y="27109"/>
                </a:cubicBezTo>
                <a:cubicBezTo>
                  <a:pt x="56755" y="27130"/>
                  <a:pt x="56776" y="27157"/>
                  <a:pt x="56794" y="27185"/>
                </a:cubicBezTo>
                <a:cubicBezTo>
                  <a:pt x="56935" y="27040"/>
                  <a:pt x="57061" y="26982"/>
                  <a:pt x="57229" y="26982"/>
                </a:cubicBezTo>
                <a:cubicBezTo>
                  <a:pt x="57348" y="26982"/>
                  <a:pt x="57462" y="27019"/>
                  <a:pt x="57531" y="27079"/>
                </a:cubicBezTo>
                <a:cubicBezTo>
                  <a:pt x="57542" y="27089"/>
                  <a:pt x="57552" y="27099"/>
                  <a:pt x="57562" y="27109"/>
                </a:cubicBezTo>
                <a:cubicBezTo>
                  <a:pt x="57577" y="27127"/>
                  <a:pt x="57590" y="27145"/>
                  <a:pt x="57600" y="27165"/>
                </a:cubicBezTo>
                <a:cubicBezTo>
                  <a:pt x="57600" y="26552"/>
                  <a:pt x="57600" y="26552"/>
                  <a:pt x="57600" y="26552"/>
                </a:cubicBezTo>
                <a:cubicBezTo>
                  <a:pt x="57587" y="26542"/>
                  <a:pt x="57575" y="26532"/>
                  <a:pt x="57562" y="26522"/>
                </a:cubicBezTo>
                <a:cubicBezTo>
                  <a:pt x="57305" y="26326"/>
                  <a:pt x="56985" y="26209"/>
                  <a:pt x="56637" y="26209"/>
                </a:cubicBezTo>
                <a:cubicBezTo>
                  <a:pt x="56161" y="26209"/>
                  <a:pt x="55735" y="26428"/>
                  <a:pt x="55454" y="26771"/>
                </a:cubicBezTo>
                <a:cubicBezTo>
                  <a:pt x="55440" y="26788"/>
                  <a:pt x="55427" y="26805"/>
                  <a:pt x="55414" y="26822"/>
                </a:cubicBezTo>
                <a:cubicBezTo>
                  <a:pt x="55219" y="27081"/>
                  <a:pt x="55104" y="27403"/>
                  <a:pt x="55104" y="27753"/>
                </a:cubicBezTo>
                <a:cubicBezTo>
                  <a:pt x="55104" y="27833"/>
                  <a:pt x="55110" y="27912"/>
                  <a:pt x="55122" y="27988"/>
                </a:cubicBezTo>
                <a:cubicBezTo>
                  <a:pt x="55129" y="28035"/>
                  <a:pt x="55138" y="28080"/>
                  <a:pt x="55149" y="28125"/>
                </a:cubicBezTo>
                <a:cubicBezTo>
                  <a:pt x="55314" y="28798"/>
                  <a:pt x="55918" y="29297"/>
                  <a:pt x="56637" y="29297"/>
                </a:cubicBezTo>
                <a:cubicBezTo>
                  <a:pt x="56842" y="29297"/>
                  <a:pt x="57038" y="29256"/>
                  <a:pt x="57217" y="29183"/>
                </a:cubicBezTo>
                <a:cubicBezTo>
                  <a:pt x="57292" y="29152"/>
                  <a:pt x="57365" y="29114"/>
                  <a:pt x="57433" y="29072"/>
                </a:cubicBezTo>
                <a:cubicBezTo>
                  <a:pt x="57478" y="29045"/>
                  <a:pt x="57520" y="29015"/>
                  <a:pt x="57562" y="28983"/>
                </a:cubicBezTo>
                <a:cubicBezTo>
                  <a:pt x="57574" y="28973"/>
                  <a:pt x="57588" y="28964"/>
                  <a:pt x="57600" y="28954"/>
                </a:cubicBezTo>
                <a:cubicBezTo>
                  <a:pt x="57600" y="28554"/>
                  <a:pt x="57600" y="28554"/>
                  <a:pt x="57600" y="28554"/>
                </a:cubicBezTo>
                <a:cubicBezTo>
                  <a:pt x="57562" y="28554"/>
                  <a:pt x="57562" y="28554"/>
                  <a:pt x="57562" y="28554"/>
                </a:cubicBezTo>
                <a:cubicBezTo>
                  <a:pt x="57520" y="28554"/>
                  <a:pt x="57520" y="28554"/>
                  <a:pt x="57520" y="28554"/>
                </a:cubicBezTo>
                <a:cubicBezTo>
                  <a:pt x="57520" y="28554"/>
                  <a:pt x="57520" y="28554"/>
                  <a:pt x="57520" y="28554"/>
                </a:cubicBezTo>
                <a:cubicBezTo>
                  <a:pt x="57256" y="28554"/>
                  <a:pt x="57256" y="28554"/>
                  <a:pt x="57256" y="28554"/>
                </a:cubicBezTo>
                <a:cubicBezTo>
                  <a:pt x="57256" y="27534"/>
                  <a:pt x="57256" y="27534"/>
                  <a:pt x="57256" y="27534"/>
                </a:cubicBezTo>
                <a:cubicBezTo>
                  <a:pt x="57256" y="27350"/>
                  <a:pt x="57235" y="27314"/>
                  <a:pt x="57130" y="27314"/>
                </a:cubicBezTo>
                <a:cubicBezTo>
                  <a:pt x="57055" y="27314"/>
                  <a:pt x="56950" y="27365"/>
                  <a:pt x="56863" y="27444"/>
                </a:cubicBezTo>
                <a:cubicBezTo>
                  <a:pt x="56863" y="28554"/>
                  <a:pt x="56863" y="28554"/>
                  <a:pt x="56863" y="28554"/>
                </a:cubicBezTo>
                <a:cubicBezTo>
                  <a:pt x="56483" y="28554"/>
                  <a:pt x="56483" y="28554"/>
                  <a:pt x="56483" y="28554"/>
                </a:cubicBezTo>
                <a:cubicBezTo>
                  <a:pt x="56483" y="27550"/>
                  <a:pt x="56483" y="27550"/>
                  <a:pt x="56483" y="27550"/>
                </a:cubicBezTo>
                <a:cubicBezTo>
                  <a:pt x="56483" y="27356"/>
                  <a:pt x="56456" y="27311"/>
                  <a:pt x="56345" y="27311"/>
                </a:cubicBezTo>
                <a:cubicBezTo>
                  <a:pt x="56270" y="27311"/>
                  <a:pt x="56168" y="27350"/>
                  <a:pt x="56082" y="27429"/>
                </a:cubicBezTo>
                <a:cubicBezTo>
                  <a:pt x="56082" y="28554"/>
                  <a:pt x="56082" y="28554"/>
                  <a:pt x="56082" y="28554"/>
                </a:cubicBezTo>
                <a:cubicBezTo>
                  <a:pt x="55689" y="28554"/>
                  <a:pt x="55689" y="28554"/>
                  <a:pt x="55689" y="28554"/>
                </a:cubicBezTo>
                <a:cubicBezTo>
                  <a:pt x="55689" y="27477"/>
                  <a:pt x="55689" y="27477"/>
                  <a:pt x="55689" y="27477"/>
                </a:cubicBezTo>
                <a:cubicBezTo>
                  <a:pt x="55689" y="27254"/>
                  <a:pt x="55674" y="27157"/>
                  <a:pt x="55632" y="27082"/>
                </a:cubicBezTo>
                <a:cubicBezTo>
                  <a:pt x="55995" y="26982"/>
                  <a:pt x="55995" y="26982"/>
                  <a:pt x="55995" y="26982"/>
                </a:cubicBezTo>
                <a:cubicBezTo>
                  <a:pt x="56021" y="27025"/>
                  <a:pt x="56033" y="27061"/>
                  <a:pt x="56049" y="27139"/>
                </a:cubicBezTo>
                <a:close/>
                <a:moveTo>
                  <a:pt x="57520" y="28554"/>
                </a:moveTo>
                <a:cubicBezTo>
                  <a:pt x="57562" y="28554"/>
                  <a:pt x="57562" y="28554"/>
                  <a:pt x="57562" y="28554"/>
                </a:cubicBezTo>
                <a:cubicBezTo>
                  <a:pt x="57562" y="28554"/>
                  <a:pt x="57562" y="28554"/>
                  <a:pt x="57562" y="28554"/>
                </a:cubicBezTo>
                <a:cubicBezTo>
                  <a:pt x="57520" y="28554"/>
                  <a:pt x="57520" y="28554"/>
                  <a:pt x="57520" y="28554"/>
                </a:cubicBezTo>
                <a:close/>
                <a:moveTo>
                  <a:pt x="57562" y="28554"/>
                </a:moveTo>
                <a:cubicBezTo>
                  <a:pt x="57562" y="28554"/>
                  <a:pt x="57562" y="28554"/>
                  <a:pt x="57562" y="28554"/>
                </a:cubicBezTo>
                <a:cubicBezTo>
                  <a:pt x="57600" y="28554"/>
                  <a:pt x="57600" y="28554"/>
                  <a:pt x="57600" y="28554"/>
                </a:cubicBezTo>
                <a:cubicBezTo>
                  <a:pt x="57600" y="28554"/>
                  <a:pt x="57600" y="28554"/>
                  <a:pt x="57600" y="28554"/>
                </a:cubicBezTo>
                <a:lnTo>
                  <a:pt x="57562" y="28554"/>
                </a:lnTo>
                <a:close/>
              </a:path>
            </a:pathLst>
          </a:custGeom>
          <a:solidFill>
            <a:srgbClr val="2666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21" r:id="rId4"/>
    <p:sldLayoutId id="2147483722" r:id="rId5"/>
    <p:sldLayoutId id="2147483719" r:id="rId6"/>
    <p:sldLayoutId id="2147483723" r:id="rId7"/>
    <p:sldLayoutId id="2147483713" r:id="rId8"/>
    <p:sldLayoutId id="2147483717" r:id="rId9"/>
    <p:sldLayoutId id="214748371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000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0"/>
        </a:spcBef>
        <a:buClr>
          <a:schemeClr val="tx1"/>
        </a:buClr>
        <a:buFontTx/>
        <a:buNone/>
        <a:defRPr lang="nl-NL" sz="2800" b="0" kern="1200" baseline="0" noProof="1" smtClean="0">
          <a:solidFill>
            <a:schemeClr val="accent3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1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lang="nl-NL" sz="2400" b="0" kern="12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01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nl-NL" sz="2400" b="0" kern="1200" baseline="0" noProof="1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1000"/>
        </a:lnSpc>
        <a:spcBef>
          <a:spcPts val="0"/>
        </a:spcBef>
        <a:buFont typeface="Arial" pitchFamily="34" charset="0"/>
        <a:buChar char="•"/>
        <a:defRPr lang="nl-NL" sz="2400" b="0" kern="1200" noProof="1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1000"/>
        </a:lnSpc>
        <a:spcBef>
          <a:spcPts val="0"/>
        </a:spcBef>
        <a:buFont typeface="Arial" pitchFamily="34" charset="0"/>
        <a:buChar char="•"/>
        <a:defRPr lang="nl-NL" sz="2400" kern="1200" noProof="1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1000"/>
        </a:lnSpc>
        <a:spcBef>
          <a:spcPts val="0"/>
        </a:spcBef>
        <a:buFont typeface="Arial" pitchFamily="34" charset="0"/>
        <a:buChar char="•"/>
        <a:defRPr lang="nl-NL" sz="2400" kern="1200" noProof="1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1000"/>
        </a:lnSpc>
        <a:spcBef>
          <a:spcPts val="0"/>
        </a:spcBef>
        <a:buFont typeface="Arial" pitchFamily="34" charset="0"/>
        <a:buChar char="•"/>
        <a:defRPr lang="nl-NL" sz="2400" kern="1200" noProof="1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1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1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0" userDrawn="1">
          <p15:clr>
            <a:srgbClr val="F26B43"/>
          </p15:clr>
        </p15:guide>
        <p15:guide id="3" pos="475" userDrawn="1">
          <p15:clr>
            <a:srgbClr val="F26B43"/>
          </p15:clr>
        </p15:guide>
        <p15:guide id="4" pos="7047" userDrawn="1">
          <p15:clr>
            <a:srgbClr val="F26B43"/>
          </p15:clr>
        </p15:guide>
        <p15:guide id="5" orient="horz" pos="954" userDrawn="1">
          <p15:clr>
            <a:srgbClr val="F26B43"/>
          </p15:clr>
        </p15:guide>
        <p15:guide id="6" orient="horz" pos="37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IA Leadership provided by the Netherlands’ EA Commission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altLang="nl-NL" sz="2800" i="1" dirty="0"/>
          </a:p>
          <a:p>
            <a:r>
              <a:rPr lang="en-GB" sz="3600" dirty="0"/>
              <a:t>A personal view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altLang="nl-NL" i="1" dirty="0"/>
              <a:t>Rob Verheem </a:t>
            </a:r>
            <a:r>
              <a:rPr lang="nl-NL" altLang="nl-NL" i="1" dirty="0" err="1"/>
              <a:t>January</a:t>
            </a:r>
            <a:r>
              <a:rPr lang="nl-NL" altLang="nl-NL" i="1" dirty="0"/>
              <a:t> 2019</a:t>
            </a:r>
            <a:endParaRPr lang="en-US" altLang="nl-NL" i="1" dirty="0"/>
          </a:p>
          <a:p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35393"/>
            <a:ext cx="2937813" cy="7296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9098D1-C044-4BE9-81B5-17311C83B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5" y="531035"/>
            <a:ext cx="4357693" cy="17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dirty="0"/>
              <a:t>Why do we have this meeting?</a:t>
            </a:r>
            <a:endParaRPr lang="en-US" altLang="nl-NL" sz="3200" u="sng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200" i="1" dirty="0"/>
          </a:p>
          <a:p>
            <a:r>
              <a:rPr lang="en-US" sz="3200" i="1" dirty="0"/>
              <a:t>Assumption</a:t>
            </a:r>
            <a:r>
              <a:rPr lang="en-US" sz="3200" dirty="0"/>
              <a:t>: because we want IA to be </a:t>
            </a:r>
            <a:r>
              <a:rPr lang="en-US" sz="3200" dirty="0" err="1"/>
              <a:t>succesful</a:t>
            </a:r>
            <a:r>
              <a:rPr lang="en-US" sz="3200" dirty="0"/>
              <a:t>. </a:t>
            </a:r>
          </a:p>
          <a:p>
            <a:endParaRPr lang="en-US" sz="3200" dirty="0"/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27713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dirty="0"/>
              <a:t>What is needed for IA to be </a:t>
            </a:r>
            <a:r>
              <a:rPr lang="en-US" sz="4400" dirty="0" err="1"/>
              <a:t>succesful</a:t>
            </a:r>
            <a:r>
              <a:rPr lang="en-US" sz="4400" dirty="0"/>
              <a:t>? </a:t>
            </a:r>
            <a:endParaRPr lang="en-US" altLang="nl-NL" sz="28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600" i="1" dirty="0"/>
          </a:p>
          <a:p>
            <a:r>
              <a:rPr lang="en-US" sz="3200" i="1" dirty="0"/>
              <a:t>Hypothesis</a:t>
            </a:r>
            <a:r>
              <a:rPr lang="en-US" sz="3200" dirty="0"/>
              <a:t>: a positive </a:t>
            </a:r>
            <a:r>
              <a:rPr lang="en-US" sz="3200" u="sng" dirty="0"/>
              <a:t>incentive</a:t>
            </a:r>
            <a:r>
              <a:rPr lang="en-US" sz="3200" dirty="0"/>
              <a:t> towards IA. </a:t>
            </a:r>
          </a:p>
          <a:p>
            <a:endParaRPr lang="en-US" sz="3200" dirty="0"/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10210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dirty="0"/>
              <a:t>How to create a positive ‘IA incentive’? </a:t>
            </a:r>
            <a:endParaRPr lang="en-US" altLang="nl-NL" sz="20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600" i="1" dirty="0"/>
          </a:p>
          <a:p>
            <a:r>
              <a:rPr lang="en-US" dirty="0"/>
              <a:t>Douglas North (1994, Nobel laureate): </a:t>
            </a:r>
          </a:p>
          <a:p>
            <a:r>
              <a:rPr lang="en-US" dirty="0"/>
              <a:t>“</a:t>
            </a:r>
            <a:r>
              <a:rPr lang="en-US" u="sng" dirty="0"/>
              <a:t>Institutions</a:t>
            </a:r>
            <a:r>
              <a:rPr lang="en-US" dirty="0"/>
              <a:t> are the humanly designed constraints that structure human interaction. Together they </a:t>
            </a:r>
            <a:r>
              <a:rPr lang="en-US" u="sng" dirty="0"/>
              <a:t>define the incentive structure of societies and specifically economies.”</a:t>
            </a:r>
            <a:endParaRPr lang="nl-NL" dirty="0"/>
          </a:p>
          <a:p>
            <a:endParaRPr lang="en-US" altLang="nl-NL" dirty="0">
              <a:solidFill>
                <a:schemeClr val="tx1"/>
              </a:solidFill>
            </a:endParaRPr>
          </a:p>
          <a:p>
            <a:r>
              <a:rPr lang="en-US" i="1" dirty="0"/>
              <a:t>Hypothesis: </a:t>
            </a:r>
            <a:r>
              <a:rPr lang="en-US" dirty="0"/>
              <a:t>By strengthening the </a:t>
            </a:r>
            <a:r>
              <a:rPr lang="en-US" u="sng" dirty="0"/>
              <a:t>institutions</a:t>
            </a:r>
            <a:r>
              <a:rPr lang="en-US" dirty="0"/>
              <a:t> for IA. </a:t>
            </a:r>
          </a:p>
          <a:p>
            <a:endParaRPr lang="en-US" altLang="nl-NL" dirty="0">
              <a:solidFill>
                <a:schemeClr val="tx1"/>
              </a:solidFill>
            </a:endParaRPr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27663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94FEFC02-CE1D-418F-960F-1311F7AE8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nl-NL" sz="4400" dirty="0"/>
              <a:t>What institutions?</a:t>
            </a:r>
          </a:p>
        </p:txBody>
      </p:sp>
      <p:sp>
        <p:nvSpPr>
          <p:cNvPr id="20483" name="Tijdelijke aanduiding voor inhoud 2">
            <a:extLst>
              <a:ext uri="{FF2B5EF4-FFF2-40B4-BE49-F238E27FC236}">
                <a16:creationId xmlns:a16="http://schemas.microsoft.com/office/drawing/2014/main" id="{67840DC6-CA40-4565-9283-BE61FB53DAA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nl-NL" altLang="nl-NL" b="1"/>
          </a:p>
          <a:p>
            <a:pPr eaLnBrk="1" hangingPunct="1">
              <a:buFontTx/>
              <a:buNone/>
            </a:pPr>
            <a:r>
              <a:rPr lang="nl-NL" altLang="nl-NL"/>
              <a:t>   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en-US" altLang="nl-NL"/>
          </a:p>
        </p:txBody>
      </p:sp>
      <p:sp>
        <p:nvSpPr>
          <p:cNvPr id="20484" name="Tijdelijke aanduiding voor dianummer 4">
            <a:extLst>
              <a:ext uri="{FF2B5EF4-FFF2-40B4-BE49-F238E27FC236}">
                <a16:creationId xmlns:a16="http://schemas.microsoft.com/office/drawing/2014/main" id="{9B3CB435-2810-4050-89D7-D20DCC947C02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A0FAED-F780-4058-B57C-4367D1267B48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nl-NL" altLang="nl-NL" sz="800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C19783F-62C4-4FB6-A3EF-149D712C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1784451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400"/>
          </a:p>
        </p:txBody>
      </p:sp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3AC22973-1466-4EBC-ADC2-D144FD22B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465380"/>
              </p:ext>
            </p:extLst>
          </p:nvPr>
        </p:nvGraphicFramePr>
        <p:xfrm>
          <a:off x="2772361" y="1124744"/>
          <a:ext cx="6408712" cy="477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Slide" r:id="rId3" imgW="4457849" imgH="3343646" progId="PowerPoint.Slide.8">
                  <p:embed/>
                </p:oleObj>
              </mc:Choice>
              <mc:Fallback>
                <p:oleObj name="Slide" r:id="rId3" imgW="4457849" imgH="3343646" progId="PowerPoint.Slide.8">
                  <p:embed/>
                  <p:pic>
                    <p:nvPicPr>
                      <p:cNvPr id="20486" name="Object 6">
                        <a:extLst>
                          <a:ext uri="{FF2B5EF4-FFF2-40B4-BE49-F238E27FC236}">
                            <a16:creationId xmlns:a16="http://schemas.microsoft.com/office/drawing/2014/main" id="{3AC22973-1466-4EBC-ADC2-D144FD22B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361" y="1124744"/>
                        <a:ext cx="6408712" cy="4775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7">
            <a:extLst>
              <a:ext uri="{FF2B5EF4-FFF2-40B4-BE49-F238E27FC236}">
                <a16:creationId xmlns:a16="http://schemas.microsoft.com/office/drawing/2014/main" id="{FEE83E2A-3410-4543-9A9A-94A45C95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091" y="6140451"/>
            <a:ext cx="2191472" cy="4302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000" dirty="0"/>
              <a:t>ref: World Bank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000" dirty="0"/>
              <a:t>World Development Report 2003</a:t>
            </a:r>
          </a:p>
        </p:txBody>
      </p:sp>
    </p:spTree>
    <p:extLst>
      <p:ext uri="{BB962C8B-B14F-4D97-AF65-F5344CB8AC3E}">
        <p14:creationId xmlns:p14="http://schemas.microsoft.com/office/powerpoint/2010/main" val="29510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562611"/>
            <a:ext cx="11305255" cy="648000"/>
          </a:xfrm>
        </p:spPr>
        <p:txBody>
          <a:bodyPr/>
          <a:lstStyle/>
          <a:p>
            <a:pPr algn="ctr"/>
            <a:r>
              <a:rPr lang="en-US" sz="3600" dirty="0"/>
              <a:t>Leadership of the NCEA in general EA development</a:t>
            </a:r>
            <a:endParaRPr lang="en-US" altLang="nl-NL" sz="16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600" i="1" dirty="0"/>
          </a:p>
          <a:p>
            <a:r>
              <a:rPr lang="nl-NL" sz="3200" i="1" dirty="0"/>
              <a:t>NCEA acts as ‘EA </a:t>
            </a:r>
            <a:r>
              <a:rPr lang="nl-NL" sz="3200" i="1" dirty="0" err="1"/>
              <a:t>Champion</a:t>
            </a:r>
            <a:r>
              <a:rPr lang="nl-NL" sz="3200" i="1" dirty="0"/>
              <a:t>’:</a:t>
            </a:r>
            <a:endParaRPr lang="nl-NL" sz="3200" dirty="0"/>
          </a:p>
          <a:p>
            <a:endParaRPr lang="nl-NL" sz="3200" i="1" dirty="0"/>
          </a:p>
          <a:p>
            <a:r>
              <a:rPr lang="nl-NL" sz="3200" i="1" dirty="0" err="1"/>
              <a:t>Influencing</a:t>
            </a:r>
            <a:r>
              <a:rPr lang="nl-NL" sz="3200" i="1" dirty="0"/>
              <a:t> </a:t>
            </a:r>
            <a:r>
              <a:rPr lang="nl-NL" sz="3200" i="1" dirty="0" err="1"/>
              <a:t>institutions</a:t>
            </a:r>
            <a:r>
              <a:rPr lang="nl-NL" sz="3200" i="1" dirty="0"/>
              <a:t> </a:t>
            </a:r>
            <a:r>
              <a:rPr lang="nl-NL" sz="3200" i="1" dirty="0" err="1"/>
              <a:t>through</a:t>
            </a:r>
            <a:r>
              <a:rPr lang="nl-NL" sz="3200" i="1" dirty="0"/>
              <a:t> </a:t>
            </a:r>
            <a:r>
              <a:rPr lang="nl-NL" sz="3200" i="1" dirty="0" err="1"/>
              <a:t>documenting</a:t>
            </a:r>
            <a:r>
              <a:rPr lang="nl-NL" sz="3200" i="1" dirty="0"/>
              <a:t>, </a:t>
            </a:r>
            <a:r>
              <a:rPr lang="nl-NL" sz="3200" i="1" dirty="0" err="1"/>
              <a:t>advocating</a:t>
            </a:r>
            <a:r>
              <a:rPr lang="nl-NL" sz="3200" i="1" dirty="0"/>
              <a:t>, </a:t>
            </a:r>
            <a:r>
              <a:rPr lang="nl-NL" sz="3200" i="1" dirty="0" err="1"/>
              <a:t>explaining</a:t>
            </a:r>
            <a:r>
              <a:rPr lang="nl-NL" sz="3200" i="1" dirty="0"/>
              <a:t>, </a:t>
            </a:r>
            <a:r>
              <a:rPr lang="nl-NL" sz="3200" i="1" dirty="0" err="1"/>
              <a:t>substantiating</a:t>
            </a:r>
            <a:r>
              <a:rPr lang="nl-NL" sz="3200" i="1" dirty="0"/>
              <a:t> &amp; </a:t>
            </a:r>
            <a:r>
              <a:rPr lang="nl-NL" sz="3200" i="1" dirty="0" err="1"/>
              <a:t>illustrating</a:t>
            </a:r>
            <a:r>
              <a:rPr lang="nl-NL" sz="3200" i="1" dirty="0"/>
              <a:t> </a:t>
            </a:r>
            <a:r>
              <a:rPr lang="nl-NL" sz="3200" i="1" dirty="0" err="1"/>
              <a:t>added</a:t>
            </a:r>
            <a:r>
              <a:rPr lang="nl-NL" sz="3200" i="1" dirty="0"/>
              <a:t> </a:t>
            </a:r>
            <a:r>
              <a:rPr lang="nl-NL" sz="3200" i="1" dirty="0" err="1"/>
              <a:t>value</a:t>
            </a:r>
            <a:r>
              <a:rPr lang="nl-NL" sz="3200" i="1" dirty="0"/>
              <a:t> of EA</a:t>
            </a:r>
          </a:p>
          <a:p>
            <a:endParaRPr lang="nl-NL" sz="3200" i="1" dirty="0"/>
          </a:p>
          <a:p>
            <a:endParaRPr lang="en-US" altLang="nl-NL" dirty="0">
              <a:solidFill>
                <a:schemeClr val="tx1"/>
              </a:solidFill>
            </a:endParaRPr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6981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94FEFC02-CE1D-418F-960F-1311F7AE8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nl-NL" sz="4400" dirty="0"/>
              <a:t>Institutional influence of 25 </a:t>
            </a:r>
            <a:r>
              <a:rPr lang="en-US" altLang="nl-NL" sz="4400" dirty="0" err="1"/>
              <a:t>yrs</a:t>
            </a:r>
            <a:r>
              <a:rPr lang="en-US" altLang="nl-NL" sz="4400" dirty="0"/>
              <a:t> of NCEA</a:t>
            </a:r>
          </a:p>
        </p:txBody>
      </p:sp>
      <p:sp>
        <p:nvSpPr>
          <p:cNvPr id="20483" name="Tijdelijke aanduiding voor inhoud 2">
            <a:extLst>
              <a:ext uri="{FF2B5EF4-FFF2-40B4-BE49-F238E27FC236}">
                <a16:creationId xmlns:a16="http://schemas.microsoft.com/office/drawing/2014/main" id="{67840DC6-CA40-4565-9283-BE61FB53DAA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nl-NL" altLang="nl-NL" b="1"/>
          </a:p>
          <a:p>
            <a:pPr eaLnBrk="1" hangingPunct="1">
              <a:buFontTx/>
              <a:buNone/>
            </a:pPr>
            <a:r>
              <a:rPr lang="nl-NL" altLang="nl-NL"/>
              <a:t>   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en-US" altLang="nl-NL"/>
          </a:p>
        </p:txBody>
      </p:sp>
      <p:sp>
        <p:nvSpPr>
          <p:cNvPr id="20484" name="Tijdelijke aanduiding voor dianummer 4">
            <a:extLst>
              <a:ext uri="{FF2B5EF4-FFF2-40B4-BE49-F238E27FC236}">
                <a16:creationId xmlns:a16="http://schemas.microsoft.com/office/drawing/2014/main" id="{9B3CB435-2810-4050-89D7-D20DCC947C02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A0FAED-F780-4058-B57C-4367D1267B48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nl-NL" altLang="nl-NL" sz="800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C19783F-62C4-4FB6-A3EF-149D712C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1784451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400"/>
          </a:p>
        </p:txBody>
      </p:sp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3AC22973-1466-4EBC-ADC2-D144FD22B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20782"/>
              </p:ext>
            </p:extLst>
          </p:nvPr>
        </p:nvGraphicFramePr>
        <p:xfrm>
          <a:off x="3468688" y="1957388"/>
          <a:ext cx="5613400" cy="418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Slide" r:id="rId3" imgW="4597765" imgH="3448770" progId="PowerPoint.Slide.8">
                  <p:embed/>
                </p:oleObj>
              </mc:Choice>
              <mc:Fallback>
                <p:oleObj name="Slide" r:id="rId3" imgW="4597765" imgH="3448770" progId="PowerPoint.Slide.8">
                  <p:embed/>
                  <p:pic>
                    <p:nvPicPr>
                      <p:cNvPr id="20486" name="Object 6">
                        <a:extLst>
                          <a:ext uri="{FF2B5EF4-FFF2-40B4-BE49-F238E27FC236}">
                            <a16:creationId xmlns:a16="http://schemas.microsoft.com/office/drawing/2014/main" id="{3AC22973-1466-4EBC-ADC2-D144FD22B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1957388"/>
                        <a:ext cx="5613400" cy="418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70CBCCD2-B148-4F6F-A5CC-23C31670783D}"/>
              </a:ext>
            </a:extLst>
          </p:cNvPr>
          <p:cNvCxnSpPr/>
          <p:nvPr/>
        </p:nvCxnSpPr>
        <p:spPr>
          <a:xfrm flipH="1" flipV="1">
            <a:off x="7320136" y="3861048"/>
            <a:ext cx="64807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9F3CBD50-FC61-4223-812A-7CB480876EF1}"/>
              </a:ext>
            </a:extLst>
          </p:cNvPr>
          <p:cNvCxnSpPr/>
          <p:nvPr/>
        </p:nvCxnSpPr>
        <p:spPr>
          <a:xfrm flipH="1" flipV="1">
            <a:off x="5591944" y="3717032"/>
            <a:ext cx="230425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17D1D9B-6E53-4126-ABB6-2A8B31C62CFB}"/>
              </a:ext>
            </a:extLst>
          </p:cNvPr>
          <p:cNvCxnSpPr/>
          <p:nvPr/>
        </p:nvCxnSpPr>
        <p:spPr>
          <a:xfrm flipH="1">
            <a:off x="7392144" y="465313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73ADF87-A0D7-4CA3-A0E0-F21322B27EFF}"/>
              </a:ext>
            </a:extLst>
          </p:cNvPr>
          <p:cNvCxnSpPr/>
          <p:nvPr/>
        </p:nvCxnSpPr>
        <p:spPr>
          <a:xfrm flipH="1" flipV="1">
            <a:off x="4367808" y="3789040"/>
            <a:ext cx="352839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8589B6C-96F3-4587-AFE1-ECDD540E66CA}"/>
              </a:ext>
            </a:extLst>
          </p:cNvPr>
          <p:cNvCxnSpPr/>
          <p:nvPr/>
        </p:nvCxnSpPr>
        <p:spPr>
          <a:xfrm flipH="1" flipV="1">
            <a:off x="5303912" y="4149080"/>
            <a:ext cx="259228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A0D12DA1-BD67-4F0F-BFE6-4A3067F9D16A}"/>
              </a:ext>
            </a:extLst>
          </p:cNvPr>
          <p:cNvCxnSpPr/>
          <p:nvPr/>
        </p:nvCxnSpPr>
        <p:spPr>
          <a:xfrm flipH="1" flipV="1">
            <a:off x="4511824" y="4509120"/>
            <a:ext cx="338437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50C5F759-7320-4CC7-99F8-CB992F8FE3D4}"/>
              </a:ext>
            </a:extLst>
          </p:cNvPr>
          <p:cNvSpPr/>
          <p:nvPr/>
        </p:nvSpPr>
        <p:spPr>
          <a:xfrm>
            <a:off x="6384032" y="3356992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E74E4BF-F45E-4A38-8E19-EAA87F01AD3F}"/>
              </a:ext>
            </a:extLst>
          </p:cNvPr>
          <p:cNvSpPr/>
          <p:nvPr/>
        </p:nvSpPr>
        <p:spPr>
          <a:xfrm>
            <a:off x="3206458" y="4410025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260201EB-6A26-4052-B0B2-3D0405F31FDD}"/>
              </a:ext>
            </a:extLst>
          </p:cNvPr>
          <p:cNvSpPr/>
          <p:nvPr/>
        </p:nvSpPr>
        <p:spPr>
          <a:xfrm>
            <a:off x="4021536" y="3797424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C4A6A117-9780-4059-B328-746B3B553D40}"/>
              </a:ext>
            </a:extLst>
          </p:cNvPr>
          <p:cNvSpPr/>
          <p:nvPr/>
        </p:nvSpPr>
        <p:spPr>
          <a:xfrm>
            <a:off x="3215680" y="3472855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D8526041-98C7-4EBB-9773-30E1EBD18382}"/>
              </a:ext>
            </a:extLst>
          </p:cNvPr>
          <p:cNvSpPr/>
          <p:nvPr/>
        </p:nvSpPr>
        <p:spPr>
          <a:xfrm>
            <a:off x="6182919" y="4450105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FB1F9F7D-6741-4571-BBA0-24D22DDCEBE4}"/>
              </a:ext>
            </a:extLst>
          </p:cNvPr>
          <p:cNvSpPr/>
          <p:nvPr/>
        </p:nvSpPr>
        <p:spPr>
          <a:xfrm>
            <a:off x="4439816" y="334781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71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562611"/>
            <a:ext cx="11305255" cy="648000"/>
          </a:xfrm>
        </p:spPr>
        <p:txBody>
          <a:bodyPr/>
          <a:lstStyle/>
          <a:p>
            <a:pPr algn="ctr"/>
            <a:r>
              <a:rPr lang="en-US" sz="3600" dirty="0"/>
              <a:t>Research on influence of NCEA</a:t>
            </a:r>
            <a:endParaRPr lang="en-US" altLang="nl-NL" sz="16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600" i="1" dirty="0"/>
          </a:p>
          <a:p>
            <a:r>
              <a:rPr lang="nl-NL" dirty="0"/>
              <a:t>‘The </a:t>
            </a:r>
            <a:r>
              <a:rPr lang="nl-NL" dirty="0" err="1"/>
              <a:t>substantial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NCEA in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assurance</a:t>
            </a:r>
            <a:r>
              <a:rPr lang="nl-NL" dirty="0"/>
              <a:t> is </a:t>
            </a:r>
            <a:r>
              <a:rPr lang="nl-NL" dirty="0" err="1"/>
              <a:t>highly</a:t>
            </a:r>
            <a:r>
              <a:rPr lang="nl-NL" dirty="0"/>
              <a:t> </a:t>
            </a:r>
            <a:r>
              <a:rPr lang="nl-NL" dirty="0" err="1"/>
              <a:t>recognized</a:t>
            </a:r>
            <a:r>
              <a:rPr lang="nl-NL" dirty="0"/>
              <a:t>’</a:t>
            </a:r>
          </a:p>
          <a:p>
            <a:endParaRPr lang="nl-NL" dirty="0"/>
          </a:p>
          <a:p>
            <a:r>
              <a:rPr lang="nl-NL" dirty="0"/>
              <a:t>‘The </a:t>
            </a:r>
            <a:r>
              <a:rPr lang="nl-NL" dirty="0" err="1"/>
              <a:t>quality</a:t>
            </a:r>
            <a:r>
              <a:rPr lang="nl-NL" dirty="0"/>
              <a:t> review of </a:t>
            </a:r>
            <a:r>
              <a:rPr lang="nl-NL" dirty="0" err="1"/>
              <a:t>the</a:t>
            </a:r>
            <a:r>
              <a:rPr lang="nl-NL" dirty="0"/>
              <a:t> NCEA is </a:t>
            </a:r>
            <a:r>
              <a:rPr lang="nl-NL" dirty="0" err="1"/>
              <a:t>generally</a:t>
            </a:r>
            <a:r>
              <a:rPr lang="nl-NL" dirty="0"/>
              <a:t> </a:t>
            </a:r>
            <a:r>
              <a:rPr lang="nl-NL" dirty="0" err="1"/>
              <a:t>recognized</a:t>
            </a:r>
            <a:r>
              <a:rPr lang="nl-NL" dirty="0"/>
              <a:t> as </a:t>
            </a:r>
            <a:r>
              <a:rPr lang="nl-NL" dirty="0" err="1"/>
              <a:t>being</a:t>
            </a:r>
            <a:r>
              <a:rPr lang="nl-NL" dirty="0"/>
              <a:t> of </a:t>
            </a:r>
            <a:r>
              <a:rPr lang="nl-NL" dirty="0" err="1"/>
              <a:t>substantial</a:t>
            </a:r>
            <a:r>
              <a:rPr lang="nl-NL" dirty="0"/>
              <a:t> </a:t>
            </a:r>
            <a:r>
              <a:rPr lang="nl-NL" dirty="0" err="1"/>
              <a:t>importance</a:t>
            </a:r>
            <a:r>
              <a:rPr lang="nl-NL" dirty="0"/>
              <a:t> for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EA.’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pPr algn="r"/>
            <a:r>
              <a:rPr lang="nl-NL" sz="2400" i="1" dirty="0"/>
              <a:t>Ref: ‘Naar een toekomstbestendige </a:t>
            </a:r>
            <a:r>
              <a:rPr lang="nl-NL" sz="2400" i="1" dirty="0" err="1"/>
              <a:t>m.e.r</a:t>
            </a:r>
            <a:r>
              <a:rPr lang="nl-NL" sz="2400" i="1" dirty="0"/>
              <a:t>. – </a:t>
            </a:r>
            <a:r>
              <a:rPr lang="nl-NL" sz="2400" i="1" dirty="0" err="1"/>
              <a:t>Runhaar</a:t>
            </a:r>
            <a:r>
              <a:rPr lang="nl-NL" sz="2400" i="1" dirty="0"/>
              <a:t>, Arts, </a:t>
            </a:r>
            <a:r>
              <a:rPr lang="nl-NL" sz="2400" i="1" dirty="0" err="1"/>
              <a:t>Laerhoven</a:t>
            </a:r>
            <a:r>
              <a:rPr lang="nl-NL" sz="2400" i="1" dirty="0"/>
              <a:t>, Driessen – 2011’</a:t>
            </a:r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83854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endParaRPr lang="en-US" altLang="nl-NL" sz="20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nl-NL" sz="3200" i="1" dirty="0"/>
              <a:t>The end</a:t>
            </a:r>
          </a:p>
          <a:p>
            <a:endParaRPr lang="nl-NL" sz="3200" i="1" dirty="0"/>
          </a:p>
          <a:p>
            <a:r>
              <a:rPr lang="nl-NL" sz="3200" i="1" dirty="0" err="1"/>
              <a:t>Almost</a:t>
            </a:r>
            <a:endParaRPr lang="nl-NL" sz="3200" i="1" dirty="0"/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35023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dirty="0"/>
              <a:t>Homework</a:t>
            </a:r>
            <a:endParaRPr lang="en-US" altLang="nl-NL" sz="20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600" i="1" dirty="0"/>
          </a:p>
          <a:p>
            <a:r>
              <a:rPr lang="nl-NL" sz="3200" i="1" dirty="0" err="1"/>
              <a:t>What</a:t>
            </a:r>
            <a:r>
              <a:rPr lang="nl-NL" sz="3200" i="1" dirty="0"/>
              <a:t> is </a:t>
            </a:r>
            <a:r>
              <a:rPr lang="nl-NL" sz="3200" i="1" dirty="0" err="1"/>
              <a:t>the</a:t>
            </a:r>
            <a:r>
              <a:rPr lang="nl-NL" sz="3200" i="1" dirty="0"/>
              <a:t> </a:t>
            </a:r>
            <a:r>
              <a:rPr lang="nl-NL" sz="3200" i="1" u="sng" dirty="0" err="1"/>
              <a:t>character</a:t>
            </a:r>
            <a:r>
              <a:rPr lang="nl-NL" sz="3200" i="1" dirty="0"/>
              <a:t> of NCEA </a:t>
            </a:r>
            <a:r>
              <a:rPr lang="nl-NL" sz="3200" i="1" dirty="0" err="1"/>
              <a:t>leadership</a:t>
            </a:r>
            <a:r>
              <a:rPr lang="nl-NL" sz="3200" i="1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i="1" dirty="0"/>
              <a:t>Mix of ‘</a:t>
            </a:r>
            <a:r>
              <a:rPr lang="nl-NL" sz="3200" i="1" dirty="0" err="1"/>
              <a:t>transformational</a:t>
            </a:r>
            <a:r>
              <a:rPr lang="nl-NL" sz="3200" i="1" dirty="0"/>
              <a:t>’ </a:t>
            </a:r>
            <a:r>
              <a:rPr lang="nl-NL" sz="3200" i="1" dirty="0" err="1"/>
              <a:t>and</a:t>
            </a:r>
            <a:r>
              <a:rPr lang="nl-NL" sz="3200" i="1" dirty="0"/>
              <a:t> ‘</a:t>
            </a:r>
            <a:r>
              <a:rPr lang="nl-NL" sz="3200" i="1" dirty="0" err="1"/>
              <a:t>democratic</a:t>
            </a:r>
            <a:r>
              <a:rPr lang="nl-NL" sz="3200" i="1" dirty="0"/>
              <a:t>’ </a:t>
            </a:r>
            <a:r>
              <a:rPr lang="nl-NL" sz="3200" i="1" dirty="0" err="1"/>
              <a:t>leadership</a:t>
            </a:r>
            <a:endParaRPr lang="nl-NL" sz="3200" i="1" dirty="0"/>
          </a:p>
          <a:p>
            <a:endParaRPr lang="nl-NL" sz="3200" i="1" dirty="0"/>
          </a:p>
          <a:p>
            <a:r>
              <a:rPr lang="nl-NL" sz="3200" i="1" dirty="0" err="1"/>
              <a:t>What</a:t>
            </a:r>
            <a:r>
              <a:rPr lang="nl-NL" sz="3200" i="1" dirty="0"/>
              <a:t> is </a:t>
            </a:r>
            <a:r>
              <a:rPr lang="nl-NL" sz="3200" i="1" dirty="0" err="1"/>
              <a:t>the</a:t>
            </a:r>
            <a:r>
              <a:rPr lang="nl-NL" sz="3200" i="1" dirty="0"/>
              <a:t> </a:t>
            </a:r>
            <a:r>
              <a:rPr lang="nl-NL" sz="3200" i="1" dirty="0" err="1"/>
              <a:t>character</a:t>
            </a:r>
            <a:r>
              <a:rPr lang="nl-NL" sz="3200" i="1" dirty="0"/>
              <a:t> of </a:t>
            </a:r>
            <a:r>
              <a:rPr lang="nl-NL" sz="3200" i="1" u="sng" dirty="0" err="1"/>
              <a:t>my</a:t>
            </a:r>
            <a:r>
              <a:rPr lang="nl-NL" sz="3200" i="1" dirty="0"/>
              <a:t> </a:t>
            </a:r>
            <a:r>
              <a:rPr lang="nl-NL" sz="3200" i="1" dirty="0" err="1"/>
              <a:t>leadership</a:t>
            </a:r>
            <a:r>
              <a:rPr lang="nl-NL" sz="3200" i="1" dirty="0"/>
              <a:t>?</a:t>
            </a:r>
          </a:p>
          <a:p>
            <a:endParaRPr lang="nl-NL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i="1" dirty="0"/>
              <a:t>100% ‘laissez faire’!</a:t>
            </a:r>
          </a:p>
          <a:p>
            <a:endParaRPr lang="nl-NL" dirty="0"/>
          </a:p>
          <a:p>
            <a:endParaRPr lang="en-US" altLang="nl-NL" dirty="0">
              <a:solidFill>
                <a:schemeClr val="tx1"/>
              </a:solidFill>
            </a:endParaRPr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24019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dirty="0"/>
              <a:t>What is the NCEA?</a:t>
            </a:r>
            <a:endParaRPr lang="en-US" altLang="nl-NL" sz="36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36210" y="1519698"/>
            <a:ext cx="10832397" cy="4429638"/>
          </a:xfrm>
        </p:spPr>
        <p:txBody>
          <a:bodyPr/>
          <a:lstStyle/>
          <a:p>
            <a:endParaRPr lang="en-US" sz="3200" u="sng" dirty="0"/>
          </a:p>
          <a:p>
            <a:r>
              <a:rPr lang="en-US" sz="3200" u="sng" dirty="0"/>
              <a:t>Public</a:t>
            </a:r>
            <a:r>
              <a:rPr lang="en-US" sz="3200" dirty="0"/>
              <a:t>: established (by law) &amp; subsidized by government</a:t>
            </a:r>
          </a:p>
          <a:p>
            <a:endParaRPr lang="en-US" sz="3200" dirty="0"/>
          </a:p>
          <a:p>
            <a:r>
              <a:rPr lang="en-US" sz="3200" u="sng" dirty="0"/>
              <a:t>Independent</a:t>
            </a:r>
            <a:r>
              <a:rPr lang="en-US" sz="3200" dirty="0"/>
              <a:t>: not part of </a:t>
            </a:r>
            <a:r>
              <a:rPr lang="en-US" sz="3200" dirty="0" err="1"/>
              <a:t>gvt</a:t>
            </a:r>
            <a:r>
              <a:rPr lang="en-US" sz="3200" dirty="0"/>
              <a:t>; private foundation; non-profit </a:t>
            </a:r>
          </a:p>
          <a:p>
            <a:endParaRPr lang="en-US" sz="3200" dirty="0"/>
          </a:p>
          <a:p>
            <a:r>
              <a:rPr lang="en-US" altLang="nl-NL" sz="3200" u="sng" dirty="0"/>
              <a:t>Tasks</a:t>
            </a:r>
            <a:r>
              <a:rPr lang="en-US" altLang="nl-NL" sz="3200" dirty="0"/>
              <a:t>:</a:t>
            </a:r>
          </a:p>
          <a:p>
            <a:pPr lvl="2"/>
            <a:r>
              <a:rPr lang="en-US" altLang="nl-NL" sz="2800" dirty="0">
                <a:solidFill>
                  <a:schemeClr val="accent6">
                    <a:lumMod val="75000"/>
                  </a:schemeClr>
                </a:solidFill>
              </a:rPr>
              <a:t>Netherlands: EA report </a:t>
            </a:r>
            <a:r>
              <a:rPr lang="en-US" altLang="nl-NL" sz="2800" u="sng" dirty="0">
                <a:solidFill>
                  <a:schemeClr val="accent6">
                    <a:lumMod val="75000"/>
                  </a:schemeClr>
                </a:solidFill>
              </a:rPr>
              <a:t>quality review </a:t>
            </a:r>
            <a:r>
              <a:rPr lang="en-US" altLang="nl-NL" sz="2800" dirty="0">
                <a:solidFill>
                  <a:schemeClr val="accent6">
                    <a:lumMod val="75000"/>
                  </a:schemeClr>
                </a:solidFill>
              </a:rPr>
              <a:t>&amp; general EA </a:t>
            </a:r>
            <a:r>
              <a:rPr lang="en-US" altLang="nl-NL" sz="2800" u="sng" dirty="0">
                <a:solidFill>
                  <a:schemeClr val="accent6">
                    <a:lumMod val="75000"/>
                  </a:schemeClr>
                </a:solidFill>
              </a:rPr>
              <a:t>guidance</a:t>
            </a:r>
          </a:p>
          <a:p>
            <a:pPr lvl="2"/>
            <a:r>
              <a:rPr lang="en-US" altLang="nl-NL" sz="2800" dirty="0">
                <a:solidFill>
                  <a:schemeClr val="accent6">
                    <a:lumMod val="75000"/>
                  </a:schemeClr>
                </a:solidFill>
              </a:rPr>
              <a:t>International cooperation: </a:t>
            </a:r>
            <a:r>
              <a:rPr lang="en-US" altLang="nl-NL" sz="2800" u="sng" dirty="0">
                <a:solidFill>
                  <a:schemeClr val="accent6">
                    <a:lumMod val="75000"/>
                  </a:schemeClr>
                </a:solidFill>
              </a:rPr>
              <a:t>quality review</a:t>
            </a:r>
            <a:r>
              <a:rPr lang="en-US" altLang="nl-NL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nl-NL" sz="2800" u="sng" dirty="0">
                <a:solidFill>
                  <a:schemeClr val="accent6">
                    <a:lumMod val="75000"/>
                  </a:schemeClr>
                </a:solidFill>
              </a:rPr>
              <a:t>guidance</a:t>
            </a:r>
            <a:r>
              <a:rPr lang="en-US" altLang="nl-NL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nl-NL" sz="2800" u="sng" dirty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en-US" altLang="nl-N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nl-NL" sz="2800" u="sng" dirty="0">
                <a:solidFill>
                  <a:schemeClr val="accent6">
                    <a:lumMod val="75000"/>
                  </a:schemeClr>
                </a:solidFill>
              </a:rPr>
              <a:t>advice</a:t>
            </a:r>
            <a:r>
              <a:rPr lang="en-US" altLang="nl-NL" sz="2800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altLang="nl-NL" sz="2800" u="sng" dirty="0">
                <a:solidFill>
                  <a:schemeClr val="accent6">
                    <a:lumMod val="75000"/>
                  </a:schemeClr>
                </a:solidFill>
              </a:rPr>
              <a:t>capacity</a:t>
            </a:r>
            <a:r>
              <a:rPr lang="en-US" altLang="nl-N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nl-NL" sz="2800" u="sng" dirty="0">
                <a:solidFill>
                  <a:schemeClr val="accent6">
                    <a:lumMod val="75000"/>
                  </a:schemeClr>
                </a:solidFill>
              </a:rPr>
              <a:t>development</a:t>
            </a:r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8692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dirty="0"/>
              <a:t>What is the NCEA not?</a:t>
            </a:r>
            <a:endParaRPr lang="en-US" altLang="nl-NL" sz="36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altLang="nl-NL" sz="3200" u="sng" dirty="0"/>
              <a:t>Not private sector</a:t>
            </a:r>
            <a:r>
              <a:rPr lang="en-US" altLang="nl-NL" sz="3200" dirty="0"/>
              <a:t>: no hired consultancy; no tendering</a:t>
            </a:r>
            <a:endParaRPr lang="en-US" altLang="nl-NL" sz="3200" u="sng" dirty="0"/>
          </a:p>
          <a:p>
            <a:endParaRPr lang="en-US" altLang="nl-NL" sz="3200" dirty="0"/>
          </a:p>
          <a:p>
            <a:r>
              <a:rPr lang="en-US" altLang="nl-NL" sz="3200" dirty="0"/>
              <a:t>We do not </a:t>
            </a:r>
            <a:r>
              <a:rPr lang="en-US" altLang="nl-NL" sz="3200" u="sng" dirty="0"/>
              <a:t>make assessments</a:t>
            </a:r>
            <a:r>
              <a:rPr lang="en-US" altLang="nl-NL" sz="3200" dirty="0"/>
              <a:t>, </a:t>
            </a:r>
            <a:r>
              <a:rPr lang="en-US" altLang="nl-NL" sz="3200" u="sng" dirty="0"/>
              <a:t>prepare IA reports </a:t>
            </a:r>
            <a:r>
              <a:rPr lang="en-US" altLang="nl-NL" sz="3200" dirty="0"/>
              <a:t>or </a:t>
            </a:r>
            <a:r>
              <a:rPr lang="en-US" altLang="nl-NL" sz="3200" u="sng" dirty="0"/>
              <a:t>manage IA processes</a:t>
            </a:r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19455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dirty="0"/>
              <a:t>Leadership in impact </a:t>
            </a:r>
            <a:r>
              <a:rPr lang="en-US" sz="4400" dirty="0" err="1"/>
              <a:t>assessmemt</a:t>
            </a:r>
            <a:endParaRPr lang="en-US" altLang="nl-NL" sz="36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200" i="1" dirty="0"/>
          </a:p>
          <a:p>
            <a:endParaRPr lang="en-US" altLang="nl-NL" sz="3200" i="1" dirty="0"/>
          </a:p>
          <a:p>
            <a:r>
              <a:rPr lang="en-US" altLang="nl-NL" sz="3200" i="1" dirty="0"/>
              <a:t>Documentation (IA reports)</a:t>
            </a:r>
          </a:p>
          <a:p>
            <a:endParaRPr lang="en-US" altLang="nl-NL" sz="3200" i="1" dirty="0"/>
          </a:p>
          <a:p>
            <a:r>
              <a:rPr lang="en-US" altLang="nl-NL" sz="3200" i="1" dirty="0"/>
              <a:t>Process</a:t>
            </a:r>
          </a:p>
          <a:p>
            <a:endParaRPr lang="en-US" altLang="nl-NL" sz="3200" i="1" dirty="0"/>
          </a:p>
          <a:p>
            <a:r>
              <a:rPr lang="en-US" altLang="nl-NL" sz="3200" i="1" dirty="0"/>
              <a:t>General development</a:t>
            </a:r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269350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:a16="http://schemas.microsoft.com/office/drawing/2014/main" id="{CB4B45C8-EACD-47EF-99E6-495CAAD5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1584325"/>
            <a:ext cx="1706562" cy="5111750"/>
          </a:xfrm>
          <a:prstGeom prst="downArrow">
            <a:avLst>
              <a:gd name="adj1" fmla="val 82500"/>
              <a:gd name="adj2" fmla="val 34613"/>
            </a:avLst>
          </a:prstGeom>
          <a:solidFill>
            <a:srgbClr val="758EB8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</a:rPr>
              <a:t>Design &amp; </a:t>
            </a:r>
            <a:r>
              <a:rPr lang="nl-NL" altLang="nl-NL" sz="2000" b="1" dirty="0" err="1">
                <a:solidFill>
                  <a:schemeClr val="bg1"/>
                </a:solidFill>
              </a:rPr>
              <a:t>Decide</a:t>
            </a:r>
            <a:endParaRPr lang="en-US" altLang="nl-NL" sz="2000" b="1" dirty="0">
              <a:solidFill>
                <a:schemeClr val="bg1"/>
              </a:solidFill>
            </a:endParaRP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FB7CBB90-0ED3-4F26-BA75-6BEB16D3D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1655763"/>
            <a:ext cx="3529013" cy="577850"/>
          </a:xfrm>
          <a:prstGeom prst="leftArrow">
            <a:avLst>
              <a:gd name="adj1" fmla="val 83167"/>
              <a:gd name="adj2" fmla="val 9073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Screening: EIA </a:t>
            </a:r>
            <a:r>
              <a:rPr lang="nl-NL" altLang="nl-NL" sz="1400" dirty="0" err="1"/>
              <a:t>needed</a:t>
            </a:r>
            <a:r>
              <a:rPr lang="nl-NL" altLang="nl-NL" sz="1400" dirty="0"/>
              <a:t>?</a:t>
            </a:r>
            <a:endParaRPr lang="en-US" altLang="nl-NL" sz="1400" dirty="0"/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5EA085FF-0723-4BCC-B54F-E60D3F7F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6" y="2928938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consult on scope assessment</a:t>
            </a:r>
            <a:endParaRPr lang="en-US" altLang="nl-NL" sz="1400"/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EC35E983-93F7-44CB-A62E-EF3706D6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360521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assess, document &amp; publish report</a:t>
            </a:r>
            <a:endParaRPr lang="en-US" altLang="nl-NL" sz="1400"/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37D29F6A-335B-41D2-B821-E7C74BE3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437356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consult on quality of report</a:t>
            </a:r>
            <a:endParaRPr lang="en-US" altLang="nl-NL" sz="1400"/>
          </a:p>
        </p:txBody>
      </p:sp>
      <p:sp>
        <p:nvSpPr>
          <p:cNvPr id="41991" name="AutoShape 7">
            <a:extLst>
              <a:ext uri="{FF2B5EF4-FFF2-40B4-BE49-F238E27FC236}">
                <a16:creationId xmlns:a16="http://schemas.microsoft.com/office/drawing/2014/main" id="{9B193CB6-8F85-472A-ACCA-D76928EE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5124451"/>
            <a:ext cx="352901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justify decision in writing</a:t>
            </a:r>
            <a:endParaRPr lang="en-US" altLang="nl-NL" sz="1400"/>
          </a:p>
        </p:txBody>
      </p:sp>
      <p:sp>
        <p:nvSpPr>
          <p:cNvPr id="41992" name="AutoShape 8">
            <a:extLst>
              <a:ext uri="{FF2B5EF4-FFF2-40B4-BE49-F238E27FC236}">
                <a16:creationId xmlns:a16="http://schemas.microsoft.com/office/drawing/2014/main" id="{D1CDB8C9-D1DB-4326-B47D-5C763FEA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591026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monitor &amp; evaluate</a:t>
            </a:r>
            <a:endParaRPr lang="en-US" altLang="nl-NL" sz="1400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AB6F9FF4-034E-479D-8363-B3A3C047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739776"/>
            <a:ext cx="10657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3600" u="sng" dirty="0">
                <a:solidFill>
                  <a:srgbClr val="768FB5"/>
                </a:solidFill>
                <a:latin typeface="+mj-lt"/>
                <a:ea typeface="+mj-ea"/>
                <a:cs typeface="+mj-cs"/>
              </a:rPr>
              <a:t>EA report</a:t>
            </a:r>
            <a:r>
              <a:rPr lang="nl-NL" altLang="nl-NL" sz="3600" dirty="0">
                <a:solidFill>
                  <a:srgbClr val="768FB5"/>
                </a:solidFill>
                <a:latin typeface="+mj-lt"/>
                <a:ea typeface="+mj-ea"/>
                <a:cs typeface="+mj-cs"/>
              </a:rPr>
              <a:t>: independent </a:t>
            </a:r>
            <a:r>
              <a:rPr lang="nl-NL" altLang="nl-NL" sz="3600" dirty="0" err="1">
                <a:solidFill>
                  <a:srgbClr val="768FB5"/>
                </a:solidFill>
                <a:latin typeface="+mj-lt"/>
                <a:ea typeface="+mj-ea"/>
                <a:cs typeface="+mj-cs"/>
              </a:rPr>
              <a:t>quality</a:t>
            </a:r>
            <a:r>
              <a:rPr lang="nl-NL" altLang="nl-NL" sz="3600" dirty="0">
                <a:solidFill>
                  <a:srgbClr val="768FB5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altLang="nl-NL" sz="3600" dirty="0" err="1">
                <a:solidFill>
                  <a:srgbClr val="768FB5"/>
                </a:solidFill>
                <a:latin typeface="+mj-lt"/>
                <a:ea typeface="+mj-ea"/>
                <a:cs typeface="+mj-cs"/>
              </a:rPr>
              <a:t>assurance</a:t>
            </a:r>
            <a:endParaRPr lang="en-US" altLang="nl-NL" sz="3600" dirty="0">
              <a:solidFill>
                <a:srgbClr val="768FB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94" name="AutoShape 3">
            <a:extLst>
              <a:ext uri="{FF2B5EF4-FFF2-40B4-BE49-F238E27FC236}">
                <a16:creationId xmlns:a16="http://schemas.microsoft.com/office/drawing/2014/main" id="{60CD5417-D686-4A0B-8B54-89F0EEFC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2251075"/>
            <a:ext cx="3529013" cy="577850"/>
          </a:xfrm>
          <a:prstGeom prst="leftArrow">
            <a:avLst>
              <a:gd name="adj1" fmla="val 83167"/>
              <a:gd name="adj2" fmla="val 9073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publish start of the SEA procedure</a:t>
            </a:r>
            <a:endParaRPr lang="en-US" altLang="nl-NL" sz="1400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882DEFFB-CCFF-469E-8E55-BC32063A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2914651"/>
            <a:ext cx="3529012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advice</a:t>
            </a:r>
            <a:r>
              <a:rPr lang="nl-NL" altLang="nl-NL" sz="1400" dirty="0"/>
              <a:t> on </a:t>
            </a:r>
            <a:r>
              <a:rPr lang="nl-NL" altLang="nl-NL" sz="1400" dirty="0" err="1"/>
              <a:t>ToR</a:t>
            </a:r>
            <a:r>
              <a:rPr lang="nl-NL" altLang="nl-NL" sz="1400" dirty="0"/>
              <a:t> (</a:t>
            </a:r>
            <a:r>
              <a:rPr lang="nl-NL" altLang="nl-NL" sz="1400" dirty="0" err="1"/>
              <a:t>voluntary</a:t>
            </a:r>
            <a:r>
              <a:rPr lang="nl-NL" altLang="nl-NL" sz="1400" dirty="0"/>
              <a:t>)</a:t>
            </a:r>
            <a:endParaRPr lang="en-US" altLang="nl-NL" sz="1400" dirty="0"/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637A3D1C-21A1-42F8-ACEB-37E81FDA2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338638"/>
            <a:ext cx="3529012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review of EA report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 (SEA </a:t>
            </a:r>
            <a:r>
              <a:rPr lang="nl-NL" altLang="nl-NL" sz="1400" dirty="0" err="1"/>
              <a:t>mandatory</a:t>
            </a:r>
            <a:r>
              <a:rPr lang="nl-NL" altLang="nl-NL" sz="1400" dirty="0"/>
              <a:t>, EIA </a:t>
            </a:r>
            <a:r>
              <a:rPr lang="nl-NL" altLang="nl-NL" sz="1400" dirty="0" err="1"/>
              <a:t>voluntary</a:t>
            </a:r>
            <a:r>
              <a:rPr lang="nl-NL" altLang="nl-NL" sz="1400" dirty="0"/>
              <a:t>)</a:t>
            </a:r>
            <a:endParaRPr lang="en-US" altLang="nl-NL" sz="1400" dirty="0"/>
          </a:p>
        </p:txBody>
      </p:sp>
    </p:spTree>
    <p:extLst>
      <p:ext uri="{BB962C8B-B14F-4D97-AF65-F5344CB8AC3E}">
        <p14:creationId xmlns:p14="http://schemas.microsoft.com/office/powerpoint/2010/main" val="17072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:a16="http://schemas.microsoft.com/office/drawing/2014/main" id="{CB4B45C8-EACD-47EF-99E6-495CAAD5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1584325"/>
            <a:ext cx="1706562" cy="5111750"/>
          </a:xfrm>
          <a:prstGeom prst="downArrow">
            <a:avLst>
              <a:gd name="adj1" fmla="val 82500"/>
              <a:gd name="adj2" fmla="val 34613"/>
            </a:avLst>
          </a:prstGeom>
          <a:solidFill>
            <a:srgbClr val="758EB8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</a:rPr>
              <a:t>Design &amp; </a:t>
            </a:r>
            <a:r>
              <a:rPr lang="nl-NL" altLang="nl-NL" sz="2000" b="1" dirty="0" err="1">
                <a:solidFill>
                  <a:schemeClr val="bg1"/>
                </a:solidFill>
              </a:rPr>
              <a:t>Decide</a:t>
            </a:r>
            <a:endParaRPr lang="en-US" altLang="nl-NL" sz="2000" b="1" dirty="0">
              <a:solidFill>
                <a:schemeClr val="bg1"/>
              </a:solidFill>
            </a:endParaRP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FB7CBB90-0ED3-4F26-BA75-6BEB16D3D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1655763"/>
            <a:ext cx="3529013" cy="577850"/>
          </a:xfrm>
          <a:prstGeom prst="leftArrow">
            <a:avLst>
              <a:gd name="adj1" fmla="val 83167"/>
              <a:gd name="adj2" fmla="val 9073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Screening: EIA </a:t>
            </a:r>
            <a:r>
              <a:rPr lang="nl-NL" altLang="nl-NL" sz="1400" dirty="0" err="1"/>
              <a:t>needed</a:t>
            </a:r>
            <a:r>
              <a:rPr lang="nl-NL" altLang="nl-NL" sz="1400" dirty="0"/>
              <a:t>?</a:t>
            </a:r>
            <a:endParaRPr lang="en-US" altLang="nl-NL" sz="1400" dirty="0"/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5EA085FF-0723-4BCC-B54F-E60D3F7F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6" y="2928938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consult on scope assessment</a:t>
            </a:r>
            <a:endParaRPr lang="en-US" altLang="nl-NL" sz="1400"/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EC35E983-93F7-44CB-A62E-EF3706D6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360521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assess, document &amp; publish report</a:t>
            </a:r>
            <a:endParaRPr lang="en-US" altLang="nl-NL" sz="1400"/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37D29F6A-335B-41D2-B821-E7C74BE3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437356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consult on quality of report</a:t>
            </a:r>
            <a:endParaRPr lang="en-US" altLang="nl-NL" sz="1400"/>
          </a:p>
        </p:txBody>
      </p:sp>
      <p:sp>
        <p:nvSpPr>
          <p:cNvPr id="41991" name="AutoShape 7">
            <a:extLst>
              <a:ext uri="{FF2B5EF4-FFF2-40B4-BE49-F238E27FC236}">
                <a16:creationId xmlns:a16="http://schemas.microsoft.com/office/drawing/2014/main" id="{9B193CB6-8F85-472A-ACCA-D76928EE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5124451"/>
            <a:ext cx="352901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justify decision in writing</a:t>
            </a:r>
            <a:endParaRPr lang="en-US" altLang="nl-NL" sz="1400"/>
          </a:p>
        </p:txBody>
      </p:sp>
      <p:sp>
        <p:nvSpPr>
          <p:cNvPr id="41992" name="AutoShape 8">
            <a:extLst>
              <a:ext uri="{FF2B5EF4-FFF2-40B4-BE49-F238E27FC236}">
                <a16:creationId xmlns:a16="http://schemas.microsoft.com/office/drawing/2014/main" id="{D1CDB8C9-D1DB-4326-B47D-5C763FEA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591026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monitor &amp; evaluate</a:t>
            </a:r>
            <a:endParaRPr lang="en-US" altLang="nl-NL" sz="1400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AB6F9FF4-034E-479D-8363-B3A3C047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739776"/>
            <a:ext cx="10657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3600" u="sng" dirty="0">
                <a:solidFill>
                  <a:srgbClr val="768FB5"/>
                </a:solidFill>
                <a:latin typeface="+mj-lt"/>
                <a:ea typeface="+mj-ea"/>
                <a:cs typeface="+mj-cs"/>
              </a:rPr>
              <a:t>EA report</a:t>
            </a:r>
            <a:r>
              <a:rPr lang="nl-NL" altLang="nl-NL" sz="3600" dirty="0">
                <a:solidFill>
                  <a:srgbClr val="768FB5"/>
                </a:solidFill>
                <a:latin typeface="+mj-lt"/>
                <a:ea typeface="+mj-ea"/>
                <a:cs typeface="+mj-cs"/>
              </a:rPr>
              <a:t>: independent </a:t>
            </a:r>
            <a:r>
              <a:rPr lang="nl-NL" altLang="nl-NL" sz="3600" dirty="0" err="1">
                <a:solidFill>
                  <a:srgbClr val="768FB5"/>
                </a:solidFill>
                <a:latin typeface="+mj-lt"/>
                <a:ea typeface="+mj-ea"/>
                <a:cs typeface="+mj-cs"/>
              </a:rPr>
              <a:t>quality</a:t>
            </a:r>
            <a:r>
              <a:rPr lang="nl-NL" altLang="nl-NL" sz="3600" dirty="0">
                <a:solidFill>
                  <a:srgbClr val="768FB5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altLang="nl-NL" sz="3600" dirty="0" err="1">
                <a:solidFill>
                  <a:srgbClr val="768FB5"/>
                </a:solidFill>
                <a:latin typeface="+mj-lt"/>
                <a:ea typeface="+mj-ea"/>
                <a:cs typeface="+mj-cs"/>
              </a:rPr>
              <a:t>assurance</a:t>
            </a:r>
            <a:endParaRPr lang="en-US" altLang="nl-NL" sz="3600" dirty="0">
              <a:solidFill>
                <a:srgbClr val="768FB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94" name="AutoShape 3">
            <a:extLst>
              <a:ext uri="{FF2B5EF4-FFF2-40B4-BE49-F238E27FC236}">
                <a16:creationId xmlns:a16="http://schemas.microsoft.com/office/drawing/2014/main" id="{60CD5417-D686-4A0B-8B54-89F0EEFC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2251075"/>
            <a:ext cx="3529013" cy="577850"/>
          </a:xfrm>
          <a:prstGeom prst="leftArrow">
            <a:avLst>
              <a:gd name="adj1" fmla="val 83167"/>
              <a:gd name="adj2" fmla="val 9073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publish start of the SEA procedure</a:t>
            </a:r>
            <a:endParaRPr lang="en-US" altLang="nl-NL" sz="1400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882DEFFB-CCFF-469E-8E55-BC32063A5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2914651"/>
            <a:ext cx="3529012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advice</a:t>
            </a:r>
            <a:r>
              <a:rPr lang="nl-NL" altLang="nl-NL" sz="1400" dirty="0"/>
              <a:t> on </a:t>
            </a:r>
            <a:r>
              <a:rPr lang="nl-NL" altLang="nl-NL" sz="1400" dirty="0" err="1"/>
              <a:t>ToR</a:t>
            </a:r>
            <a:r>
              <a:rPr lang="nl-NL" altLang="nl-NL" sz="1400" dirty="0"/>
              <a:t> (</a:t>
            </a:r>
            <a:r>
              <a:rPr lang="nl-NL" altLang="nl-NL" sz="1400" dirty="0" err="1"/>
              <a:t>voluntary</a:t>
            </a:r>
            <a:r>
              <a:rPr lang="nl-NL" altLang="nl-NL" sz="1400" dirty="0"/>
              <a:t>)</a:t>
            </a:r>
            <a:endParaRPr lang="en-US" altLang="nl-NL" sz="1400" dirty="0"/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637A3D1C-21A1-42F8-ACEB-37E81FDA2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338638"/>
            <a:ext cx="3529012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review of EA report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 (SEA </a:t>
            </a:r>
            <a:r>
              <a:rPr lang="nl-NL" altLang="nl-NL" sz="1400" dirty="0" err="1"/>
              <a:t>mandatory</a:t>
            </a:r>
            <a:r>
              <a:rPr lang="nl-NL" altLang="nl-NL" sz="1400" dirty="0"/>
              <a:t>, EIA </a:t>
            </a:r>
            <a:r>
              <a:rPr lang="nl-NL" altLang="nl-NL" sz="1400" dirty="0" err="1"/>
              <a:t>voluntary</a:t>
            </a:r>
            <a:r>
              <a:rPr lang="nl-NL" altLang="nl-NL" sz="1400" dirty="0"/>
              <a:t>)</a:t>
            </a:r>
            <a:endParaRPr lang="en-US" altLang="nl-NL" sz="1400" dirty="0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D4FB4F62-18AA-4A7B-854D-7349E0FF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5895070"/>
            <a:ext cx="3529012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monitoring </a:t>
            </a:r>
            <a:r>
              <a:rPr lang="nl-NL" altLang="nl-NL" sz="1400" dirty="0" err="1"/>
              <a:t>advice</a:t>
            </a:r>
            <a:r>
              <a:rPr lang="nl-NL" altLang="nl-NL" sz="1400" dirty="0"/>
              <a:t> (</a:t>
            </a:r>
            <a:r>
              <a:rPr lang="nl-NL" altLang="nl-NL" sz="1400" dirty="0" err="1"/>
              <a:t>voluntary</a:t>
            </a:r>
            <a:r>
              <a:rPr lang="nl-NL" altLang="nl-NL" sz="1400" dirty="0"/>
              <a:t>)</a:t>
            </a:r>
            <a:endParaRPr lang="en-US" altLang="nl-NL" sz="1400" dirty="0"/>
          </a:p>
        </p:txBody>
      </p:sp>
    </p:spTree>
    <p:extLst>
      <p:ext uri="{BB962C8B-B14F-4D97-AF65-F5344CB8AC3E}">
        <p14:creationId xmlns:p14="http://schemas.microsoft.com/office/powerpoint/2010/main" val="353089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dirty="0"/>
              <a:t>National EA knowledge center</a:t>
            </a:r>
            <a:endParaRPr lang="en-US" altLang="nl-NL" sz="3600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200" i="1" dirty="0"/>
          </a:p>
          <a:p>
            <a:endParaRPr lang="en-US" altLang="nl-NL" sz="3200" i="1" dirty="0"/>
          </a:p>
          <a:p>
            <a:r>
              <a:rPr lang="en-US" altLang="nl-NL" sz="3200" i="1" dirty="0"/>
              <a:t>Database/website (institutional memory)</a:t>
            </a:r>
          </a:p>
          <a:p>
            <a:endParaRPr lang="en-US" altLang="nl-NL" sz="3200" i="1" dirty="0"/>
          </a:p>
          <a:p>
            <a:r>
              <a:rPr lang="en-US" altLang="nl-NL" sz="3200" i="1" dirty="0"/>
              <a:t>Guidance material (Key &amp; theme sheets, articles)</a:t>
            </a:r>
          </a:p>
          <a:p>
            <a:endParaRPr lang="en-US" altLang="nl-NL" sz="3200" i="1" dirty="0"/>
          </a:p>
          <a:p>
            <a:r>
              <a:rPr lang="en-US" altLang="nl-NL" sz="3200" i="1" dirty="0"/>
              <a:t>Workshops</a:t>
            </a:r>
          </a:p>
          <a:p>
            <a:endParaRPr lang="en-US" altLang="nl-NL" sz="3200" i="1" dirty="0"/>
          </a:p>
          <a:p>
            <a:r>
              <a:rPr lang="en-US" altLang="nl-NL" sz="3200" i="1" dirty="0"/>
              <a:t>Helpdesk (lessons learned in practice)</a:t>
            </a:r>
          </a:p>
          <a:p>
            <a:endParaRPr lang="en-US" altLang="nl-NL" sz="3200" i="1" u="sng" dirty="0"/>
          </a:p>
          <a:p>
            <a:endParaRPr lang="en-US" altLang="nl-NL" sz="3200" i="1" u="sng" dirty="0"/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22532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:a16="http://schemas.microsoft.com/office/drawing/2014/main" id="{CB4B45C8-EACD-47EF-99E6-495CAAD5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1584325"/>
            <a:ext cx="1706562" cy="5111750"/>
          </a:xfrm>
          <a:prstGeom prst="downArrow">
            <a:avLst>
              <a:gd name="adj1" fmla="val 82500"/>
              <a:gd name="adj2" fmla="val 34613"/>
            </a:avLst>
          </a:prstGeom>
          <a:solidFill>
            <a:srgbClr val="758EB8">
              <a:alpha val="8901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000" b="1" dirty="0">
                <a:solidFill>
                  <a:schemeClr val="bg1"/>
                </a:solidFill>
              </a:rPr>
              <a:t>Design &amp; </a:t>
            </a:r>
            <a:r>
              <a:rPr lang="nl-NL" altLang="nl-NL" sz="2000" b="1" dirty="0" err="1">
                <a:solidFill>
                  <a:schemeClr val="bg1"/>
                </a:solidFill>
              </a:rPr>
              <a:t>Decide</a:t>
            </a:r>
            <a:endParaRPr lang="en-US" altLang="nl-NL" sz="2000" b="1" dirty="0">
              <a:solidFill>
                <a:schemeClr val="bg1"/>
              </a:solidFill>
            </a:endParaRP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FB7CBB90-0ED3-4F26-BA75-6BEB16D3D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1655763"/>
            <a:ext cx="3529013" cy="577850"/>
          </a:xfrm>
          <a:prstGeom prst="leftArrow">
            <a:avLst>
              <a:gd name="adj1" fmla="val 83167"/>
              <a:gd name="adj2" fmla="val 9073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Screening: EIA </a:t>
            </a:r>
            <a:r>
              <a:rPr lang="nl-NL" altLang="nl-NL" sz="1400" dirty="0" err="1"/>
              <a:t>needed</a:t>
            </a:r>
            <a:r>
              <a:rPr lang="nl-NL" altLang="nl-NL" sz="1400" dirty="0"/>
              <a:t>?</a:t>
            </a:r>
            <a:endParaRPr lang="en-US" altLang="nl-NL" sz="1400" dirty="0"/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5EA085FF-0723-4BCC-B54F-E60D3F7F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6" y="2928938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consult on scope assessment</a:t>
            </a:r>
            <a:endParaRPr lang="en-US" altLang="nl-NL" sz="1400" dirty="0"/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EC35E983-93F7-44CB-A62E-EF3706D6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360521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assess, document &amp; publish report</a:t>
            </a:r>
            <a:endParaRPr lang="en-US" altLang="nl-NL" sz="1400"/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37D29F6A-335B-41D2-B821-E7C74BE3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437356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consult on quality of report</a:t>
            </a:r>
            <a:endParaRPr lang="en-US" altLang="nl-NL" sz="1400"/>
          </a:p>
        </p:txBody>
      </p:sp>
      <p:sp>
        <p:nvSpPr>
          <p:cNvPr id="41991" name="AutoShape 7">
            <a:extLst>
              <a:ext uri="{FF2B5EF4-FFF2-40B4-BE49-F238E27FC236}">
                <a16:creationId xmlns:a16="http://schemas.microsoft.com/office/drawing/2014/main" id="{9B193CB6-8F85-472A-ACCA-D76928EE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5124451"/>
            <a:ext cx="352901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justify decision in writing</a:t>
            </a:r>
            <a:endParaRPr lang="en-US" altLang="nl-NL" sz="1400"/>
          </a:p>
        </p:txBody>
      </p:sp>
      <p:sp>
        <p:nvSpPr>
          <p:cNvPr id="41992" name="AutoShape 8">
            <a:extLst>
              <a:ext uri="{FF2B5EF4-FFF2-40B4-BE49-F238E27FC236}">
                <a16:creationId xmlns:a16="http://schemas.microsoft.com/office/drawing/2014/main" id="{D1CDB8C9-D1DB-4326-B47D-5C763FEA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5910263"/>
            <a:ext cx="3529013" cy="576262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monitor &amp; evaluate</a:t>
            </a:r>
            <a:endParaRPr lang="en-US" altLang="nl-NL" sz="1400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AB6F9FF4-034E-479D-8363-B3A3C047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739776"/>
            <a:ext cx="10657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3600" u="sng" dirty="0" err="1">
                <a:solidFill>
                  <a:srgbClr val="768FB5"/>
                </a:solidFill>
                <a:latin typeface="+mj-lt"/>
                <a:ea typeface="+mj-ea"/>
                <a:cs typeface="+mj-cs"/>
              </a:rPr>
              <a:t>Process</a:t>
            </a:r>
            <a:r>
              <a:rPr lang="nl-NL" altLang="nl-NL" sz="3600" dirty="0">
                <a:solidFill>
                  <a:srgbClr val="768FB5"/>
                </a:solidFill>
                <a:latin typeface="+mj-lt"/>
                <a:ea typeface="+mj-ea"/>
                <a:cs typeface="+mj-cs"/>
              </a:rPr>
              <a:t>: Independent </a:t>
            </a:r>
            <a:r>
              <a:rPr lang="nl-NL" altLang="nl-NL" sz="3600" dirty="0" err="1">
                <a:solidFill>
                  <a:srgbClr val="768FB5"/>
                </a:solidFill>
                <a:latin typeface="+mj-lt"/>
                <a:ea typeface="+mj-ea"/>
                <a:cs typeface="+mj-cs"/>
              </a:rPr>
              <a:t>advice</a:t>
            </a:r>
            <a:r>
              <a:rPr lang="nl-NL" altLang="nl-NL" sz="3600" dirty="0">
                <a:solidFill>
                  <a:srgbClr val="768FB5"/>
                </a:solidFill>
                <a:latin typeface="+mj-lt"/>
                <a:ea typeface="+mj-ea"/>
                <a:cs typeface="+mj-cs"/>
              </a:rPr>
              <a:t> &amp; coaching</a:t>
            </a:r>
            <a:endParaRPr lang="en-US" altLang="nl-NL" sz="3600" dirty="0">
              <a:solidFill>
                <a:srgbClr val="768FB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94" name="AutoShape 3">
            <a:extLst>
              <a:ext uri="{FF2B5EF4-FFF2-40B4-BE49-F238E27FC236}">
                <a16:creationId xmlns:a16="http://schemas.microsoft.com/office/drawing/2014/main" id="{60CD5417-D686-4A0B-8B54-89F0EEFC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1" y="2251075"/>
            <a:ext cx="3529013" cy="577850"/>
          </a:xfrm>
          <a:prstGeom prst="leftArrow">
            <a:avLst>
              <a:gd name="adj1" fmla="val 83167"/>
              <a:gd name="adj2" fmla="val 90731"/>
            </a:avLst>
          </a:prstGeom>
          <a:solidFill>
            <a:srgbClr val="FF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/>
              <a:t>publish start of the SEA procedure</a:t>
            </a:r>
            <a:endParaRPr lang="en-US" altLang="nl-NL" sz="1400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BD63EC3E-84DC-44D9-BE5F-1FA0577A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2" y="1726515"/>
            <a:ext cx="444956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advice</a:t>
            </a:r>
            <a:r>
              <a:rPr lang="nl-NL" altLang="nl-NL" sz="1400" dirty="0"/>
              <a:t> on screening </a:t>
            </a:r>
            <a:r>
              <a:rPr lang="nl-NL" altLang="nl-NL" sz="1400" dirty="0" err="1"/>
              <a:t>mechanism</a:t>
            </a:r>
            <a:endParaRPr lang="en-US" altLang="nl-NL" sz="1400" dirty="0"/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0752047B-80AA-4174-A122-D81651879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1" y="2297651"/>
            <a:ext cx="444956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advice</a:t>
            </a:r>
            <a:r>
              <a:rPr lang="nl-NL" altLang="nl-NL" sz="1400" dirty="0"/>
              <a:t> on </a:t>
            </a:r>
            <a:r>
              <a:rPr lang="nl-NL" altLang="nl-NL" sz="1400" dirty="0" err="1"/>
              <a:t>transparency</a:t>
            </a:r>
            <a:r>
              <a:rPr lang="nl-NL" altLang="nl-NL" sz="1400" dirty="0"/>
              <a:t> </a:t>
            </a:r>
            <a:r>
              <a:rPr lang="nl-NL" altLang="nl-NL" sz="1400" dirty="0" err="1"/>
              <a:t>mechanisms</a:t>
            </a:r>
            <a:endParaRPr lang="en-US" altLang="nl-NL" sz="1400" dirty="0"/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B03650F8-2B7C-4998-A944-ACF0F5705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1" y="2965317"/>
            <a:ext cx="444956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advice</a:t>
            </a:r>
            <a:r>
              <a:rPr lang="nl-NL" altLang="nl-NL" sz="1400" dirty="0"/>
              <a:t> on </a:t>
            </a:r>
            <a:r>
              <a:rPr lang="nl-NL" altLang="nl-NL" sz="1400" dirty="0" err="1"/>
              <a:t>ToR</a:t>
            </a:r>
            <a:endParaRPr lang="en-US" altLang="nl-NL" sz="1400" dirty="0"/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88255BF9-1659-4D76-A92E-BBBB64D7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1" y="3605213"/>
            <a:ext cx="444956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quality</a:t>
            </a:r>
            <a:r>
              <a:rPr lang="nl-NL" altLang="nl-NL" sz="1400" dirty="0"/>
              <a:t> review </a:t>
            </a:r>
            <a:r>
              <a:rPr lang="nl-NL" altLang="nl-NL" sz="1400" dirty="0" err="1"/>
              <a:t>and</a:t>
            </a:r>
            <a:r>
              <a:rPr lang="nl-NL" altLang="nl-NL" sz="1400" dirty="0"/>
              <a:t> coaching</a:t>
            </a:r>
            <a:endParaRPr lang="en-US" altLang="nl-NL" sz="1400" dirty="0"/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EA069FEC-53FD-4FBC-AD7C-9F7AC182B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6691" y="4339228"/>
            <a:ext cx="444956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quality</a:t>
            </a:r>
            <a:r>
              <a:rPr lang="nl-NL" altLang="nl-NL" sz="1400" dirty="0"/>
              <a:t> review of EA report</a:t>
            </a:r>
            <a:endParaRPr lang="en-US" altLang="nl-NL" sz="1400" dirty="0"/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C8F53FE7-33E3-4E22-99C7-1B049826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1" y="5070527"/>
            <a:ext cx="444956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advice</a:t>
            </a:r>
            <a:r>
              <a:rPr lang="nl-NL" altLang="nl-NL" sz="1400" dirty="0"/>
              <a:t> on accountability </a:t>
            </a:r>
            <a:r>
              <a:rPr lang="nl-NL" altLang="nl-NL" sz="1400" dirty="0" err="1"/>
              <a:t>mechanisms</a:t>
            </a:r>
            <a:endParaRPr lang="en-US" altLang="nl-NL" sz="1400" dirty="0"/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DBBD581C-EF50-4A33-9D6D-17BCCFAF3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088" y="5910262"/>
            <a:ext cx="4449563" cy="576263"/>
          </a:xfrm>
          <a:prstGeom prst="leftArrow">
            <a:avLst>
              <a:gd name="adj1" fmla="val 83167"/>
              <a:gd name="adj2" fmla="val 90981"/>
            </a:avLst>
          </a:prstGeom>
          <a:solidFill>
            <a:srgbClr val="FF99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dirty="0"/>
              <a:t>NCEA </a:t>
            </a:r>
            <a:r>
              <a:rPr lang="nl-NL" altLang="nl-NL" sz="1400" dirty="0" err="1"/>
              <a:t>advice</a:t>
            </a:r>
            <a:r>
              <a:rPr lang="nl-NL" altLang="nl-NL" sz="1400" dirty="0"/>
              <a:t> on monitoring </a:t>
            </a:r>
            <a:r>
              <a:rPr lang="nl-NL" altLang="nl-NL" sz="1400" dirty="0" err="1"/>
              <a:t>requirements</a:t>
            </a:r>
            <a:endParaRPr lang="en-US" altLang="nl-NL" sz="1400" dirty="0"/>
          </a:p>
        </p:txBody>
      </p:sp>
    </p:spTree>
    <p:extLst>
      <p:ext uri="{BB962C8B-B14F-4D97-AF65-F5344CB8AC3E}">
        <p14:creationId xmlns:p14="http://schemas.microsoft.com/office/powerpoint/2010/main" val="1434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A47442DD-717E-42C4-978C-BB9C50C47A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dirty="0"/>
              <a:t>Leadership in </a:t>
            </a:r>
            <a:r>
              <a:rPr lang="en-US" sz="4000" u="sng" dirty="0"/>
              <a:t>general IA development</a:t>
            </a:r>
            <a:endParaRPr lang="en-US" altLang="nl-NL" sz="3200" u="sng" dirty="0"/>
          </a:p>
        </p:txBody>
      </p:sp>
      <p:sp>
        <p:nvSpPr>
          <p:cNvPr id="152579" name="Tijdelijke aanduiding voor inhoud 2">
            <a:extLst>
              <a:ext uri="{FF2B5EF4-FFF2-40B4-BE49-F238E27FC236}">
                <a16:creationId xmlns:a16="http://schemas.microsoft.com/office/drawing/2014/main" id="{39BCDC7A-5CE2-4BAF-A6D5-E8DA9A8FD37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3200" i="1" dirty="0"/>
          </a:p>
          <a:p>
            <a:r>
              <a:rPr lang="en-US" sz="3200" dirty="0"/>
              <a:t>NCEA provides ‘institutional’ leadership</a:t>
            </a:r>
            <a:endParaRPr lang="en-US" altLang="nl-NL" sz="2400" dirty="0">
              <a:solidFill>
                <a:schemeClr val="tx1"/>
              </a:solidFill>
            </a:endParaRPr>
          </a:p>
        </p:txBody>
      </p:sp>
      <p:sp>
        <p:nvSpPr>
          <p:cNvPr id="7172" name="Tijdelijke aanduiding voor dianummer 4">
            <a:extLst>
              <a:ext uri="{FF2B5EF4-FFF2-40B4-BE49-F238E27FC236}">
                <a16:creationId xmlns:a16="http://schemas.microsoft.com/office/drawing/2014/main" id="{0C9FA68F-330C-4322-9907-00398C47A3B0}"/>
              </a:ext>
            </a:extLst>
          </p:cNvPr>
          <p:cNvSpPr txBox="1">
            <a:spLocks noGrp="1"/>
          </p:cNvSpPr>
          <p:nvPr/>
        </p:nvSpPr>
        <p:spPr bwMode="auto">
          <a:xfrm>
            <a:off x="9596439" y="242888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16D6B8-8EF8-4E1C-88E7-DA8A330CDBCD}" type="slidenum">
              <a:rPr lang="nl-NL" altLang="nl-NL" sz="8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25198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theme/theme1.xml><?xml version="1.0" encoding="utf-8"?>
<a:theme xmlns:a="http://schemas.openxmlformats.org/drawingml/2006/main" name="Commissie MER (16:9)">
  <a:themeElements>
    <a:clrScheme name="Kleuren Commissie MER P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B2C2"/>
      </a:accent1>
      <a:accent2>
        <a:srgbClr val="266687"/>
      </a:accent2>
      <a:accent3>
        <a:srgbClr val="96AC0A"/>
      </a:accent3>
      <a:accent4>
        <a:srgbClr val="266687"/>
      </a:accent4>
      <a:accent5>
        <a:srgbClr val="91B2C2"/>
      </a:accent5>
      <a:accent6>
        <a:srgbClr val="96AC0A"/>
      </a:accent6>
      <a:hlink>
        <a:srgbClr val="000000"/>
      </a:hlink>
      <a:folHlink>
        <a:srgbClr val="000000"/>
      </a:folHlink>
    </a:clrScheme>
    <a:fontScheme name="Lettertypen Commissie MER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B7E02C34-F6C7-4D85-A9ED-CFC4A50107FE}" vid="{8168B543-366E-48EF-9920-E06C6254E4B4}"/>
    </a:ext>
  </a:extLst>
</a:theme>
</file>

<file path=ppt/theme/theme2.xml><?xml version="1.0" encoding="utf-8"?>
<a:theme xmlns:a="http://schemas.openxmlformats.org/drawingml/2006/main" name="Office-thema">
  <a:themeElements>
    <a:clrScheme name="Kleuren Commissie MER P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EC3D1"/>
      </a:accent1>
      <a:accent2>
        <a:srgbClr val="ADC3D3"/>
      </a:accent2>
      <a:accent3>
        <a:srgbClr val="96AC0A"/>
      </a:accent3>
      <a:accent4>
        <a:srgbClr val="006689"/>
      </a:accent4>
      <a:accent5>
        <a:srgbClr val="ADC3D3"/>
      </a:accent5>
      <a:accent6>
        <a:srgbClr val="758EB8"/>
      </a:accent6>
      <a:hlink>
        <a:srgbClr val="000000"/>
      </a:hlink>
      <a:folHlink>
        <a:srgbClr val="000000"/>
      </a:folHlink>
    </a:clrScheme>
    <a:fontScheme name="Lettertypen Commissie MER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leuren Commissie MER P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EC3D1"/>
      </a:accent1>
      <a:accent2>
        <a:srgbClr val="ADC3D3"/>
      </a:accent2>
      <a:accent3>
        <a:srgbClr val="96AC0A"/>
      </a:accent3>
      <a:accent4>
        <a:srgbClr val="006689"/>
      </a:accent4>
      <a:accent5>
        <a:srgbClr val="ADC3D3"/>
      </a:accent5>
      <a:accent6>
        <a:srgbClr val="758EB8"/>
      </a:accent6>
      <a:hlink>
        <a:srgbClr val="000000"/>
      </a:hlink>
      <a:folHlink>
        <a:srgbClr val="000000"/>
      </a:folHlink>
    </a:clrScheme>
    <a:fontScheme name="Lettertypen Commissie MER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c3eda4-e0c8-4238-8a3d-3a564a656a5b"/>
    <DocumentTypeTaxHTField0 xmlns="81e32a9f-03bc-42ce-8c2d-adbd1ad6e734">
      <Terms xmlns="http://schemas.microsoft.com/office/infopath/2007/PartnerControls"/>
    </DocumentTypeTaxHTField0>
    <cdb59a71a1094b24a26993ddb98fc8ea xmlns="eac3eda4-e0c8-4238-8a3d-3a564a656a5b">
      <Terms xmlns="http://schemas.microsoft.com/office/infopath/2007/PartnerControls"/>
    </cdb59a71a1094b24a26993ddb98fc8ea>
    <Openbaar xmlns="eac3eda4-e0c8-4238-8a3d-3a564a656a5b" xsi:nil="true"/>
    <cea5db426e5447899e7e96a140ca8638 xmlns="eac3eda4-e0c8-4238-8a3d-3a564a656a5b">
      <Terms xmlns="http://schemas.microsoft.com/office/infopath/2007/PartnerControls"/>
    </cea5db426e5447899e7e96a140ca8638>
  </documentManagement>
</p:properties>
</file>

<file path=customXml/item2.xml><?xml version="1.0" encoding="utf-8"?>
<?mso-contentType ?>
<SharedContentType xmlns="Microsoft.SharePoint.Taxonomy.ContentTypeSync" SourceId="f85d4054-6d0c-4709-aaf5-95c0f58b49e4" ContentTypeId="0x010100602DEDF8A0574399BC4EFA2117317D3A0009CAA48EB4307A4D9AFF3C56DC12CE63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602DEDF8A0574399BC4EFA2117317D3A0009CAA48EB4307A4D9AFF3C56DC12CE630100B8F333333A20ED4C863CB0190F383EE6" ma:contentTypeVersion="10" ma:contentTypeDescription="" ma:contentTypeScope="" ma:versionID="3bace8577b5e616a8c2854ec5157e23a">
  <xsd:schema xmlns:xsd="http://www.w3.org/2001/XMLSchema" xmlns:xs="http://www.w3.org/2001/XMLSchema" xmlns:p="http://schemas.microsoft.com/office/2006/metadata/properties" xmlns:ns2="eac3eda4-e0c8-4238-8a3d-3a564a656a5b" xmlns:ns3="81e32a9f-03bc-42ce-8c2d-adbd1ad6e734" targetNamespace="http://schemas.microsoft.com/office/2006/metadata/properties" ma:root="true" ma:fieldsID="6bc7134771e0afe3a336ca93504c82ab" ns2:_="" ns3:_="">
    <xsd:import namespace="eac3eda4-e0c8-4238-8a3d-3a564a656a5b"/>
    <xsd:import namespace="81e32a9f-03bc-42ce-8c2d-adbd1ad6e734"/>
    <xsd:element name="properties">
      <xsd:complexType>
        <xsd:sequence>
          <xsd:element name="documentManagement">
            <xsd:complexType>
              <xsd:all>
                <xsd:element ref="ns3:DocumentTypeTaxHTField0" minOccurs="0"/>
                <xsd:element ref="ns2:TaxCatchAll" minOccurs="0"/>
                <xsd:element ref="ns2:TaxCatchAllLabel" minOccurs="0"/>
                <xsd:element ref="ns2:cdb59a71a1094b24a26993ddb98fc8ea" minOccurs="0"/>
                <xsd:element ref="ns2:cea5db426e5447899e7e96a140ca8638" minOccurs="0"/>
                <xsd:element ref="ns2:Openba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3eda4-e0c8-4238-8a3d-3a564a656a5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CatchAll" ma:description="" ma:hidden="true" ma:list="{6422634b-3cb9-4563-a500-42e9827a188d}" ma:internalName="TaxCatchAll" ma:showField="CatchAllData" ma:web="44b8b055-8fea-4202-9cc6-8ea9f8a07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CatchAllLabel" ma:description="" ma:hidden="true" ma:list="{6422634b-3cb9-4563-a500-42e9827a188d}" ma:internalName="TaxCatchAllLabel" ma:readOnly="true" ma:showField="CatchAllDataLabel" ma:web="44b8b055-8fea-4202-9cc6-8ea9f8a07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db59a71a1094b24a26993ddb98fc8ea" ma:index="12" nillable="true" ma:taxonomy="true" ma:internalName="cdb59a71a1094b24a26993ddb98fc8ea" ma:taxonomyFieldName="Categorie" ma:displayName="Categorie" ma:default="" ma:fieldId="{cdb59a71-a109-4b24-a269-93ddb98fc8ea}" ma:taxonomyMulti="true" ma:sspId="f85d4054-6d0c-4709-aaf5-95c0f58b49e4" ma:termSetId="c830cb3e-a482-4986-85c0-877d1abaeb87" ma:anchorId="7a4173d8-f921-477c-b642-b57b55bf866a" ma:open="false" ma:isKeyword="false">
      <xsd:complexType>
        <xsd:sequence>
          <xsd:element ref="pc:Terms" minOccurs="0" maxOccurs="1"/>
        </xsd:sequence>
      </xsd:complexType>
    </xsd:element>
    <xsd:element name="cea5db426e5447899e7e96a140ca8638" ma:index="14" nillable="true" ma:taxonomy="true" ma:internalName="cea5db426e5447899e7e96a140ca8638" ma:taxonomyFieldName="Project" ma:displayName="Project" ma:default="" ma:fieldId="{cea5db42-6e54-4789-9e7e-96a140ca8638}" ma:sspId="f85d4054-6d0c-4709-aaf5-95c0f58b49e4" ma:termSetId="5da36c40-790a-4b7c-8107-b23518bc25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enbaar" ma:index="16" nillable="true" ma:displayName="Openbaar" ma:format="Dropdown" ma:internalName="Openbaar">
      <xsd:simpleType>
        <xsd:restriction base="dms:Choice">
          <xsd:enumeration value="Nee"/>
          <xsd:enumeration value="J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32a9f-03bc-42ce-8c2d-adbd1ad6e734" elementFormDefault="qualified">
    <xsd:import namespace="http://schemas.microsoft.com/office/2006/documentManagement/types"/>
    <xsd:import namespace="http://schemas.microsoft.com/office/infopath/2007/PartnerControls"/>
    <xsd:element name="DocumentTypeTaxHTField0" ma:index="9" nillable="true" ma:taxonomy="true" ma:internalName="DocumentTypeTaxHTField0" ma:taxonomyFieldName="DocumentType" ma:displayName="Document type" ma:indexed="true" ma:readOnly="false" ma:default="" ma:fieldId="{7806aed2-60cb-427e-808c-462caec3541b}" ma:sspId="f85d4054-6d0c-4709-aaf5-95c0f58b49e4" ma:termSetId="c830cb3e-a482-4986-85c0-877d1abaeb87" ma:anchorId="493a3a5e-4483-4858-b165-fd9e80d4fac9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B85EE-C647-437E-9395-3ED0C005EAB7}">
  <ds:schemaRefs>
    <ds:schemaRef ds:uri="http://schemas.microsoft.com/office/2006/metadata/properties"/>
    <ds:schemaRef ds:uri="eac3eda4-e0c8-4238-8a3d-3a564a656a5b"/>
    <ds:schemaRef ds:uri="http://purl.org/dc/terms/"/>
    <ds:schemaRef ds:uri="81e32a9f-03bc-42ce-8c2d-adbd1ad6e73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EFCCE1-7B9F-4C0D-A139-D62797CDFF5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75BD53B-D48D-4E1B-AA91-D976EE15E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3eda4-e0c8-4238-8a3d-3a564a656a5b"/>
    <ds:schemaRef ds:uri="81e32a9f-03bc-42ce-8c2d-adbd1ad6e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94D4A26-5A82-40E8-983F-47E1F7D5C3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mer_EN_basis16-9</Template>
  <TotalTime>2265</TotalTime>
  <Words>583</Words>
  <Application>Microsoft Office PowerPoint</Application>
  <PresentationFormat>Breedbeeld</PresentationFormat>
  <Paragraphs>139</Paragraphs>
  <Slides>18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Commissie MER (16:9)</vt:lpstr>
      <vt:lpstr>Slide</vt:lpstr>
      <vt:lpstr>IA Leadership provided by the Netherlands’ EA Commission</vt:lpstr>
      <vt:lpstr>What is the NCEA?</vt:lpstr>
      <vt:lpstr>What is the NCEA not?</vt:lpstr>
      <vt:lpstr>Leadership in impact assessmemt</vt:lpstr>
      <vt:lpstr>PowerPoint-presentatie</vt:lpstr>
      <vt:lpstr>PowerPoint-presentatie</vt:lpstr>
      <vt:lpstr>National EA knowledge center</vt:lpstr>
      <vt:lpstr>PowerPoint-presentatie</vt:lpstr>
      <vt:lpstr>Leadership in general IA development</vt:lpstr>
      <vt:lpstr>Why do we have this meeting?</vt:lpstr>
      <vt:lpstr>What is needed for IA to be succesful? </vt:lpstr>
      <vt:lpstr>How to create a positive ‘IA incentive’? </vt:lpstr>
      <vt:lpstr>What institutions?</vt:lpstr>
      <vt:lpstr>Leadership of the NCEA in general EA development</vt:lpstr>
      <vt:lpstr>Institutional influence of 25 yrs of NCEA</vt:lpstr>
      <vt:lpstr>Research on influence of NCEA</vt:lpstr>
      <vt:lpstr>PowerPoint-presentatie</vt:lpstr>
      <vt:lpstr>Homework</vt:lpstr>
    </vt:vector>
  </TitlesOfParts>
  <Manager/>
  <Company>Commissie m.e.r.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review in the Netherlands</dc:title>
  <dc:subject/>
  <dc:creator>Ineke Steinhauer</dc:creator>
  <cp:keywords/>
  <dc:description>Versie 1.5 - 4 januari 2017_x000d_
Ontwikkeling sjabloon en macro's:_x000d_
www.JoulesUnlimited.nl_x000d_
Ontwerp lay out: Suggestie &amp; Illusie</dc:description>
  <cp:lastModifiedBy>Rob Verheem</cp:lastModifiedBy>
  <cp:revision>103</cp:revision>
  <dcterms:created xsi:type="dcterms:W3CDTF">2017-03-20T11:00:39Z</dcterms:created>
  <dcterms:modified xsi:type="dcterms:W3CDTF">2019-01-21T08:33:02Z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0x010100602DEDF8A0574399BC4EFA2117317D3A0009CAA48EB4307A4D9AFF3C56DC12CE630100B8F333333A20ED4C863CB0190F383EE6</vt:lpwstr>
  </property>
  <property fmtid="{D5CDD505-2E9C-101B-9397-08002B2CF9AE}" pid="3" name="Ontwerp lay out">
    <vt:lpwstr>Suggestie &amp; Illusie</vt:lpwstr>
  </property>
  <property fmtid="{D5CDD505-2E9C-101B-9397-08002B2CF9AE}" pid="4" name="Land">
    <vt:lpwstr/>
  </property>
  <property fmtid="{D5CDD505-2E9C-101B-9397-08002B2CF9AE}" pid="5" name="Categorie">
    <vt:lpwstr/>
  </property>
  <property fmtid="{D5CDD505-2E9C-101B-9397-08002B2CF9AE}" pid="6" name="DocumentType">
    <vt:lpwstr/>
  </property>
  <property fmtid="{D5CDD505-2E9C-101B-9397-08002B2CF9AE}" pid="7" name="cea5db426e5447899e7e96a140ca8638">
    <vt:lpwstr/>
  </property>
  <property fmtid="{D5CDD505-2E9C-101B-9397-08002B2CF9AE}" pid="8" name="Project">
    <vt:lpwstr/>
  </property>
  <property fmtid="{D5CDD505-2E9C-101B-9397-08002B2CF9AE}" pid="9" name="bceef9ecc2fd4ead9622235fb052de17">
    <vt:lpwstr/>
  </property>
  <property fmtid="{D5CDD505-2E9C-101B-9397-08002B2CF9AE}" pid="10" name="SharedWithUsers">
    <vt:lpwstr>18;#Rob Verheem</vt:lpwstr>
  </property>
</Properties>
</file>