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9" r:id="rId1"/>
    <p:sldMasterId id="2147483720" r:id="rId2"/>
    <p:sldMasterId id="2147483721" r:id="rId3"/>
    <p:sldMasterId id="2147483722" r:id="rId4"/>
    <p:sldMasterId id="2147483723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PT Sans Narrow" panose="020B0604020202020204" charset="0"/>
      <p:regular r:id="rId25"/>
      <p:bold r:id="rId26"/>
    </p:embeddedFont>
    <p:embeddedFont>
      <p:font typeface="Work Sans" panose="020B0604020202020204" charset="0"/>
      <p:regular r:id="rId27"/>
      <p:bold r:id="rId28"/>
      <p:italic r:id="rId29"/>
      <p:boldItalic r:id="rId30"/>
    </p:embeddedFont>
    <p:embeddedFont>
      <p:font typeface="Work Sans Light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4654" autoAdjust="0"/>
  </p:normalViewPr>
  <p:slideViewPr>
    <p:cSldViewPr snapToGrid="0">
      <p:cViewPr varScale="1">
        <p:scale>
          <a:sx n="49" d="100"/>
          <a:sy n="49" d="100"/>
        </p:scale>
        <p:origin x="178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d247d76e52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d247d76e52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d2e7cc3db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d2e7cc3db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9922bf018d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g29922bf018d_0_3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9" name="Google Shape;409;g29922bf018d_0_3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9922bf018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g29922bf018d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g29922bf018d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9922bf018d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g29922bf018d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800" dirty="0"/>
          </a:p>
        </p:txBody>
      </p:sp>
      <p:sp>
        <p:nvSpPr>
          <p:cNvPr id="426" name="Google Shape;426;g29922bf018d_0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9922bf01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29922bf01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endParaRPr sz="18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9922bf018d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g29922bf018d_0_5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590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0"/>
              <a:buFont typeface="Calibri"/>
              <a:buNone/>
            </a:pPr>
            <a:endParaRPr dirty="0"/>
          </a:p>
        </p:txBody>
      </p:sp>
      <p:sp>
        <p:nvSpPr>
          <p:cNvPr id="451" name="Google Shape;451;g29922bf018d_0_5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9922bf018d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g29922bf018d_0_6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8" name="Google Shape;458;g29922bf018d_0_6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d2e7cc3db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d2e7cc3db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d3648a3875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d3648a3875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image 1 w/logos">
  <p:cSld name="Title slide - image 1 w/logo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47636" y="2168454"/>
            <a:ext cx="62679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grpSp>
        <p:nvGrpSpPr>
          <p:cNvPr id="66" name="Google Shape;66;p14"/>
          <p:cNvGrpSpPr/>
          <p:nvPr/>
        </p:nvGrpSpPr>
        <p:grpSpPr>
          <a:xfrm>
            <a:off x="0" y="4112332"/>
            <a:ext cx="9143539" cy="1031412"/>
            <a:chOff x="0" y="14214766"/>
            <a:chExt cx="31748400" cy="3565200"/>
          </a:xfrm>
        </p:grpSpPr>
        <p:sp>
          <p:nvSpPr>
            <p:cNvPr id="67" name="Google Shape;67;p14"/>
            <p:cNvSpPr/>
            <p:nvPr/>
          </p:nvSpPr>
          <p:spPr>
            <a:xfrm>
              <a:off x="0" y="14214766"/>
              <a:ext cx="31748400" cy="356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6375" tIns="13175" rIns="26375" bIns="131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" name="Google Shape;68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10059" y="14994052"/>
              <a:ext cx="2713182" cy="2713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46818" y="15977948"/>
              <a:ext cx="3581668" cy="745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45868" y="15945159"/>
              <a:ext cx="3906510" cy="807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3467" y="15624291"/>
              <a:ext cx="3674481" cy="1508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3673570" y="15338923"/>
              <a:ext cx="7111228" cy="2023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854511" y="15750138"/>
              <a:ext cx="3728397" cy="994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14"/>
            <p:cNvSpPr txBox="1"/>
            <p:nvPr/>
          </p:nvSpPr>
          <p:spPr>
            <a:xfrm>
              <a:off x="1410059" y="14761972"/>
              <a:ext cx="5763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75" tIns="13175" rIns="26375" bIns="131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Our Partners</a:t>
              </a:r>
              <a:endParaRPr sz="400"/>
            </a:p>
          </p:txBody>
        </p:sp>
        <p:sp>
          <p:nvSpPr>
            <p:cNvPr id="75" name="Google Shape;75;p14"/>
            <p:cNvSpPr txBox="1"/>
            <p:nvPr/>
          </p:nvSpPr>
          <p:spPr>
            <a:xfrm>
              <a:off x="23673569" y="14761972"/>
              <a:ext cx="5763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75" tIns="13175" rIns="26375" bIns="131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Our Funders</a:t>
              </a:r>
              <a:endParaRPr sz="400"/>
            </a:p>
          </p:txBody>
        </p:sp>
        <p:pic>
          <p:nvPicPr>
            <p:cNvPr id="76" name="Google Shape;76;p1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729898" y="15650231"/>
              <a:ext cx="751960" cy="14308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white ">
  <p:cSld name="Text - white 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637416" y="61395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00"/>
              <a:buFont typeface="Work Sans"/>
              <a:buNone/>
              <a:defRPr sz="29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637416" y="1621350"/>
            <a:ext cx="7878000" cy="27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image 1">
  <p:cSld name="Title slide - image 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47636" y="2168454"/>
            <a:ext cx="62679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hite">
  <p:cSld name="Title slide - whi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47636" y="2168454"/>
            <a:ext cx="62679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image 2">
  <p:cSld name="Title slide - image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47636" y="2168454"/>
            <a:ext cx="62679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hite w/logos">
  <p:cSld name="Title slide - white w/logo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347636" y="2168454"/>
            <a:ext cx="62679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grpSp>
        <p:nvGrpSpPr>
          <p:cNvPr id="92" name="Google Shape;92;p20"/>
          <p:cNvGrpSpPr/>
          <p:nvPr/>
        </p:nvGrpSpPr>
        <p:grpSpPr>
          <a:xfrm>
            <a:off x="0" y="4112332"/>
            <a:ext cx="9143539" cy="1031412"/>
            <a:chOff x="0" y="14214766"/>
            <a:chExt cx="31748400" cy="3565200"/>
          </a:xfrm>
        </p:grpSpPr>
        <p:sp>
          <p:nvSpPr>
            <p:cNvPr id="93" name="Google Shape;93;p20"/>
            <p:cNvSpPr/>
            <p:nvPr/>
          </p:nvSpPr>
          <p:spPr>
            <a:xfrm>
              <a:off x="0" y="14214766"/>
              <a:ext cx="31748400" cy="3565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6375" tIns="13175" rIns="26375" bIns="131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4" name="Google Shape;94;p2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410059" y="14994052"/>
              <a:ext cx="2713182" cy="2713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46818" y="15977948"/>
              <a:ext cx="3581668" cy="745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45868" y="15945159"/>
              <a:ext cx="3906510" cy="807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3467" y="15624291"/>
              <a:ext cx="3674481" cy="1508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673570" y="15338923"/>
              <a:ext cx="7111228" cy="2023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854511" y="15750138"/>
              <a:ext cx="3728397" cy="994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20"/>
            <p:cNvSpPr txBox="1"/>
            <p:nvPr/>
          </p:nvSpPr>
          <p:spPr>
            <a:xfrm>
              <a:off x="1410059" y="14761972"/>
              <a:ext cx="5763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75" tIns="13175" rIns="26375" bIns="131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Our Partners</a:t>
              </a:r>
              <a:endParaRPr sz="400"/>
            </a:p>
          </p:txBody>
        </p:sp>
        <p:sp>
          <p:nvSpPr>
            <p:cNvPr id="101" name="Google Shape;101;p20"/>
            <p:cNvSpPr txBox="1"/>
            <p:nvPr/>
          </p:nvSpPr>
          <p:spPr>
            <a:xfrm>
              <a:off x="23673569" y="14761972"/>
              <a:ext cx="5763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75" tIns="13175" rIns="26375" bIns="131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Our Funders</a:t>
              </a:r>
              <a:endParaRPr sz="400"/>
            </a:p>
          </p:txBody>
        </p:sp>
        <p:pic>
          <p:nvPicPr>
            <p:cNvPr id="102" name="Google Shape;102;p2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29898" y="15650231"/>
              <a:ext cx="751960" cy="14308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image 2 w/logos">
  <p:cSld name="Title slide - image 2 w/logo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47636" y="2168454"/>
            <a:ext cx="62679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grpSp>
        <p:nvGrpSpPr>
          <p:cNvPr id="106" name="Google Shape;106;p21"/>
          <p:cNvGrpSpPr/>
          <p:nvPr/>
        </p:nvGrpSpPr>
        <p:grpSpPr>
          <a:xfrm>
            <a:off x="0" y="4112332"/>
            <a:ext cx="9143539" cy="1031412"/>
            <a:chOff x="0" y="14214766"/>
            <a:chExt cx="31748400" cy="3565200"/>
          </a:xfrm>
        </p:grpSpPr>
        <p:sp>
          <p:nvSpPr>
            <p:cNvPr id="107" name="Google Shape;107;p21"/>
            <p:cNvSpPr/>
            <p:nvPr/>
          </p:nvSpPr>
          <p:spPr>
            <a:xfrm>
              <a:off x="0" y="14214766"/>
              <a:ext cx="31748400" cy="3565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6375" tIns="13175" rIns="26375" bIns="131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8" name="Google Shape;108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10059" y="14994052"/>
              <a:ext cx="2713182" cy="2713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46818" y="15977948"/>
              <a:ext cx="3581668" cy="745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45868" y="15945159"/>
              <a:ext cx="3906510" cy="807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3467" y="15624291"/>
              <a:ext cx="3674481" cy="1508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3673570" y="15338923"/>
              <a:ext cx="7111228" cy="2023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2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854511" y="15750138"/>
              <a:ext cx="3728397" cy="994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21"/>
            <p:cNvSpPr txBox="1"/>
            <p:nvPr/>
          </p:nvSpPr>
          <p:spPr>
            <a:xfrm>
              <a:off x="1410059" y="14761972"/>
              <a:ext cx="5763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75" tIns="13175" rIns="26375" bIns="131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Our Partners</a:t>
              </a:r>
              <a:endParaRPr sz="400"/>
            </a:p>
          </p:txBody>
        </p:sp>
        <p:sp>
          <p:nvSpPr>
            <p:cNvPr id="115" name="Google Shape;115;p21"/>
            <p:cNvSpPr txBox="1"/>
            <p:nvPr/>
          </p:nvSpPr>
          <p:spPr>
            <a:xfrm>
              <a:off x="23673569" y="14761972"/>
              <a:ext cx="5763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75" tIns="13175" rIns="26375" bIns="131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Our Funders</a:t>
              </a:r>
              <a:endParaRPr sz="400"/>
            </a:p>
          </p:txBody>
        </p:sp>
        <p:pic>
          <p:nvPicPr>
            <p:cNvPr id="116" name="Google Shape;116;p2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729898" y="15650231"/>
              <a:ext cx="751960" cy="14308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image 1">
  <p:cSld name="Text - image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/>
          <p:nvPr/>
        </p:nvSpPr>
        <p:spPr>
          <a:xfrm>
            <a:off x="0" y="-7510"/>
            <a:ext cx="9144000" cy="5151000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txBody>
          <a:bodyPr spcFirstLastPara="1" wrap="square" lIns="26375" tIns="13175" rIns="26375" bIns="13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37416" y="61395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Work Sans"/>
              <a:buNone/>
              <a:defRPr sz="2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637416" y="1621350"/>
            <a:ext cx="7878000" cy="27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image 2">
  <p:cSld name="Text - image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/>
          <p:nvPr/>
        </p:nvSpPr>
        <p:spPr>
          <a:xfrm>
            <a:off x="0" y="0"/>
            <a:ext cx="9144000" cy="51510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spcFirstLastPara="1" wrap="square" lIns="26375" tIns="13175" rIns="26375" bIns="13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637416" y="61395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00"/>
              <a:buFont typeface="Work Sans"/>
              <a:buNone/>
              <a:defRPr sz="29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637416" y="1621350"/>
            <a:ext cx="7878000" cy="27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3 column">
  <p:cSld name="Text - 3 colum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621612" y="1806296"/>
            <a:ext cx="2456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619885" y="830588"/>
            <a:ext cx="78867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00"/>
              <a:buFont typeface="Work Sans"/>
              <a:buNone/>
              <a:defRPr sz="29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2"/>
          </p:nvPr>
        </p:nvSpPr>
        <p:spPr>
          <a:xfrm>
            <a:off x="619884" y="630490"/>
            <a:ext cx="7886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3"/>
          </p:nvPr>
        </p:nvSpPr>
        <p:spPr>
          <a:xfrm>
            <a:off x="628650" y="2554884"/>
            <a:ext cx="24564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4"/>
          </p:nvPr>
        </p:nvSpPr>
        <p:spPr>
          <a:xfrm>
            <a:off x="3254783" y="1806296"/>
            <a:ext cx="2456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5"/>
          </p:nvPr>
        </p:nvSpPr>
        <p:spPr>
          <a:xfrm>
            <a:off x="3261822" y="2554884"/>
            <a:ext cx="24564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6"/>
          </p:nvPr>
        </p:nvSpPr>
        <p:spPr>
          <a:xfrm>
            <a:off x="5904415" y="1806296"/>
            <a:ext cx="2456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7"/>
          </p:nvPr>
        </p:nvSpPr>
        <p:spPr>
          <a:xfrm>
            <a:off x="5911454" y="2554884"/>
            <a:ext cx="24564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_Text_2 Column">
  <p:cSld name="White Background_Text_2 Colum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619885" y="830588"/>
            <a:ext cx="78867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00"/>
              <a:buFont typeface="Work Sans"/>
              <a:buNone/>
              <a:defRPr sz="29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1"/>
          </p:nvPr>
        </p:nvSpPr>
        <p:spPr>
          <a:xfrm>
            <a:off x="619884" y="630490"/>
            <a:ext cx="7886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2"/>
          </p:nvPr>
        </p:nvSpPr>
        <p:spPr>
          <a:xfrm>
            <a:off x="619884" y="1622731"/>
            <a:ext cx="3635100" cy="3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3"/>
          </p:nvPr>
        </p:nvSpPr>
        <p:spPr>
          <a:xfrm>
            <a:off x="4572002" y="1621812"/>
            <a:ext cx="3635100" cy="3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image 2 1">
  <p:cSld name="1_Text - image 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6" cy="509813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/>
          <p:nvPr/>
        </p:nvSpPr>
        <p:spPr>
          <a:xfrm>
            <a:off x="0" y="0"/>
            <a:ext cx="9144000" cy="51510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spcFirstLastPara="1" wrap="square" lIns="26300" tIns="13125" rIns="26300" bIns="13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637416" y="61395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3800" rIns="7600" bIns="3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Work Sans"/>
              <a:buNone/>
              <a:defRPr sz="29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637416" y="1621350"/>
            <a:ext cx="7878000" cy="27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3800" rIns="7600" bIns="3800" anchor="t" anchorCtr="0">
            <a:noAutofit/>
          </a:bodyPr>
          <a:lstStyle>
            <a:lvl1pPr marL="457200" marR="0" lvl="0" indent="-266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Char char="•"/>
              <a:defRPr sz="20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603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7" name="Google Shape;177;p3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1" name="Google Shape;18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5" name="Google Shape;185;p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6" name="Google Shape;186;p3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7" name="Google Shape;187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90" name="Google Shape;19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3" name="Google Shape;193;p3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image 1">
  <p:cSld name="Title slide - image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1"/>
          <p:cNvSpPr txBox="1">
            <a:spLocks noGrp="1"/>
          </p:cNvSpPr>
          <p:nvPr>
            <p:ph type="title"/>
          </p:nvPr>
        </p:nvSpPr>
        <p:spPr>
          <a:xfrm>
            <a:off x="347636" y="2168454"/>
            <a:ext cx="62679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white ">
  <p:cSld name="Text - white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2"/>
          <p:cNvSpPr txBox="1">
            <a:spLocks noGrp="1"/>
          </p:cNvSpPr>
          <p:nvPr>
            <p:ph type="title"/>
          </p:nvPr>
        </p:nvSpPr>
        <p:spPr>
          <a:xfrm>
            <a:off x="637416" y="61395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00"/>
              <a:buFont typeface="Work Sans"/>
              <a:buNone/>
              <a:defRPr sz="29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sp>
        <p:nvSpPr>
          <p:cNvPr id="202" name="Google Shape;202;p42"/>
          <p:cNvSpPr txBox="1">
            <a:spLocks noGrp="1"/>
          </p:cNvSpPr>
          <p:nvPr>
            <p:ph type="body" idx="1"/>
          </p:nvPr>
        </p:nvSpPr>
        <p:spPr>
          <a:xfrm>
            <a:off x="637416" y="1621350"/>
            <a:ext cx="7878000" cy="27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image 2">
  <p:cSld name="Text - image 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3"/>
          <p:cNvSpPr/>
          <p:nvPr/>
        </p:nvSpPr>
        <p:spPr>
          <a:xfrm>
            <a:off x="0" y="0"/>
            <a:ext cx="9144000" cy="51510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spcFirstLastPara="1" wrap="square" lIns="26375" tIns="13175" rIns="26375" bIns="13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3"/>
          <p:cNvSpPr txBox="1">
            <a:spLocks noGrp="1"/>
          </p:cNvSpPr>
          <p:nvPr>
            <p:ph type="title"/>
          </p:nvPr>
        </p:nvSpPr>
        <p:spPr>
          <a:xfrm>
            <a:off x="637416" y="61395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00"/>
              <a:buFont typeface="Work Sans"/>
              <a:buNone/>
              <a:defRPr sz="29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sp>
        <p:nvSpPr>
          <p:cNvPr id="207" name="Google Shape;207;p43"/>
          <p:cNvSpPr txBox="1">
            <a:spLocks noGrp="1"/>
          </p:cNvSpPr>
          <p:nvPr>
            <p:ph type="body" idx="1"/>
          </p:nvPr>
        </p:nvSpPr>
        <p:spPr>
          <a:xfrm>
            <a:off x="637416" y="1621350"/>
            <a:ext cx="7878000" cy="27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hite">
  <p:cSld name="Title slide - whit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 txBox="1">
            <a:spLocks noGrp="1"/>
          </p:cNvSpPr>
          <p:nvPr>
            <p:ph type="title"/>
          </p:nvPr>
        </p:nvSpPr>
        <p:spPr>
          <a:xfrm>
            <a:off x="347636" y="2168454"/>
            <a:ext cx="62679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image 1">
  <p:cSld name="Text - image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5"/>
          <p:cNvSpPr/>
          <p:nvPr/>
        </p:nvSpPr>
        <p:spPr>
          <a:xfrm>
            <a:off x="0" y="-7510"/>
            <a:ext cx="9144000" cy="5151000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txBody>
          <a:bodyPr spcFirstLastPara="1" wrap="square" lIns="26375" tIns="13175" rIns="26375" bIns="13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5"/>
          <p:cNvSpPr txBox="1">
            <a:spLocks noGrp="1"/>
          </p:cNvSpPr>
          <p:nvPr>
            <p:ph type="title"/>
          </p:nvPr>
        </p:nvSpPr>
        <p:spPr>
          <a:xfrm>
            <a:off x="637416" y="61395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Work Sans"/>
              <a:buNone/>
              <a:defRPr sz="2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sp>
        <p:nvSpPr>
          <p:cNvPr id="214" name="Google Shape;214;p45"/>
          <p:cNvSpPr txBox="1">
            <a:spLocks noGrp="1"/>
          </p:cNvSpPr>
          <p:nvPr>
            <p:ph type="body" idx="1"/>
          </p:nvPr>
        </p:nvSpPr>
        <p:spPr>
          <a:xfrm>
            <a:off x="637416" y="1621350"/>
            <a:ext cx="7878000" cy="27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hite 1">
  <p:cSld name="1_Title slide - whit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6"/>
          <p:cNvSpPr txBox="1">
            <a:spLocks noGrp="1"/>
          </p:cNvSpPr>
          <p:nvPr>
            <p:ph type="title"/>
          </p:nvPr>
        </p:nvSpPr>
        <p:spPr>
          <a:xfrm>
            <a:off x="347636" y="2168454"/>
            <a:ext cx="62679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3800" rIns="7600" bIns="3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Work Sans"/>
              <a:buNone/>
              <a:defRPr sz="40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hite">
  <p:cSld name="Title slide - white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9"/>
          <p:cNvSpPr txBox="1">
            <a:spLocks noGrp="1"/>
          </p:cNvSpPr>
          <p:nvPr>
            <p:ph type="title"/>
          </p:nvPr>
        </p:nvSpPr>
        <p:spPr>
          <a:xfrm>
            <a:off x="347636" y="2168454"/>
            <a:ext cx="62679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sp>
        <p:nvSpPr>
          <p:cNvPr id="224" name="Google Shape;224;p4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image 1">
  <p:cSld name="Title slide - image 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50"/>
          <p:cNvSpPr txBox="1">
            <a:spLocks noGrp="1"/>
          </p:cNvSpPr>
          <p:nvPr>
            <p:ph type="title"/>
          </p:nvPr>
        </p:nvSpPr>
        <p:spPr>
          <a:xfrm>
            <a:off x="347636" y="2168454"/>
            <a:ext cx="62679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sp>
        <p:nvSpPr>
          <p:cNvPr id="228" name="Google Shape;228;p5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image 2">
  <p:cSld name="Title slide - image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1"/>
          <p:cNvSpPr txBox="1">
            <a:spLocks noGrp="1"/>
          </p:cNvSpPr>
          <p:nvPr>
            <p:ph type="title"/>
          </p:nvPr>
        </p:nvSpPr>
        <p:spPr>
          <a:xfrm>
            <a:off x="347636" y="2168454"/>
            <a:ext cx="62679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sp>
        <p:nvSpPr>
          <p:cNvPr id="232" name="Google Shape;232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hite w/logos">
  <p:cSld name="Title slide - white w/logos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2"/>
          <p:cNvSpPr txBox="1">
            <a:spLocks noGrp="1"/>
          </p:cNvSpPr>
          <p:nvPr>
            <p:ph type="title"/>
          </p:nvPr>
        </p:nvSpPr>
        <p:spPr>
          <a:xfrm>
            <a:off x="347636" y="2168454"/>
            <a:ext cx="62679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grpSp>
        <p:nvGrpSpPr>
          <p:cNvPr id="235" name="Google Shape;235;p52"/>
          <p:cNvGrpSpPr/>
          <p:nvPr/>
        </p:nvGrpSpPr>
        <p:grpSpPr>
          <a:xfrm>
            <a:off x="0" y="4112332"/>
            <a:ext cx="9143539" cy="1031412"/>
            <a:chOff x="0" y="14214766"/>
            <a:chExt cx="31748400" cy="3565200"/>
          </a:xfrm>
        </p:grpSpPr>
        <p:sp>
          <p:nvSpPr>
            <p:cNvPr id="236" name="Google Shape;236;p52"/>
            <p:cNvSpPr/>
            <p:nvPr/>
          </p:nvSpPr>
          <p:spPr>
            <a:xfrm>
              <a:off x="0" y="14214766"/>
              <a:ext cx="31748400" cy="3565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6375" tIns="13175" rIns="26375" bIns="131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7" name="Google Shape;237;p5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410059" y="14994052"/>
              <a:ext cx="2713182" cy="2713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5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46818" y="15977948"/>
              <a:ext cx="3581668" cy="745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5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45868" y="15945159"/>
              <a:ext cx="3906510" cy="807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5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3467" y="15624291"/>
              <a:ext cx="3674481" cy="1508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5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673570" y="15338923"/>
              <a:ext cx="7111228" cy="2023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5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854511" y="15750138"/>
              <a:ext cx="3728397" cy="994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52"/>
            <p:cNvSpPr txBox="1"/>
            <p:nvPr/>
          </p:nvSpPr>
          <p:spPr>
            <a:xfrm>
              <a:off x="1410059" y="14761972"/>
              <a:ext cx="5763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75" tIns="13175" rIns="26375" bIns="131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 b="0" i="0" u="none" strike="noStrike" cap="none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Our Partners</a:t>
              </a:r>
              <a:endParaRPr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44" name="Google Shape;244;p52"/>
            <p:cNvSpPr txBox="1"/>
            <p:nvPr/>
          </p:nvSpPr>
          <p:spPr>
            <a:xfrm>
              <a:off x="23673569" y="14761972"/>
              <a:ext cx="5763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75" tIns="13175" rIns="26375" bIns="131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Our Funders</a:t>
              </a:r>
              <a:endParaRPr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245" name="Google Shape;245;p5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29898" y="15650231"/>
              <a:ext cx="751960" cy="14308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6" name="Google Shape;246;p5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image 1 w/logos">
  <p:cSld name="Title slide - image 1 w/logo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53"/>
          <p:cNvSpPr txBox="1">
            <a:spLocks noGrp="1"/>
          </p:cNvSpPr>
          <p:nvPr>
            <p:ph type="title"/>
          </p:nvPr>
        </p:nvSpPr>
        <p:spPr>
          <a:xfrm>
            <a:off x="347636" y="2168454"/>
            <a:ext cx="62679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grpSp>
        <p:nvGrpSpPr>
          <p:cNvPr id="250" name="Google Shape;250;p53"/>
          <p:cNvGrpSpPr/>
          <p:nvPr/>
        </p:nvGrpSpPr>
        <p:grpSpPr>
          <a:xfrm>
            <a:off x="0" y="4112332"/>
            <a:ext cx="9143539" cy="1031412"/>
            <a:chOff x="0" y="14214766"/>
            <a:chExt cx="31748400" cy="3565200"/>
          </a:xfrm>
        </p:grpSpPr>
        <p:sp>
          <p:nvSpPr>
            <p:cNvPr id="251" name="Google Shape;251;p53"/>
            <p:cNvSpPr/>
            <p:nvPr/>
          </p:nvSpPr>
          <p:spPr>
            <a:xfrm>
              <a:off x="0" y="14214766"/>
              <a:ext cx="31748400" cy="356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6375" tIns="13175" rIns="26375" bIns="131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2" name="Google Shape;252;p5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10059" y="14994052"/>
              <a:ext cx="2713182" cy="2713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5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46818" y="15977948"/>
              <a:ext cx="3581668" cy="745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5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45868" y="15945159"/>
              <a:ext cx="3906510" cy="807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5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3467" y="15624291"/>
              <a:ext cx="3674481" cy="1508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5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3673570" y="15338923"/>
              <a:ext cx="7111228" cy="2023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5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854511" y="15750138"/>
              <a:ext cx="3728397" cy="994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53"/>
            <p:cNvSpPr txBox="1"/>
            <p:nvPr/>
          </p:nvSpPr>
          <p:spPr>
            <a:xfrm>
              <a:off x="1410059" y="14761972"/>
              <a:ext cx="5763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75" tIns="13175" rIns="26375" bIns="131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Our Partners</a:t>
              </a:r>
              <a:endParaRPr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9" name="Google Shape;259;p53"/>
            <p:cNvSpPr txBox="1"/>
            <p:nvPr/>
          </p:nvSpPr>
          <p:spPr>
            <a:xfrm>
              <a:off x="23673569" y="14761972"/>
              <a:ext cx="5763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75" tIns="13175" rIns="26375" bIns="131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Our Funders</a:t>
              </a:r>
              <a:endParaRPr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260" name="Google Shape;260;p5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729898" y="15650231"/>
              <a:ext cx="751960" cy="14308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1" name="Google Shape;261;p5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image 2 w/logos">
  <p:cSld name="Title slide - image 2 w/logo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54"/>
          <p:cNvSpPr txBox="1">
            <a:spLocks noGrp="1"/>
          </p:cNvSpPr>
          <p:nvPr>
            <p:ph type="title"/>
          </p:nvPr>
        </p:nvSpPr>
        <p:spPr>
          <a:xfrm>
            <a:off x="347636" y="2168454"/>
            <a:ext cx="62679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grpSp>
        <p:nvGrpSpPr>
          <p:cNvPr id="265" name="Google Shape;265;p54"/>
          <p:cNvGrpSpPr/>
          <p:nvPr/>
        </p:nvGrpSpPr>
        <p:grpSpPr>
          <a:xfrm>
            <a:off x="0" y="4112332"/>
            <a:ext cx="9143539" cy="1031412"/>
            <a:chOff x="0" y="14214766"/>
            <a:chExt cx="31748400" cy="3565200"/>
          </a:xfrm>
        </p:grpSpPr>
        <p:sp>
          <p:nvSpPr>
            <p:cNvPr id="266" name="Google Shape;266;p54"/>
            <p:cNvSpPr/>
            <p:nvPr/>
          </p:nvSpPr>
          <p:spPr>
            <a:xfrm>
              <a:off x="0" y="14214766"/>
              <a:ext cx="31748400" cy="3565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6375" tIns="13175" rIns="26375" bIns="131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7" name="Google Shape;267;p5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10059" y="14994052"/>
              <a:ext cx="2713182" cy="2713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5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46818" y="15977948"/>
              <a:ext cx="3581668" cy="745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5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45868" y="15945159"/>
              <a:ext cx="3906510" cy="807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5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3467" y="15624291"/>
              <a:ext cx="3674481" cy="1508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5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3673570" y="15338923"/>
              <a:ext cx="7111228" cy="2023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5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854511" y="15750138"/>
              <a:ext cx="3728397" cy="994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54"/>
            <p:cNvSpPr txBox="1"/>
            <p:nvPr/>
          </p:nvSpPr>
          <p:spPr>
            <a:xfrm>
              <a:off x="1410059" y="14761972"/>
              <a:ext cx="5763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75" tIns="13175" rIns="26375" bIns="131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Our Partners</a:t>
              </a:r>
              <a:endParaRPr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4" name="Google Shape;274;p54"/>
            <p:cNvSpPr txBox="1"/>
            <p:nvPr/>
          </p:nvSpPr>
          <p:spPr>
            <a:xfrm>
              <a:off x="23673569" y="14761972"/>
              <a:ext cx="5763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75" tIns="13175" rIns="26375" bIns="131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Our Funders</a:t>
              </a:r>
              <a:endParaRPr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275" name="Google Shape;275;p5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729898" y="15650231"/>
              <a:ext cx="751960" cy="14308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5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white ">
  <p:cSld name="Text - white 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5"/>
          <p:cNvSpPr txBox="1">
            <a:spLocks noGrp="1"/>
          </p:cNvSpPr>
          <p:nvPr>
            <p:ph type="title"/>
          </p:nvPr>
        </p:nvSpPr>
        <p:spPr>
          <a:xfrm>
            <a:off x="637416" y="61395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00"/>
              <a:buFont typeface="Work Sans"/>
              <a:buNone/>
              <a:defRPr sz="29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sp>
        <p:nvSpPr>
          <p:cNvPr id="279" name="Google Shape;279;p55"/>
          <p:cNvSpPr txBox="1">
            <a:spLocks noGrp="1"/>
          </p:cNvSpPr>
          <p:nvPr>
            <p:ph type="body" idx="1"/>
          </p:nvPr>
        </p:nvSpPr>
        <p:spPr>
          <a:xfrm>
            <a:off x="637416" y="1621350"/>
            <a:ext cx="7878000" cy="27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5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image 1">
  <p:cSld name="Text - image 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6"/>
          <p:cNvSpPr/>
          <p:nvPr/>
        </p:nvSpPr>
        <p:spPr>
          <a:xfrm>
            <a:off x="0" y="-7510"/>
            <a:ext cx="9144000" cy="5151000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txBody>
          <a:bodyPr spcFirstLastPara="1" wrap="square" lIns="26375" tIns="13175" rIns="26375" bIns="13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56"/>
          <p:cNvSpPr txBox="1">
            <a:spLocks noGrp="1"/>
          </p:cNvSpPr>
          <p:nvPr>
            <p:ph type="title"/>
          </p:nvPr>
        </p:nvSpPr>
        <p:spPr>
          <a:xfrm>
            <a:off x="637416" y="61395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Work Sans"/>
              <a:buNone/>
              <a:defRPr sz="2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sp>
        <p:nvSpPr>
          <p:cNvPr id="285" name="Google Shape;285;p56"/>
          <p:cNvSpPr txBox="1">
            <a:spLocks noGrp="1"/>
          </p:cNvSpPr>
          <p:nvPr>
            <p:ph type="body" idx="1"/>
          </p:nvPr>
        </p:nvSpPr>
        <p:spPr>
          <a:xfrm>
            <a:off x="637416" y="1621350"/>
            <a:ext cx="7878000" cy="27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5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image 2">
  <p:cSld name="Text - image 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7"/>
          <p:cNvSpPr/>
          <p:nvPr/>
        </p:nvSpPr>
        <p:spPr>
          <a:xfrm>
            <a:off x="0" y="0"/>
            <a:ext cx="9144000" cy="51510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spcFirstLastPara="1" wrap="square" lIns="26375" tIns="13175" rIns="26375" bIns="13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57"/>
          <p:cNvSpPr txBox="1">
            <a:spLocks noGrp="1"/>
          </p:cNvSpPr>
          <p:nvPr>
            <p:ph type="title"/>
          </p:nvPr>
        </p:nvSpPr>
        <p:spPr>
          <a:xfrm>
            <a:off x="637416" y="61395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00"/>
              <a:buFont typeface="Work Sans"/>
              <a:buNone/>
              <a:defRPr sz="29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sp>
        <p:nvSpPr>
          <p:cNvPr id="291" name="Google Shape;291;p57"/>
          <p:cNvSpPr txBox="1">
            <a:spLocks noGrp="1"/>
          </p:cNvSpPr>
          <p:nvPr>
            <p:ph type="body" idx="1"/>
          </p:nvPr>
        </p:nvSpPr>
        <p:spPr>
          <a:xfrm>
            <a:off x="637416" y="1621350"/>
            <a:ext cx="7878000" cy="27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3 column">
  <p:cSld name="Text - 3 column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8"/>
          <p:cNvSpPr txBox="1">
            <a:spLocks noGrp="1"/>
          </p:cNvSpPr>
          <p:nvPr>
            <p:ph type="body" idx="1"/>
          </p:nvPr>
        </p:nvSpPr>
        <p:spPr>
          <a:xfrm>
            <a:off x="621612" y="1806296"/>
            <a:ext cx="2456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Google Shape;295;p58"/>
          <p:cNvSpPr txBox="1">
            <a:spLocks noGrp="1"/>
          </p:cNvSpPr>
          <p:nvPr>
            <p:ph type="title"/>
          </p:nvPr>
        </p:nvSpPr>
        <p:spPr>
          <a:xfrm>
            <a:off x="619885" y="830588"/>
            <a:ext cx="78867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00"/>
              <a:buFont typeface="Work Sans"/>
              <a:buNone/>
              <a:defRPr sz="29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sp>
        <p:nvSpPr>
          <p:cNvPr id="296" name="Google Shape;296;p58"/>
          <p:cNvSpPr txBox="1">
            <a:spLocks noGrp="1"/>
          </p:cNvSpPr>
          <p:nvPr>
            <p:ph type="subTitle" idx="2"/>
          </p:nvPr>
        </p:nvSpPr>
        <p:spPr>
          <a:xfrm>
            <a:off x="619884" y="630490"/>
            <a:ext cx="7886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58"/>
          <p:cNvSpPr txBox="1">
            <a:spLocks noGrp="1"/>
          </p:cNvSpPr>
          <p:nvPr>
            <p:ph type="body" idx="3"/>
          </p:nvPr>
        </p:nvSpPr>
        <p:spPr>
          <a:xfrm>
            <a:off x="628650" y="2554884"/>
            <a:ext cx="24564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58"/>
          <p:cNvSpPr txBox="1">
            <a:spLocks noGrp="1"/>
          </p:cNvSpPr>
          <p:nvPr>
            <p:ph type="body" idx="4"/>
          </p:nvPr>
        </p:nvSpPr>
        <p:spPr>
          <a:xfrm>
            <a:off x="3254783" y="1806296"/>
            <a:ext cx="2456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58"/>
          <p:cNvSpPr txBox="1">
            <a:spLocks noGrp="1"/>
          </p:cNvSpPr>
          <p:nvPr>
            <p:ph type="body" idx="5"/>
          </p:nvPr>
        </p:nvSpPr>
        <p:spPr>
          <a:xfrm>
            <a:off x="3261822" y="2554884"/>
            <a:ext cx="24564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Google Shape;300;p58"/>
          <p:cNvSpPr txBox="1">
            <a:spLocks noGrp="1"/>
          </p:cNvSpPr>
          <p:nvPr>
            <p:ph type="body" idx="6"/>
          </p:nvPr>
        </p:nvSpPr>
        <p:spPr>
          <a:xfrm>
            <a:off x="5904415" y="1806296"/>
            <a:ext cx="2456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p58"/>
          <p:cNvSpPr txBox="1">
            <a:spLocks noGrp="1"/>
          </p:cNvSpPr>
          <p:nvPr>
            <p:ph type="body" idx="7"/>
          </p:nvPr>
        </p:nvSpPr>
        <p:spPr>
          <a:xfrm>
            <a:off x="5911454" y="2554884"/>
            <a:ext cx="24564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Google Shape;302;p5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_Text_2 Column">
  <p:cSld name="White Background_Text_2 Column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9"/>
          <p:cNvSpPr txBox="1">
            <a:spLocks noGrp="1"/>
          </p:cNvSpPr>
          <p:nvPr>
            <p:ph type="title"/>
          </p:nvPr>
        </p:nvSpPr>
        <p:spPr>
          <a:xfrm>
            <a:off x="619885" y="830588"/>
            <a:ext cx="78867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00"/>
              <a:buFont typeface="Work Sans"/>
              <a:buNone/>
              <a:defRPr sz="29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sp>
        <p:nvSpPr>
          <p:cNvPr id="305" name="Google Shape;305;p59"/>
          <p:cNvSpPr txBox="1">
            <a:spLocks noGrp="1"/>
          </p:cNvSpPr>
          <p:nvPr>
            <p:ph type="subTitle" idx="1"/>
          </p:nvPr>
        </p:nvSpPr>
        <p:spPr>
          <a:xfrm>
            <a:off x="619884" y="630490"/>
            <a:ext cx="7886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p59"/>
          <p:cNvSpPr txBox="1">
            <a:spLocks noGrp="1"/>
          </p:cNvSpPr>
          <p:nvPr>
            <p:ph type="body" idx="2"/>
          </p:nvPr>
        </p:nvSpPr>
        <p:spPr>
          <a:xfrm>
            <a:off x="619884" y="1622731"/>
            <a:ext cx="3635100" cy="3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Google Shape;307;p59"/>
          <p:cNvSpPr txBox="1">
            <a:spLocks noGrp="1"/>
          </p:cNvSpPr>
          <p:nvPr>
            <p:ph type="body" idx="3"/>
          </p:nvPr>
        </p:nvSpPr>
        <p:spPr>
          <a:xfrm>
            <a:off x="4572002" y="1621812"/>
            <a:ext cx="3635100" cy="3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Google Shape;308;p5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image 1">
  <p:cSld name="Title slide - image 1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61"/>
          <p:cNvSpPr txBox="1">
            <a:spLocks noGrp="1"/>
          </p:cNvSpPr>
          <p:nvPr>
            <p:ph type="title"/>
          </p:nvPr>
        </p:nvSpPr>
        <p:spPr>
          <a:xfrm>
            <a:off x="347636" y="2168454"/>
            <a:ext cx="62679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hite">
  <p:cSld name="1_Title slide - white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2"/>
          <p:cNvSpPr txBox="1">
            <a:spLocks noGrp="1"/>
          </p:cNvSpPr>
          <p:nvPr>
            <p:ph type="title"/>
          </p:nvPr>
        </p:nvSpPr>
        <p:spPr>
          <a:xfrm>
            <a:off x="347636" y="2168454"/>
            <a:ext cx="62679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3800" rIns="7600" bIns="3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Work Sans"/>
              <a:buNone/>
              <a:defRPr sz="40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image 1">
  <p:cSld name="Text - image 1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63"/>
          <p:cNvSpPr/>
          <p:nvPr/>
        </p:nvSpPr>
        <p:spPr>
          <a:xfrm>
            <a:off x="0" y="-7510"/>
            <a:ext cx="9144000" cy="5151000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txBody>
          <a:bodyPr spcFirstLastPara="1" wrap="square" lIns="26375" tIns="13175" rIns="26375" bIns="13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63"/>
          <p:cNvSpPr txBox="1">
            <a:spLocks noGrp="1"/>
          </p:cNvSpPr>
          <p:nvPr>
            <p:ph type="title"/>
          </p:nvPr>
        </p:nvSpPr>
        <p:spPr>
          <a:xfrm>
            <a:off x="637416" y="61395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Work Sans"/>
              <a:buNone/>
              <a:defRPr sz="2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sp>
        <p:nvSpPr>
          <p:cNvPr id="319" name="Google Shape;319;p63"/>
          <p:cNvSpPr txBox="1">
            <a:spLocks noGrp="1"/>
          </p:cNvSpPr>
          <p:nvPr>
            <p:ph type="body" idx="1"/>
          </p:nvPr>
        </p:nvSpPr>
        <p:spPr>
          <a:xfrm>
            <a:off x="637416" y="1621350"/>
            <a:ext cx="7878000" cy="27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image 2">
  <p:cSld name="Text - image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64"/>
          <p:cNvSpPr/>
          <p:nvPr/>
        </p:nvSpPr>
        <p:spPr>
          <a:xfrm>
            <a:off x="0" y="0"/>
            <a:ext cx="9144000" cy="51510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spcFirstLastPara="1" wrap="square" lIns="26375" tIns="13175" rIns="26375" bIns="13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64"/>
          <p:cNvSpPr txBox="1">
            <a:spLocks noGrp="1"/>
          </p:cNvSpPr>
          <p:nvPr>
            <p:ph type="title"/>
          </p:nvPr>
        </p:nvSpPr>
        <p:spPr>
          <a:xfrm>
            <a:off x="637416" y="61395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00"/>
              <a:buFont typeface="Work Sans"/>
              <a:buNone/>
              <a:defRPr sz="29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sp>
        <p:nvSpPr>
          <p:cNvPr id="324" name="Google Shape;324;p64"/>
          <p:cNvSpPr txBox="1">
            <a:spLocks noGrp="1"/>
          </p:cNvSpPr>
          <p:nvPr>
            <p:ph type="body" idx="1"/>
          </p:nvPr>
        </p:nvSpPr>
        <p:spPr>
          <a:xfrm>
            <a:off x="637416" y="1621350"/>
            <a:ext cx="7878000" cy="27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image 2">
  <p:cSld name="Title slide - image 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65"/>
          <p:cNvSpPr txBox="1">
            <a:spLocks noGrp="1"/>
          </p:cNvSpPr>
          <p:nvPr>
            <p:ph type="title"/>
          </p:nvPr>
        </p:nvSpPr>
        <p:spPr>
          <a:xfrm>
            <a:off x="347636" y="2168454"/>
            <a:ext cx="62679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image 2">
  <p:cSld name="1_Text - image 2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6" cy="509813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66"/>
          <p:cNvSpPr/>
          <p:nvPr/>
        </p:nvSpPr>
        <p:spPr>
          <a:xfrm>
            <a:off x="0" y="0"/>
            <a:ext cx="9144000" cy="51510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spcFirstLastPara="1" wrap="square" lIns="26300" tIns="13125" rIns="26300" bIns="13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66"/>
          <p:cNvSpPr txBox="1">
            <a:spLocks noGrp="1"/>
          </p:cNvSpPr>
          <p:nvPr>
            <p:ph type="title"/>
          </p:nvPr>
        </p:nvSpPr>
        <p:spPr>
          <a:xfrm>
            <a:off x="637416" y="61395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3800" rIns="7600" bIns="3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Work Sans"/>
              <a:buNone/>
              <a:defRPr sz="29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  <a:defRPr sz="500"/>
            </a:lvl9pPr>
          </a:lstStyle>
          <a:p>
            <a:endParaRPr/>
          </a:p>
        </p:txBody>
      </p:sp>
      <p:sp>
        <p:nvSpPr>
          <p:cNvPr id="332" name="Google Shape;332;p66"/>
          <p:cNvSpPr txBox="1">
            <a:spLocks noGrp="1"/>
          </p:cNvSpPr>
          <p:nvPr>
            <p:ph type="body" idx="1"/>
          </p:nvPr>
        </p:nvSpPr>
        <p:spPr>
          <a:xfrm>
            <a:off x="637416" y="1621350"/>
            <a:ext cx="7878000" cy="27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3800" rIns="7600" bIns="3800" anchor="t" anchorCtr="0">
            <a:noAutofit/>
          </a:bodyPr>
          <a:lstStyle>
            <a:lvl1pPr marL="457200" marR="0" lvl="0" indent="-266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Char char="•"/>
              <a:defRPr sz="20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603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26375" rIns="26375" bIns="263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Work Sans"/>
              <a:buChar char="●"/>
              <a:defRPr sz="3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Font typeface="Arial"/>
              <a:buChar char="○"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Font typeface="Arial"/>
              <a:buChar char="■"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Font typeface="Arial"/>
              <a:buChar char="●"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Font typeface="Arial"/>
              <a:buChar char="○"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Font typeface="Arial"/>
              <a:buChar char="■"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Font typeface="Arial"/>
              <a:buChar char="●"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Font typeface="Arial"/>
              <a:buChar char="○"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Font typeface="Arial"/>
              <a:buChar char="■"/>
              <a:defRPr sz="500"/>
            </a:lvl9pPr>
          </a:lstStyle>
          <a:p>
            <a:endParaRPr/>
          </a:p>
        </p:txBody>
      </p:sp>
      <p:sp>
        <p:nvSpPr>
          <p:cNvPr id="335" name="Google Shape;335;p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26375" rIns="26375" bIns="26375" anchor="ctr" anchorCtr="0">
            <a:noAutofit/>
          </a:bodyPr>
          <a:lstStyle>
            <a:lvl1pPr marL="4572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●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●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○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■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●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○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■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6" name="Google Shape;336;p67"/>
          <p:cNvSpPr txBox="1">
            <a:spLocks noGrp="1"/>
          </p:cNvSpPr>
          <p:nvPr>
            <p:ph type="sldNum" idx="12"/>
          </p:nvPr>
        </p:nvSpPr>
        <p:spPr>
          <a:xfrm>
            <a:off x="8472462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26375" rIns="26375" bIns="26375" anchor="ctr" anchorCtr="0">
            <a:noAutofit/>
          </a:bodyPr>
          <a:lstStyle>
            <a:lvl1pPr marL="0" marR="0" lvl="0" indent="0" algn="l" rtl="0">
              <a:buClr>
                <a:schemeClr val="dk1"/>
              </a:buClr>
              <a:buSzPts val="500"/>
              <a:buFont typeface="Calibri"/>
              <a:buNone/>
              <a:def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buClr>
                <a:schemeClr val="dk1"/>
              </a:buClr>
              <a:buSzPts val="500"/>
              <a:buFont typeface="Calibri"/>
              <a:buNone/>
              <a:def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buClr>
                <a:schemeClr val="dk1"/>
              </a:buClr>
              <a:buSzPts val="500"/>
              <a:buFont typeface="Calibri"/>
              <a:buNone/>
              <a:def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buClr>
                <a:schemeClr val="dk1"/>
              </a:buClr>
              <a:buSzPts val="500"/>
              <a:buFont typeface="Calibri"/>
              <a:buNone/>
              <a:def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buClr>
                <a:schemeClr val="dk1"/>
              </a:buClr>
              <a:buSzPts val="500"/>
              <a:buFont typeface="Calibri"/>
              <a:buNone/>
              <a:def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buClr>
                <a:schemeClr val="dk1"/>
              </a:buClr>
              <a:buSzPts val="500"/>
              <a:buFont typeface="Calibri"/>
              <a:buNone/>
              <a:def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buClr>
                <a:schemeClr val="dk1"/>
              </a:buClr>
              <a:buSzPts val="500"/>
              <a:buFont typeface="Calibri"/>
              <a:buNone/>
              <a:def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buClr>
                <a:schemeClr val="dk1"/>
              </a:buClr>
              <a:buSzPts val="500"/>
              <a:buFont typeface="Calibri"/>
              <a:buNone/>
              <a:def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buClr>
                <a:schemeClr val="dk1"/>
              </a:buClr>
              <a:buSzPts val="500"/>
              <a:buFont typeface="Calibri"/>
              <a:buNone/>
              <a:def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8"/>
          <p:cNvSpPr txBox="1">
            <a:spLocks noGrp="1"/>
          </p:cNvSpPr>
          <p:nvPr>
            <p:ph type="sldNum" idx="12"/>
          </p:nvPr>
        </p:nvSpPr>
        <p:spPr>
          <a:xfrm>
            <a:off x="8472462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175" tIns="24175" rIns="24175" bIns="24175" anchor="ctr" anchorCtr="0">
            <a:noAutofit/>
          </a:bodyPr>
          <a:lstStyle>
            <a:lvl1pPr marL="0" marR="0" lvl="0" indent="0" algn="l" rtl="0">
              <a:buClr>
                <a:schemeClr val="dk1"/>
              </a:buClr>
              <a:buSzPts val="1300"/>
              <a:buFont typeface="Calibri"/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buClr>
                <a:schemeClr val="dk1"/>
              </a:buClr>
              <a:buSzPts val="1300"/>
              <a:buFont typeface="Calibri"/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buClr>
                <a:schemeClr val="dk1"/>
              </a:buClr>
              <a:buSzPts val="1300"/>
              <a:buFont typeface="Calibri"/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buClr>
                <a:schemeClr val="dk1"/>
              </a:buClr>
              <a:buSzPts val="1300"/>
              <a:buFont typeface="Calibri"/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buClr>
                <a:schemeClr val="dk1"/>
              </a:buClr>
              <a:buSzPts val="1300"/>
              <a:buFont typeface="Calibri"/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buClr>
                <a:schemeClr val="dk1"/>
              </a:buClr>
              <a:buSzPts val="1300"/>
              <a:buFont typeface="Calibri"/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buClr>
                <a:schemeClr val="dk1"/>
              </a:buClr>
              <a:buSzPts val="1300"/>
              <a:buFont typeface="Calibri"/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buClr>
                <a:schemeClr val="dk1"/>
              </a:buClr>
              <a:buSzPts val="1300"/>
              <a:buFont typeface="Calibri"/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buClr>
                <a:schemeClr val="dk1"/>
              </a:buClr>
              <a:buSzPts val="1300"/>
              <a:buFont typeface="Calibri"/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hite w/logos">
  <p:cSld name="Title slide - white w/logos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9"/>
          <p:cNvSpPr txBox="1">
            <a:spLocks noGrp="1"/>
          </p:cNvSpPr>
          <p:nvPr>
            <p:ph type="title"/>
          </p:nvPr>
        </p:nvSpPr>
        <p:spPr>
          <a:xfrm>
            <a:off x="347636" y="2168454"/>
            <a:ext cx="62679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grpSp>
        <p:nvGrpSpPr>
          <p:cNvPr id="341" name="Google Shape;341;p69"/>
          <p:cNvGrpSpPr/>
          <p:nvPr/>
        </p:nvGrpSpPr>
        <p:grpSpPr>
          <a:xfrm>
            <a:off x="0" y="4112332"/>
            <a:ext cx="9143539" cy="1031412"/>
            <a:chOff x="0" y="14214766"/>
            <a:chExt cx="31748400" cy="3565200"/>
          </a:xfrm>
        </p:grpSpPr>
        <p:sp>
          <p:nvSpPr>
            <p:cNvPr id="342" name="Google Shape;342;p69"/>
            <p:cNvSpPr/>
            <p:nvPr/>
          </p:nvSpPr>
          <p:spPr>
            <a:xfrm>
              <a:off x="0" y="14214766"/>
              <a:ext cx="31748400" cy="3565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6375" tIns="13175" rIns="26375" bIns="131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3" name="Google Shape;343;p6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410059" y="14994052"/>
              <a:ext cx="2713182" cy="2713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6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46818" y="15977948"/>
              <a:ext cx="3581668" cy="745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6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45868" y="15945159"/>
              <a:ext cx="3906510" cy="807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6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3467" y="15624291"/>
              <a:ext cx="3674481" cy="1508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6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673570" y="15338923"/>
              <a:ext cx="7111228" cy="2023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6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854511" y="15750138"/>
              <a:ext cx="3728397" cy="994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69"/>
            <p:cNvSpPr txBox="1"/>
            <p:nvPr/>
          </p:nvSpPr>
          <p:spPr>
            <a:xfrm>
              <a:off x="1410059" y="14761972"/>
              <a:ext cx="5763600" cy="5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75" tIns="13175" rIns="26375" bIns="131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Our Partners</a:t>
              </a:r>
              <a:endParaRPr sz="400"/>
            </a:p>
          </p:txBody>
        </p:sp>
        <p:sp>
          <p:nvSpPr>
            <p:cNvPr id="350" name="Google Shape;350;p69"/>
            <p:cNvSpPr txBox="1"/>
            <p:nvPr/>
          </p:nvSpPr>
          <p:spPr>
            <a:xfrm>
              <a:off x="23673569" y="14761972"/>
              <a:ext cx="5763600" cy="5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75" tIns="13175" rIns="26375" bIns="131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Our Funders</a:t>
              </a:r>
              <a:endParaRPr sz="400"/>
            </a:p>
          </p:txBody>
        </p:sp>
        <p:pic>
          <p:nvPicPr>
            <p:cNvPr id="351" name="Google Shape;351;p6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29898" y="15650231"/>
              <a:ext cx="751960" cy="14308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hite">
  <p:cSld name="Title slide - white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1"/>
          <p:cNvSpPr txBox="1">
            <a:spLocks noGrp="1"/>
          </p:cNvSpPr>
          <p:nvPr>
            <p:ph type="title"/>
          </p:nvPr>
        </p:nvSpPr>
        <p:spPr>
          <a:xfrm>
            <a:off x="347636" y="2168454"/>
            <a:ext cx="62679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image 1 w/logos">
  <p:cSld name="Title slide - image 1 w/logos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72"/>
          <p:cNvSpPr txBox="1">
            <a:spLocks noGrp="1"/>
          </p:cNvSpPr>
          <p:nvPr>
            <p:ph type="title"/>
          </p:nvPr>
        </p:nvSpPr>
        <p:spPr>
          <a:xfrm>
            <a:off x="347636" y="2168454"/>
            <a:ext cx="62679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grpSp>
        <p:nvGrpSpPr>
          <p:cNvPr id="359" name="Google Shape;359;p72"/>
          <p:cNvGrpSpPr/>
          <p:nvPr/>
        </p:nvGrpSpPr>
        <p:grpSpPr>
          <a:xfrm>
            <a:off x="0" y="4112332"/>
            <a:ext cx="9143539" cy="1031412"/>
            <a:chOff x="0" y="14214766"/>
            <a:chExt cx="31748400" cy="3565200"/>
          </a:xfrm>
        </p:grpSpPr>
        <p:sp>
          <p:nvSpPr>
            <p:cNvPr id="360" name="Google Shape;360;p72"/>
            <p:cNvSpPr/>
            <p:nvPr/>
          </p:nvSpPr>
          <p:spPr>
            <a:xfrm>
              <a:off x="0" y="14214766"/>
              <a:ext cx="31748400" cy="356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6375" tIns="13175" rIns="26375" bIns="131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1" name="Google Shape;361;p7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10059" y="14994052"/>
              <a:ext cx="2713182" cy="2713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7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46818" y="15977948"/>
              <a:ext cx="3581668" cy="745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7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45868" y="15945159"/>
              <a:ext cx="3906510" cy="807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7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3467" y="15624291"/>
              <a:ext cx="3674481" cy="1508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7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3673570" y="15338923"/>
              <a:ext cx="7111228" cy="2023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7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854511" y="15750138"/>
              <a:ext cx="3728397" cy="994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7" name="Google Shape;367;p72"/>
            <p:cNvSpPr txBox="1"/>
            <p:nvPr/>
          </p:nvSpPr>
          <p:spPr>
            <a:xfrm>
              <a:off x="1410059" y="14761972"/>
              <a:ext cx="5763600" cy="5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75" tIns="13175" rIns="26375" bIns="131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Our Partners</a:t>
              </a:r>
              <a:endParaRPr sz="400"/>
            </a:p>
          </p:txBody>
        </p:sp>
        <p:sp>
          <p:nvSpPr>
            <p:cNvPr id="368" name="Google Shape;368;p72"/>
            <p:cNvSpPr txBox="1"/>
            <p:nvPr/>
          </p:nvSpPr>
          <p:spPr>
            <a:xfrm>
              <a:off x="23673569" y="14761972"/>
              <a:ext cx="5763600" cy="5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75" tIns="13175" rIns="26375" bIns="131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Our Funders</a:t>
              </a:r>
              <a:endParaRPr sz="400"/>
            </a:p>
          </p:txBody>
        </p:sp>
        <p:pic>
          <p:nvPicPr>
            <p:cNvPr id="369" name="Google Shape;369;p7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729898" y="15650231"/>
              <a:ext cx="751960" cy="14308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image 2 w/logos">
  <p:cSld name="Title slide - image 2 w/logos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73"/>
          <p:cNvSpPr txBox="1">
            <a:spLocks noGrp="1"/>
          </p:cNvSpPr>
          <p:nvPr>
            <p:ph type="title"/>
          </p:nvPr>
        </p:nvSpPr>
        <p:spPr>
          <a:xfrm>
            <a:off x="347636" y="2168454"/>
            <a:ext cx="62679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grpSp>
        <p:nvGrpSpPr>
          <p:cNvPr id="373" name="Google Shape;373;p73"/>
          <p:cNvGrpSpPr/>
          <p:nvPr/>
        </p:nvGrpSpPr>
        <p:grpSpPr>
          <a:xfrm>
            <a:off x="0" y="4112332"/>
            <a:ext cx="9143539" cy="1031412"/>
            <a:chOff x="0" y="14214766"/>
            <a:chExt cx="31748400" cy="3565200"/>
          </a:xfrm>
        </p:grpSpPr>
        <p:sp>
          <p:nvSpPr>
            <p:cNvPr id="374" name="Google Shape;374;p73"/>
            <p:cNvSpPr/>
            <p:nvPr/>
          </p:nvSpPr>
          <p:spPr>
            <a:xfrm>
              <a:off x="0" y="14214766"/>
              <a:ext cx="31748400" cy="3565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6375" tIns="13175" rIns="26375" bIns="131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5" name="Google Shape;375;p7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10059" y="14994052"/>
              <a:ext cx="2713182" cy="2713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7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46818" y="15977948"/>
              <a:ext cx="3581668" cy="745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7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45868" y="15945159"/>
              <a:ext cx="3906510" cy="807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7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3467" y="15624291"/>
              <a:ext cx="3674481" cy="1508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7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3673570" y="15338923"/>
              <a:ext cx="7111228" cy="2023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7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854511" y="15750138"/>
              <a:ext cx="3728397" cy="994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Google Shape;381;p73"/>
            <p:cNvSpPr txBox="1"/>
            <p:nvPr/>
          </p:nvSpPr>
          <p:spPr>
            <a:xfrm>
              <a:off x="1410059" y="14761972"/>
              <a:ext cx="5763600" cy="5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75" tIns="13175" rIns="26375" bIns="131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Our Partners</a:t>
              </a:r>
              <a:endParaRPr sz="400"/>
            </a:p>
          </p:txBody>
        </p:sp>
        <p:sp>
          <p:nvSpPr>
            <p:cNvPr id="382" name="Google Shape;382;p73"/>
            <p:cNvSpPr txBox="1"/>
            <p:nvPr/>
          </p:nvSpPr>
          <p:spPr>
            <a:xfrm>
              <a:off x="23673569" y="14761972"/>
              <a:ext cx="5763600" cy="5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75" tIns="13175" rIns="26375" bIns="131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Our Funders</a:t>
              </a:r>
              <a:endParaRPr sz="400"/>
            </a:p>
          </p:txBody>
        </p:sp>
        <p:pic>
          <p:nvPicPr>
            <p:cNvPr id="383" name="Google Shape;383;p7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729898" y="15650231"/>
              <a:ext cx="751960" cy="14308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white ">
  <p:cSld name="Text - white 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4"/>
          <p:cNvSpPr txBox="1">
            <a:spLocks noGrp="1"/>
          </p:cNvSpPr>
          <p:nvPr>
            <p:ph type="title"/>
          </p:nvPr>
        </p:nvSpPr>
        <p:spPr>
          <a:xfrm>
            <a:off x="637416" y="61395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00"/>
              <a:buFont typeface="Work Sans"/>
              <a:buNone/>
              <a:defRPr sz="29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sp>
        <p:nvSpPr>
          <p:cNvPr id="386" name="Google Shape;386;p74"/>
          <p:cNvSpPr txBox="1">
            <a:spLocks noGrp="1"/>
          </p:cNvSpPr>
          <p:nvPr>
            <p:ph type="body" idx="1"/>
          </p:nvPr>
        </p:nvSpPr>
        <p:spPr>
          <a:xfrm>
            <a:off x="637416" y="1621350"/>
            <a:ext cx="7878000" cy="27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3 column">
  <p:cSld name="Text - 3 column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75"/>
          <p:cNvSpPr txBox="1">
            <a:spLocks noGrp="1"/>
          </p:cNvSpPr>
          <p:nvPr>
            <p:ph type="body" idx="1"/>
          </p:nvPr>
        </p:nvSpPr>
        <p:spPr>
          <a:xfrm>
            <a:off x="621612" y="1806296"/>
            <a:ext cx="2456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Google Shape;389;p75"/>
          <p:cNvSpPr txBox="1">
            <a:spLocks noGrp="1"/>
          </p:cNvSpPr>
          <p:nvPr>
            <p:ph type="title"/>
          </p:nvPr>
        </p:nvSpPr>
        <p:spPr>
          <a:xfrm>
            <a:off x="619885" y="830588"/>
            <a:ext cx="78867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00"/>
              <a:buFont typeface="Work Sans"/>
              <a:buNone/>
              <a:defRPr sz="29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sp>
        <p:nvSpPr>
          <p:cNvPr id="390" name="Google Shape;390;p75"/>
          <p:cNvSpPr txBox="1">
            <a:spLocks noGrp="1"/>
          </p:cNvSpPr>
          <p:nvPr>
            <p:ph type="subTitle" idx="2"/>
          </p:nvPr>
        </p:nvSpPr>
        <p:spPr>
          <a:xfrm>
            <a:off x="619884" y="630490"/>
            <a:ext cx="7886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1" name="Google Shape;391;p75"/>
          <p:cNvSpPr txBox="1">
            <a:spLocks noGrp="1"/>
          </p:cNvSpPr>
          <p:nvPr>
            <p:ph type="body" idx="3"/>
          </p:nvPr>
        </p:nvSpPr>
        <p:spPr>
          <a:xfrm>
            <a:off x="628650" y="2554884"/>
            <a:ext cx="24564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2" name="Google Shape;392;p75"/>
          <p:cNvSpPr txBox="1">
            <a:spLocks noGrp="1"/>
          </p:cNvSpPr>
          <p:nvPr>
            <p:ph type="body" idx="4"/>
          </p:nvPr>
        </p:nvSpPr>
        <p:spPr>
          <a:xfrm>
            <a:off x="3254783" y="1806296"/>
            <a:ext cx="2456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3" name="Google Shape;393;p75"/>
          <p:cNvSpPr txBox="1">
            <a:spLocks noGrp="1"/>
          </p:cNvSpPr>
          <p:nvPr>
            <p:ph type="body" idx="5"/>
          </p:nvPr>
        </p:nvSpPr>
        <p:spPr>
          <a:xfrm>
            <a:off x="3261822" y="2554884"/>
            <a:ext cx="24564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4" name="Google Shape;394;p75"/>
          <p:cNvSpPr txBox="1">
            <a:spLocks noGrp="1"/>
          </p:cNvSpPr>
          <p:nvPr>
            <p:ph type="body" idx="6"/>
          </p:nvPr>
        </p:nvSpPr>
        <p:spPr>
          <a:xfrm>
            <a:off x="5904415" y="1806296"/>
            <a:ext cx="2456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Google Shape;395;p75"/>
          <p:cNvSpPr txBox="1">
            <a:spLocks noGrp="1"/>
          </p:cNvSpPr>
          <p:nvPr>
            <p:ph type="body" idx="7"/>
          </p:nvPr>
        </p:nvSpPr>
        <p:spPr>
          <a:xfrm>
            <a:off x="5911454" y="2554884"/>
            <a:ext cx="24564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_Text_2 Column">
  <p:cSld name="White Background_Text_2 Colum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6"/>
          <p:cNvSpPr txBox="1">
            <a:spLocks noGrp="1"/>
          </p:cNvSpPr>
          <p:nvPr>
            <p:ph type="title"/>
          </p:nvPr>
        </p:nvSpPr>
        <p:spPr>
          <a:xfrm>
            <a:off x="619885" y="830588"/>
            <a:ext cx="78867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00"/>
              <a:buFont typeface="Work Sans"/>
              <a:buNone/>
              <a:defRPr sz="29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 rtl="0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>
            <a:endParaRPr/>
          </a:p>
        </p:txBody>
      </p:sp>
      <p:sp>
        <p:nvSpPr>
          <p:cNvPr id="398" name="Google Shape;398;p76"/>
          <p:cNvSpPr txBox="1">
            <a:spLocks noGrp="1"/>
          </p:cNvSpPr>
          <p:nvPr>
            <p:ph type="subTitle" idx="1"/>
          </p:nvPr>
        </p:nvSpPr>
        <p:spPr>
          <a:xfrm>
            <a:off x="619884" y="630490"/>
            <a:ext cx="7886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76"/>
          <p:cNvSpPr txBox="1">
            <a:spLocks noGrp="1"/>
          </p:cNvSpPr>
          <p:nvPr>
            <p:ph type="body" idx="2"/>
          </p:nvPr>
        </p:nvSpPr>
        <p:spPr>
          <a:xfrm>
            <a:off x="619884" y="1622731"/>
            <a:ext cx="3635100" cy="3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76"/>
          <p:cNvSpPr txBox="1">
            <a:spLocks noGrp="1"/>
          </p:cNvSpPr>
          <p:nvPr>
            <p:ph type="body" idx="3"/>
          </p:nvPr>
        </p:nvSpPr>
        <p:spPr>
          <a:xfrm>
            <a:off x="4572002" y="1621812"/>
            <a:ext cx="3635100" cy="3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tx1"/>
                </a:solidFill>
              </a:defRPr>
            </a:lvl1pPr>
            <a:lvl2pPr lvl="1" algn="r" rtl="0">
              <a:buNone/>
              <a:defRPr sz="1300">
                <a:solidFill>
                  <a:schemeClr val="tx1"/>
                </a:solidFill>
              </a:defRPr>
            </a:lvl2pPr>
            <a:lvl3pPr lvl="2" algn="r" rtl="0">
              <a:buNone/>
              <a:defRPr sz="1300">
                <a:solidFill>
                  <a:schemeClr val="tx1"/>
                </a:solidFill>
              </a:defRPr>
            </a:lvl3pPr>
            <a:lvl4pPr lvl="3" algn="r" rtl="0">
              <a:buNone/>
              <a:defRPr sz="1300">
                <a:solidFill>
                  <a:schemeClr val="tx1"/>
                </a:solidFill>
              </a:defRPr>
            </a:lvl4pPr>
            <a:lvl5pPr lvl="4" algn="r" rtl="0">
              <a:buNone/>
              <a:defRPr sz="1300">
                <a:solidFill>
                  <a:schemeClr val="tx1"/>
                </a:solidFill>
              </a:defRPr>
            </a:lvl5pPr>
            <a:lvl6pPr lvl="5" algn="r" rtl="0">
              <a:buNone/>
              <a:defRPr sz="1300">
                <a:solidFill>
                  <a:schemeClr val="tx1"/>
                </a:solidFill>
              </a:defRPr>
            </a:lvl6pPr>
            <a:lvl7pPr lvl="6" algn="r" rtl="0">
              <a:buNone/>
              <a:defRPr sz="1300">
                <a:solidFill>
                  <a:schemeClr val="tx1"/>
                </a:solidFill>
              </a:defRPr>
            </a:lvl7pPr>
            <a:lvl8pPr lvl="7" algn="r" rtl="0">
              <a:buNone/>
              <a:defRPr sz="1300">
                <a:solidFill>
                  <a:schemeClr val="tx1"/>
                </a:solidFill>
              </a:defRPr>
            </a:lvl8pPr>
            <a:lvl9pPr lvl="8" algn="r" rtl="0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7"/>
          <p:cNvSpPr txBox="1">
            <a:spLocks noGrp="1"/>
          </p:cNvSpPr>
          <p:nvPr>
            <p:ph type="title"/>
          </p:nvPr>
        </p:nvSpPr>
        <p:spPr>
          <a:xfrm>
            <a:off x="347625" y="1826375"/>
            <a:ext cx="7237800" cy="1654500"/>
          </a:xfrm>
          <a:prstGeom prst="rect">
            <a:avLst/>
          </a:prstGeom>
        </p:spPr>
        <p:txBody>
          <a:bodyPr spcFirstLastPara="1" wrap="square" lIns="26375" tIns="13175" rIns="26375" bIns="13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Radical Collaboration on the Living with Machines project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/>
              <a:t>Ruth Ahnert, Federico Nanni, Daniel Wilson</a:t>
            </a:r>
            <a:endParaRPr sz="14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/>
              <a:t>The Alan Turing Institute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6"/>
          <p:cNvSpPr txBox="1">
            <a:spLocks noGrp="1"/>
          </p:cNvSpPr>
          <p:nvPr>
            <p:ph type="title"/>
          </p:nvPr>
        </p:nvSpPr>
        <p:spPr>
          <a:xfrm>
            <a:off x="637416" y="461557"/>
            <a:ext cx="7886700" cy="994200"/>
          </a:xfrm>
          <a:prstGeom prst="rect">
            <a:avLst/>
          </a:prstGeom>
        </p:spPr>
        <p:txBody>
          <a:bodyPr spcFirstLastPara="1" wrap="square" lIns="26375" tIns="13175" rIns="26375" bIns="13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recognise all contributions</a:t>
            </a:r>
            <a:endParaRPr/>
          </a:p>
        </p:txBody>
      </p:sp>
      <p:pic>
        <p:nvPicPr>
          <p:cNvPr id="479" name="Google Shape;479;p86" descr="Screenshot of the cover sheet at the start of the article"/>
          <p:cNvPicPr preferRelativeResize="0"/>
          <p:nvPr/>
        </p:nvPicPr>
        <p:blipFill rotWithShape="1">
          <a:blip r:embed="rId3">
            <a:alphaModFix/>
          </a:blip>
          <a:srcRect b="14770"/>
          <a:stretch/>
        </p:blipFill>
        <p:spPr>
          <a:xfrm>
            <a:off x="2819924" y="1088550"/>
            <a:ext cx="3504175" cy="35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86"/>
          <p:cNvSpPr txBox="1">
            <a:spLocks noGrp="1"/>
          </p:cNvSpPr>
          <p:nvPr>
            <p:ph type="body" idx="1"/>
          </p:nvPr>
        </p:nvSpPr>
        <p:spPr>
          <a:xfrm>
            <a:off x="0" y="4835825"/>
            <a:ext cx="7878000" cy="482700"/>
          </a:xfrm>
          <a:prstGeom prst="rect">
            <a:avLst/>
          </a:prstGeom>
        </p:spPr>
        <p:txBody>
          <a:bodyPr spcFirstLastPara="1" wrap="square" lIns="26375" tIns="13175" rIns="26375" bIns="13175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1000"/>
              </a:spcAft>
              <a:buNone/>
            </a:pPr>
            <a:r>
              <a:rPr lang="en-GB" sz="800"/>
              <a:t>To know more: https://livingwithmachines.ac.uk/highlighting-authors-contributions-and-interdisciplinary-collaborations-in-living-with-machines/</a:t>
            </a:r>
            <a:endParaRPr sz="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8"/>
          <p:cNvSpPr txBox="1">
            <a:spLocks noGrp="1"/>
          </p:cNvSpPr>
          <p:nvPr>
            <p:ph type="title"/>
          </p:nvPr>
        </p:nvSpPr>
        <p:spPr>
          <a:xfrm>
            <a:off x="637416" y="61395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Work Sans"/>
              <a:buNone/>
            </a:pPr>
            <a:r>
              <a:rPr lang="en-GB"/>
              <a:t>The BL and The Alan Turing Institute</a:t>
            </a:r>
            <a:endParaRPr/>
          </a:p>
        </p:txBody>
      </p:sp>
      <p:sp>
        <p:nvSpPr>
          <p:cNvPr id="412" name="Google Shape;412;p78"/>
          <p:cNvSpPr txBox="1">
            <a:spLocks noGrp="1"/>
          </p:cNvSpPr>
          <p:nvPr>
            <p:ph type="body" idx="1"/>
          </p:nvPr>
        </p:nvSpPr>
        <p:spPr>
          <a:xfrm>
            <a:off x="637416" y="3123889"/>
            <a:ext cx="7878000" cy="12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/>
          <a:p>
            <a:pPr marL="1651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GB"/>
              <a:t>The </a:t>
            </a:r>
            <a:r>
              <a:rPr lang="en-GB" b="1">
                <a:solidFill>
                  <a:srgbClr val="E6223D"/>
                </a:solidFill>
              </a:rPr>
              <a:t>British Library</a:t>
            </a:r>
            <a:r>
              <a:rPr lang="en-GB">
                <a:solidFill>
                  <a:srgbClr val="E6223D"/>
                </a:solidFill>
              </a:rPr>
              <a:t> </a:t>
            </a:r>
            <a:r>
              <a:rPr lang="en-GB"/>
              <a:t>has digitised millions of pages from its collections.</a:t>
            </a:r>
            <a:endParaRPr/>
          </a:p>
          <a:p>
            <a:pPr marL="16510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GB"/>
              <a:t>The national institute for data science and artificial intelligence, </a:t>
            </a:r>
            <a:r>
              <a:rPr lang="en-GB" b="1">
                <a:solidFill>
                  <a:srgbClr val="F88026"/>
                </a:solidFill>
              </a:rPr>
              <a:t>The Alan Turing Institute</a:t>
            </a:r>
            <a:r>
              <a:rPr lang="en-GB"/>
              <a:t>, offers the expertise to harness this data to answer research questions at scale.</a:t>
            </a:r>
            <a:endParaRPr/>
          </a:p>
          <a:p>
            <a:pPr marL="165100" lvl="0" indent="-38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/>
          </a:p>
          <a:p>
            <a:pPr marL="165100" lvl="0" indent="-38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/>
          </a:p>
        </p:txBody>
      </p:sp>
      <p:pic>
        <p:nvPicPr>
          <p:cNvPr id="413" name="Google Shape;413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2304" y="1551150"/>
            <a:ext cx="2787944" cy="1390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5257" y="1618900"/>
            <a:ext cx="269759" cy="56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83755" y="1551150"/>
            <a:ext cx="2780642" cy="1390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9"/>
          <p:cNvSpPr txBox="1">
            <a:spLocks noGrp="1"/>
          </p:cNvSpPr>
          <p:nvPr>
            <p:ph type="title"/>
          </p:nvPr>
        </p:nvSpPr>
        <p:spPr>
          <a:xfrm>
            <a:off x="637416" y="613957"/>
            <a:ext cx="6784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00"/>
              <a:buFont typeface="Work Sans"/>
              <a:buNone/>
            </a:pPr>
            <a:r>
              <a:rPr lang="en-GB"/>
              <a:t>a data-driven history project/ </a:t>
            </a:r>
            <a:br>
              <a:rPr lang="en-GB"/>
            </a:br>
            <a:r>
              <a:rPr lang="en-GB"/>
              <a:t>a history-focused data science project.</a:t>
            </a:r>
            <a:endParaRPr/>
          </a:p>
        </p:txBody>
      </p:sp>
      <p:sp>
        <p:nvSpPr>
          <p:cNvPr id="422" name="Google Shape;422;p79"/>
          <p:cNvSpPr txBox="1">
            <a:spLocks noGrp="1"/>
          </p:cNvSpPr>
          <p:nvPr>
            <p:ph type="body" idx="1"/>
          </p:nvPr>
        </p:nvSpPr>
        <p:spPr>
          <a:xfrm>
            <a:off x="637416" y="1935826"/>
            <a:ext cx="6234000" cy="27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300"/>
              <a:buNone/>
            </a:pP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2300"/>
              <a:buNone/>
            </a:pPr>
            <a:r>
              <a:rPr lang="en-GB" sz="2300"/>
              <a:t>The untapped depth of digital archives means that there is still much to learn about the human, social, and cultural consequences of the coming of the machine age (c.1780-1920). 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80"/>
          <p:cNvSpPr txBox="1">
            <a:spLocks noGrp="1"/>
          </p:cNvSpPr>
          <p:nvPr>
            <p:ph type="title"/>
          </p:nvPr>
        </p:nvSpPr>
        <p:spPr>
          <a:xfrm>
            <a:off x="637416" y="61395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00"/>
              <a:buFont typeface="Work Sans"/>
              <a:buNone/>
            </a:pPr>
            <a:r>
              <a:rPr lang="en-GB"/>
              <a:t>Objectives</a:t>
            </a:r>
            <a:endParaRPr/>
          </a:p>
        </p:txBody>
      </p:sp>
      <p:sp>
        <p:nvSpPr>
          <p:cNvPr id="429" name="Google Shape;429;p80"/>
          <p:cNvSpPr txBox="1">
            <a:spLocks noGrp="1"/>
          </p:cNvSpPr>
          <p:nvPr>
            <p:ph type="body" idx="1"/>
          </p:nvPr>
        </p:nvSpPr>
        <p:spPr>
          <a:xfrm>
            <a:off x="637416" y="1263831"/>
            <a:ext cx="6370800" cy="3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</a:pPr>
            <a:r>
              <a:rPr lang="en-GB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We aim to: </a:t>
            </a: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65100" lvl="0" indent="-165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</a:pPr>
            <a:r>
              <a:rPr lang="en-GB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provide computational means of marshalling at scale the UK’s growing number of digitised historical texts, and documents;</a:t>
            </a: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65100" lvl="0" indent="-165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</a:pPr>
            <a:r>
              <a:rPr lang="en-GB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develop innovative computational models, tools, code, and infrastructure that will be transferable to other research projects;</a:t>
            </a:r>
            <a:endParaRPr/>
          </a:p>
          <a:p>
            <a:pPr marL="165100" lvl="0" indent="-165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GB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facilitate new historical findings about the effects of mechanisation on the lives of ordinary people;</a:t>
            </a: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65100" lvl="0" indent="-165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</a:pPr>
            <a:r>
              <a:rPr lang="en-GB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deliver the above through radical collaboration.</a:t>
            </a: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65100" lvl="0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</a:pP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65100" lvl="0" indent="-508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1"/>
          <p:cNvSpPr txBox="1"/>
          <p:nvPr/>
        </p:nvSpPr>
        <p:spPr>
          <a:xfrm>
            <a:off x="681310" y="39352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00"/>
              <a:buFont typeface="Work Sans"/>
              <a:buNone/>
            </a:pPr>
            <a:r>
              <a:rPr lang="en-GB" sz="2900" b="1" i="0" u="none" strike="noStrike" cap="none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rPr>
              <a:t>The Living with Machines Team</a:t>
            </a: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81"/>
          <p:cNvSpPr txBox="1"/>
          <p:nvPr/>
        </p:nvSpPr>
        <p:spPr>
          <a:xfrm>
            <a:off x="2608294" y="4268030"/>
            <a:ext cx="9615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50" tIns="92850" rIns="92850" bIns="92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6" name="Google Shape;436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314" y="873344"/>
            <a:ext cx="2208387" cy="304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2549" y="1117450"/>
            <a:ext cx="2087500" cy="280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6700" y="1117450"/>
            <a:ext cx="2208374" cy="94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5100" y="1117450"/>
            <a:ext cx="1355558" cy="94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2900" y="2035450"/>
            <a:ext cx="2087500" cy="182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8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83250" y="2057725"/>
            <a:ext cx="1284750" cy="1742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8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62550" y="3924643"/>
            <a:ext cx="2087500" cy="88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8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22900" y="3947251"/>
            <a:ext cx="643869" cy="8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8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39623" y="3947248"/>
            <a:ext cx="643875" cy="893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8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56350" y="3953135"/>
            <a:ext cx="643875" cy="881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8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05175" y="795550"/>
            <a:ext cx="961500" cy="2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8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41750" y="723322"/>
            <a:ext cx="2208375" cy="317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2"/>
          <p:cNvSpPr txBox="1">
            <a:spLocks noGrp="1"/>
          </p:cNvSpPr>
          <p:nvPr>
            <p:ph type="title"/>
          </p:nvPr>
        </p:nvSpPr>
        <p:spPr>
          <a:xfrm>
            <a:off x="637416" y="61395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900"/>
              <a:buFont typeface="Work Sans"/>
              <a:buNone/>
            </a:pPr>
            <a:r>
              <a:rPr lang="en-GB"/>
              <a:t>Challenges</a:t>
            </a:r>
            <a:endParaRPr/>
          </a:p>
        </p:txBody>
      </p:sp>
      <p:sp>
        <p:nvSpPr>
          <p:cNvPr id="454" name="Google Shape;454;p82"/>
          <p:cNvSpPr txBox="1">
            <a:spLocks noGrp="1"/>
          </p:cNvSpPr>
          <p:nvPr>
            <p:ph type="body" idx="1"/>
          </p:nvPr>
        </p:nvSpPr>
        <p:spPr>
          <a:xfrm>
            <a:off x="637416" y="1621350"/>
            <a:ext cx="7878000" cy="27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/>
          <a:p>
            <a:pPr marL="1651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</a:pPr>
            <a:r>
              <a:rPr lang="en-GB"/>
              <a:t>Beginning from a standing start</a:t>
            </a:r>
            <a:endParaRPr/>
          </a:p>
          <a:p>
            <a:pPr marL="508000" lvl="1" indent="-165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No pilot projects</a:t>
            </a:r>
            <a:endParaRPr/>
          </a:p>
          <a:p>
            <a:pPr marL="508000" lvl="1" indent="-165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Almost no prior inter-team collaborations</a:t>
            </a:r>
            <a:endParaRPr/>
          </a:p>
          <a:p>
            <a:pPr marL="508000" lvl="1" indent="-165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Some team members with no collaborative experience</a:t>
            </a:r>
            <a:endParaRPr/>
          </a:p>
          <a:p>
            <a:pPr marL="508000" lvl="1" indent="-165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Data not yet acquired or ingested</a:t>
            </a:r>
            <a:endParaRPr/>
          </a:p>
          <a:p>
            <a:pPr marL="508000" lvl="1" indent="-165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Infrastructure not in place</a:t>
            </a:r>
            <a:endParaRPr/>
          </a:p>
          <a:p>
            <a:pPr marL="16510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</a:pPr>
            <a:r>
              <a:rPr lang="en-GB"/>
              <a:t>Different professional and disciplinary norms: </a:t>
            </a:r>
            <a:endParaRPr/>
          </a:p>
          <a:p>
            <a:pPr marL="508000" lvl="1" indent="-165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Expectations and definitions of success</a:t>
            </a:r>
            <a:endParaRPr/>
          </a:p>
          <a:p>
            <a:pPr marL="508000" lvl="1" indent="-165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Research processes</a:t>
            </a:r>
            <a:endParaRPr/>
          </a:p>
          <a:p>
            <a:pPr marL="508000" lvl="1" indent="-165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Publication and dissemination cultures.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83"/>
          <p:cNvSpPr txBox="1">
            <a:spLocks noGrp="1"/>
          </p:cNvSpPr>
          <p:nvPr>
            <p:ph type="title"/>
          </p:nvPr>
        </p:nvSpPr>
        <p:spPr>
          <a:xfrm>
            <a:off x="602900" y="330000"/>
            <a:ext cx="5903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Work Sans"/>
              <a:buNone/>
            </a:pPr>
            <a:r>
              <a:rPr lang="en-GB"/>
              <a:t>The Project Charter</a:t>
            </a:r>
            <a:endParaRPr/>
          </a:p>
        </p:txBody>
      </p:sp>
      <p:sp>
        <p:nvSpPr>
          <p:cNvPr id="461" name="Google Shape;461;p83"/>
          <p:cNvSpPr txBox="1">
            <a:spLocks noGrp="1"/>
          </p:cNvSpPr>
          <p:nvPr>
            <p:ph type="body" idx="1"/>
          </p:nvPr>
        </p:nvSpPr>
        <p:spPr>
          <a:xfrm>
            <a:off x="602900" y="1154825"/>
            <a:ext cx="79131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375" tIns="13175" rIns="26375" bIns="13175" anchor="t" anchorCtr="0">
            <a:noAutofit/>
          </a:bodyPr>
          <a:lstStyle/>
          <a:p>
            <a:pPr marL="1651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GB"/>
              <a:t>Increasing numbers of models for this practice: Scholars Lab, Colored Conventions Project, Stan Ruecker and Milena Radzikowska etc.</a:t>
            </a:r>
            <a:endParaRPr/>
          </a:p>
          <a:p>
            <a:pPr marL="16510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GB"/>
              <a:t>Aim: </a:t>
            </a:r>
            <a:endParaRPr/>
          </a:p>
          <a:p>
            <a:pPr marL="508000" lvl="1" indent="-165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>
                <a:solidFill>
                  <a:schemeClr val="lt1"/>
                </a:solidFill>
              </a:rPr>
              <a:t>to create shared vision so that people knew what they were signing up for</a:t>
            </a:r>
            <a:endParaRPr/>
          </a:p>
          <a:p>
            <a:pPr marL="508000" lvl="1" indent="-165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>
                <a:solidFill>
                  <a:schemeClr val="lt1"/>
                </a:solidFill>
              </a:rPr>
              <a:t>lists a set of informal policies or values that we commit to abiding by, but also revisiting and revising where they are not working or require nuancing.</a:t>
            </a:r>
            <a:endParaRPr/>
          </a:p>
          <a:p>
            <a:pPr marL="16510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GB"/>
              <a:t>Version 1: written by PI and Co-Is for hiring</a:t>
            </a:r>
            <a:endParaRPr/>
          </a:p>
          <a:p>
            <a:pPr marL="16510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GB"/>
              <a:t>Version 2: revised once team on board</a:t>
            </a:r>
            <a:endParaRPr/>
          </a:p>
          <a:p>
            <a:pPr marL="165100" lvl="0" indent="-165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GB"/>
              <a:t>Plan to revisit at intervals (Pandemic!)</a:t>
            </a:r>
            <a:endParaRPr/>
          </a:p>
          <a:p>
            <a:pPr marL="165100" lvl="0" indent="-38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/>
          </a:p>
          <a:p>
            <a:pPr marL="16510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84"/>
          <p:cNvSpPr txBox="1">
            <a:spLocks noGrp="1"/>
          </p:cNvSpPr>
          <p:nvPr>
            <p:ph type="title"/>
          </p:nvPr>
        </p:nvSpPr>
        <p:spPr>
          <a:xfrm>
            <a:off x="637416" y="613957"/>
            <a:ext cx="7886700" cy="994200"/>
          </a:xfrm>
          <a:prstGeom prst="rect">
            <a:avLst/>
          </a:prstGeom>
        </p:spPr>
        <p:txBody>
          <a:bodyPr spcFirstLastPara="1" wrap="square" lIns="26375" tIns="13175" rIns="26375" bIns="13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brainstorm ideas together</a:t>
            </a:r>
            <a:endParaRPr/>
          </a:p>
        </p:txBody>
      </p:sp>
      <p:sp>
        <p:nvSpPr>
          <p:cNvPr id="467" name="Google Shape;467;p84"/>
          <p:cNvSpPr txBox="1">
            <a:spLocks noGrp="1"/>
          </p:cNvSpPr>
          <p:nvPr>
            <p:ph type="body" idx="1"/>
          </p:nvPr>
        </p:nvSpPr>
        <p:spPr>
          <a:xfrm>
            <a:off x="637416" y="1316550"/>
            <a:ext cx="7878000" cy="2768100"/>
          </a:xfrm>
          <a:prstGeom prst="rect">
            <a:avLst/>
          </a:prstGeom>
        </p:spPr>
        <p:txBody>
          <a:bodyPr spcFirstLastPara="1" wrap="square" lIns="26375" tIns="13175" rIns="26375" bIns="13175" anchor="t" anchorCtr="0">
            <a:noAutofit/>
          </a:bodyPr>
          <a:lstStyle/>
          <a:p>
            <a:pPr marL="457200" lvl="0" indent="-355600" algn="l" rtl="0">
              <a:spcBef>
                <a:spcPts val="70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HypGen: hypothesis generation group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IdeasLab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NLP reading group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Computer vision for digital heritage interest group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-GB"/>
              <a:t>Humanities &amp; data science discussion group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5"/>
          <p:cNvSpPr txBox="1">
            <a:spLocks noGrp="1"/>
          </p:cNvSpPr>
          <p:nvPr>
            <p:ph type="title"/>
          </p:nvPr>
        </p:nvSpPr>
        <p:spPr>
          <a:xfrm>
            <a:off x="637416" y="613957"/>
            <a:ext cx="7886700" cy="994200"/>
          </a:xfrm>
          <a:prstGeom prst="rect">
            <a:avLst/>
          </a:prstGeom>
        </p:spPr>
        <p:txBody>
          <a:bodyPr spcFirstLastPara="1" wrap="square" lIns="26375" tIns="13175" rIns="26375" bIns="13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embed best RSE practices</a:t>
            </a:r>
            <a:endParaRPr/>
          </a:p>
        </p:txBody>
      </p:sp>
      <p:sp>
        <p:nvSpPr>
          <p:cNvPr id="473" name="Google Shape;473;p85"/>
          <p:cNvSpPr txBox="1">
            <a:spLocks noGrp="1"/>
          </p:cNvSpPr>
          <p:nvPr>
            <p:ph type="body" idx="1"/>
          </p:nvPr>
        </p:nvSpPr>
        <p:spPr>
          <a:xfrm>
            <a:off x="637416" y="1316550"/>
            <a:ext cx="7878000" cy="2768100"/>
          </a:xfrm>
          <a:prstGeom prst="rect">
            <a:avLst/>
          </a:prstGeom>
        </p:spPr>
        <p:txBody>
          <a:bodyPr spcFirstLastPara="1" wrap="square" lIns="26375" tIns="13175" rIns="26375" bIns="13175" anchor="t" anchorCtr="0">
            <a:noAutofit/>
          </a:bodyPr>
          <a:lstStyle/>
          <a:p>
            <a:pPr marL="457200" lvl="0" indent="-355600" algn="l" rtl="0">
              <a:spcBef>
                <a:spcPts val="70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Offering git-flow overviews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Being available for informal support (Code &amp; Coffe)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Having milestones independent from conference deadlines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Having regular stand-up meetings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Coding together and reviewing each other’s code (a lot)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ving with Machines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3340"/>
      </a:accent1>
      <a:accent2>
        <a:srgbClr val="B7B09C"/>
      </a:accent2>
      <a:accent3>
        <a:srgbClr val="A3BCC2"/>
      </a:accent3>
      <a:accent4>
        <a:srgbClr val="6CACE3"/>
      </a:accent4>
      <a:accent5>
        <a:srgbClr val="081F2C"/>
      </a:accent5>
      <a:accent6>
        <a:srgbClr val="FE5000"/>
      </a:accent6>
      <a:hlink>
        <a:srgbClr val="EF3340"/>
      </a:hlink>
      <a:folHlink>
        <a:srgbClr val="A3BC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Living with Machines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3340"/>
      </a:accent1>
      <a:accent2>
        <a:srgbClr val="B7B09C"/>
      </a:accent2>
      <a:accent3>
        <a:srgbClr val="A3BCC2"/>
      </a:accent3>
      <a:accent4>
        <a:srgbClr val="6CACE3"/>
      </a:accent4>
      <a:accent5>
        <a:srgbClr val="081F2C"/>
      </a:accent5>
      <a:accent6>
        <a:srgbClr val="FE5000"/>
      </a:accent6>
      <a:hlink>
        <a:srgbClr val="EF3340"/>
      </a:hlink>
      <a:folHlink>
        <a:srgbClr val="A3BC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Living with Machines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3340"/>
      </a:accent1>
      <a:accent2>
        <a:srgbClr val="B7B09C"/>
      </a:accent2>
      <a:accent3>
        <a:srgbClr val="A3BCC2"/>
      </a:accent3>
      <a:accent4>
        <a:srgbClr val="6CACE3"/>
      </a:accent4>
      <a:accent5>
        <a:srgbClr val="081F2C"/>
      </a:accent5>
      <a:accent6>
        <a:srgbClr val="FE5000"/>
      </a:accent6>
      <a:hlink>
        <a:srgbClr val="EF3340"/>
      </a:hlink>
      <a:folHlink>
        <a:srgbClr val="A3BC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On-screen Show (16:9)</PresentationFormat>
  <Paragraphs>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Work Sans Light</vt:lpstr>
      <vt:lpstr>Open Sans</vt:lpstr>
      <vt:lpstr>Calibri</vt:lpstr>
      <vt:lpstr>Work Sans</vt:lpstr>
      <vt:lpstr>PT Sans Narrow</vt:lpstr>
      <vt:lpstr>Tropic</vt:lpstr>
      <vt:lpstr>Office Theme</vt:lpstr>
      <vt:lpstr>Simple Light</vt:lpstr>
      <vt:lpstr>Office Theme</vt:lpstr>
      <vt:lpstr>Office Theme</vt:lpstr>
      <vt:lpstr>Radical Collaboration on the Living with Machines project  Ruth Ahnert, Federico Nanni, Daniel Wilson The Alan Turing Institute</vt:lpstr>
      <vt:lpstr>The BL and The Alan Turing Institute</vt:lpstr>
      <vt:lpstr>a data-driven history project/  a history-focused data science project.</vt:lpstr>
      <vt:lpstr>Objectives</vt:lpstr>
      <vt:lpstr>PowerPoint Presentation</vt:lpstr>
      <vt:lpstr>Challenges</vt:lpstr>
      <vt:lpstr>The Project Charter</vt:lpstr>
      <vt:lpstr>How to brainstorm ideas together</vt:lpstr>
      <vt:lpstr>How to embed best RSE practices</vt:lpstr>
      <vt:lpstr>How to recognise all contributions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Radical Collaboration on the Living with Machines project  Ruth Ahnert, Federico Nanni, Daniel Wilson The Alan Turing Institute</dc:title>
  <dc:creator>Endfield, Georgina</dc:creator>
  <cp:lastModifiedBy>Endfield, Georgina</cp:lastModifiedBy>
  <cp:revision>1</cp:revision>
  <dcterms:modified xsi:type="dcterms:W3CDTF">2023-11-15T19:42:11Z</dcterms:modified>
</cp:coreProperties>
</file>