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007578778" r:id="rId5"/>
    <p:sldId id="372" r:id="rId6"/>
    <p:sldId id="376" r:id="rId7"/>
    <p:sldId id="359" r:id="rId8"/>
    <p:sldId id="379" r:id="rId9"/>
    <p:sldId id="368" r:id="rId10"/>
    <p:sldId id="2007578780" r:id="rId11"/>
    <p:sldId id="2007578779" r:id="rId12"/>
    <p:sldId id="377" r:id="rId13"/>
    <p:sldId id="380" r:id="rId14"/>
    <p:sldId id="363" r:id="rId15"/>
    <p:sldId id="367" r:id="rId16"/>
    <p:sldId id="374" r:id="rId17"/>
    <p:sldId id="364" r:id="rId18"/>
    <p:sldId id="373" r:id="rId19"/>
    <p:sldId id="371" r:id="rId20"/>
    <p:sldId id="2007578781" r:id="rId21"/>
    <p:sldId id="382" r:id="rId22"/>
    <p:sldId id="383" r:id="rId23"/>
    <p:sldId id="370" r:id="rId24"/>
    <p:sldId id="2007578782" r:id="rId25"/>
    <p:sldId id="2007578783" r:id="rId26"/>
    <p:sldId id="2007578784" r:id="rId27"/>
    <p:sldId id="2007578785" r:id="rId28"/>
    <p:sldId id="200757878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F9FA"/>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F32BDD-5798-43C5-A2D9-16B30C818E2D}" v="5" dt="2025-10-02T12:20:39.6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94660"/>
  </p:normalViewPr>
  <p:slideViewPr>
    <p:cSldViewPr snapToGrid="0">
      <p:cViewPr varScale="1">
        <p:scale>
          <a:sx n="115" d="100"/>
          <a:sy n="115" d="100"/>
        </p:scale>
        <p:origin x="44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nyan, Nick" userId="377d8540-4057-4066-b92e-ea9abea2c0a3" providerId="ADAL" clId="{89F32BDD-5798-43C5-A2D9-16B30C818E2D}"/>
    <pc:docChg chg="undo custSel addSld modSld sldOrd">
      <pc:chgData name="Bunyan, Nick" userId="377d8540-4057-4066-b92e-ea9abea2c0a3" providerId="ADAL" clId="{89F32BDD-5798-43C5-A2D9-16B30C818E2D}" dt="2025-10-09T13:52:27.977" v="1816" actId="20577"/>
      <pc:docMkLst>
        <pc:docMk/>
      </pc:docMkLst>
      <pc:sldChg chg="modSp mod">
        <pc:chgData name="Bunyan, Nick" userId="377d8540-4057-4066-b92e-ea9abea2c0a3" providerId="ADAL" clId="{89F32BDD-5798-43C5-A2D9-16B30C818E2D}" dt="2025-10-02T12:35:57.146" v="1780" actId="20577"/>
        <pc:sldMkLst>
          <pc:docMk/>
          <pc:sldMk cId="3533527699" sldId="359"/>
        </pc:sldMkLst>
        <pc:spChg chg="mod">
          <ac:chgData name="Bunyan, Nick" userId="377d8540-4057-4066-b92e-ea9abea2c0a3" providerId="ADAL" clId="{89F32BDD-5798-43C5-A2D9-16B30C818E2D}" dt="2025-10-02T12:35:57.146" v="1780" actId="20577"/>
          <ac:spMkLst>
            <pc:docMk/>
            <pc:sldMk cId="3533527699" sldId="359"/>
            <ac:spMk id="7" creationId="{763D5887-76A2-2258-732B-7CE2F19C7D68}"/>
          </ac:spMkLst>
        </pc:spChg>
        <pc:spChg chg="mod">
          <ac:chgData name="Bunyan, Nick" userId="377d8540-4057-4066-b92e-ea9abea2c0a3" providerId="ADAL" clId="{89F32BDD-5798-43C5-A2D9-16B30C818E2D}" dt="2025-10-02T12:03:56.836" v="1553" actId="14100"/>
          <ac:spMkLst>
            <pc:docMk/>
            <pc:sldMk cId="3533527699" sldId="359"/>
            <ac:spMk id="15" creationId="{C77FBE82-7BA3-3323-EF5E-DD1ACC1DFED8}"/>
          </ac:spMkLst>
        </pc:spChg>
      </pc:sldChg>
      <pc:sldChg chg="modSp mod">
        <pc:chgData name="Bunyan, Nick" userId="377d8540-4057-4066-b92e-ea9abea2c0a3" providerId="ADAL" clId="{89F32BDD-5798-43C5-A2D9-16B30C818E2D}" dt="2025-10-02T12:10:15.377" v="1598" actId="20577"/>
        <pc:sldMkLst>
          <pc:docMk/>
          <pc:sldMk cId="3444873753" sldId="363"/>
        </pc:sldMkLst>
        <pc:spChg chg="mod">
          <ac:chgData name="Bunyan, Nick" userId="377d8540-4057-4066-b92e-ea9abea2c0a3" providerId="ADAL" clId="{89F32BDD-5798-43C5-A2D9-16B30C818E2D}" dt="2025-10-02T12:10:09.929" v="1597" actId="404"/>
          <ac:spMkLst>
            <pc:docMk/>
            <pc:sldMk cId="3444873753" sldId="363"/>
            <ac:spMk id="8" creationId="{52EE145A-E068-2A50-F167-43F3400CFF34}"/>
          </ac:spMkLst>
        </pc:spChg>
        <pc:spChg chg="mod">
          <ac:chgData name="Bunyan, Nick" userId="377d8540-4057-4066-b92e-ea9abea2c0a3" providerId="ADAL" clId="{89F32BDD-5798-43C5-A2D9-16B30C818E2D}" dt="2025-10-02T12:10:15.377" v="1598" actId="20577"/>
          <ac:spMkLst>
            <pc:docMk/>
            <pc:sldMk cId="3444873753" sldId="363"/>
            <ac:spMk id="12" creationId="{C260668A-5F0A-6836-F7E8-F16BBD8D1882}"/>
          </ac:spMkLst>
        </pc:spChg>
      </pc:sldChg>
      <pc:sldChg chg="addSp modSp mod">
        <pc:chgData name="Bunyan, Nick" userId="377d8540-4057-4066-b92e-ea9abea2c0a3" providerId="ADAL" clId="{89F32BDD-5798-43C5-A2D9-16B30C818E2D}" dt="2025-10-02T12:21:11.738" v="1664" actId="1076"/>
        <pc:sldMkLst>
          <pc:docMk/>
          <pc:sldMk cId="1524017055" sldId="364"/>
        </pc:sldMkLst>
        <pc:spChg chg="mod">
          <ac:chgData name="Bunyan, Nick" userId="377d8540-4057-4066-b92e-ea9abea2c0a3" providerId="ADAL" clId="{89F32BDD-5798-43C5-A2D9-16B30C818E2D}" dt="2025-10-02T12:19:38.549" v="1648" actId="403"/>
          <ac:spMkLst>
            <pc:docMk/>
            <pc:sldMk cId="1524017055" sldId="364"/>
            <ac:spMk id="8" creationId="{D001793A-B025-DFC1-EA1F-4F0EA4487435}"/>
          </ac:spMkLst>
        </pc:spChg>
        <pc:spChg chg="mod">
          <ac:chgData name="Bunyan, Nick" userId="377d8540-4057-4066-b92e-ea9abea2c0a3" providerId="ADAL" clId="{89F32BDD-5798-43C5-A2D9-16B30C818E2D}" dt="2025-10-02T12:19:45.209" v="1649" actId="255"/>
          <ac:spMkLst>
            <pc:docMk/>
            <pc:sldMk cId="1524017055" sldId="364"/>
            <ac:spMk id="12" creationId="{7306681D-80FA-897E-DF2F-1E4C14039F0F}"/>
          </ac:spMkLst>
        </pc:spChg>
        <pc:picChg chg="mod">
          <ac:chgData name="Bunyan, Nick" userId="377d8540-4057-4066-b92e-ea9abea2c0a3" providerId="ADAL" clId="{89F32BDD-5798-43C5-A2D9-16B30C818E2D}" dt="2025-10-02T12:21:04.979" v="1661" actId="1076"/>
          <ac:picMkLst>
            <pc:docMk/>
            <pc:sldMk cId="1524017055" sldId="364"/>
            <ac:picMk id="3" creationId="{A14F3880-3D15-D8CE-617A-6530C27EC920}"/>
          </ac:picMkLst>
        </pc:picChg>
        <pc:picChg chg="add mod">
          <ac:chgData name="Bunyan, Nick" userId="377d8540-4057-4066-b92e-ea9abea2c0a3" providerId="ADAL" clId="{89F32BDD-5798-43C5-A2D9-16B30C818E2D}" dt="2025-10-02T12:21:11.738" v="1664" actId="1076"/>
          <ac:picMkLst>
            <pc:docMk/>
            <pc:sldMk cId="1524017055" sldId="364"/>
            <ac:picMk id="4" creationId="{65174315-5F7B-82EF-08BB-504AF0FFE0F5}"/>
          </ac:picMkLst>
        </pc:picChg>
      </pc:sldChg>
      <pc:sldChg chg="ord">
        <pc:chgData name="Bunyan, Nick" userId="377d8540-4057-4066-b92e-ea9abea2c0a3" providerId="ADAL" clId="{89F32BDD-5798-43C5-A2D9-16B30C818E2D}" dt="2025-10-02T08:43:55.553" v="1536"/>
        <pc:sldMkLst>
          <pc:docMk/>
          <pc:sldMk cId="1364631526" sldId="367"/>
        </pc:sldMkLst>
      </pc:sldChg>
      <pc:sldChg chg="modSp mod">
        <pc:chgData name="Bunyan, Nick" userId="377d8540-4057-4066-b92e-ea9abea2c0a3" providerId="ADAL" clId="{89F32BDD-5798-43C5-A2D9-16B30C818E2D}" dt="2025-10-02T12:14:10.206" v="1622" actId="6549"/>
        <pc:sldMkLst>
          <pc:docMk/>
          <pc:sldMk cId="3685212772" sldId="368"/>
        </pc:sldMkLst>
        <pc:spChg chg="mod">
          <ac:chgData name="Bunyan, Nick" userId="377d8540-4057-4066-b92e-ea9abea2c0a3" providerId="ADAL" clId="{89F32BDD-5798-43C5-A2D9-16B30C818E2D}" dt="2025-10-02T12:04:28.437" v="1564" actId="20577"/>
          <ac:spMkLst>
            <pc:docMk/>
            <pc:sldMk cId="3685212772" sldId="368"/>
            <ac:spMk id="8" creationId="{19DA6D61-33CB-021B-9D0C-A07C1B160F8D}"/>
          </ac:spMkLst>
        </pc:spChg>
        <pc:spChg chg="mod">
          <ac:chgData name="Bunyan, Nick" userId="377d8540-4057-4066-b92e-ea9abea2c0a3" providerId="ADAL" clId="{89F32BDD-5798-43C5-A2D9-16B30C818E2D}" dt="2025-10-02T12:14:10.206" v="1622" actId="6549"/>
          <ac:spMkLst>
            <pc:docMk/>
            <pc:sldMk cId="3685212772" sldId="368"/>
            <ac:spMk id="12" creationId="{2386F37F-0E4B-346A-1D6F-A416261806E0}"/>
          </ac:spMkLst>
        </pc:spChg>
      </pc:sldChg>
      <pc:sldChg chg="modSp mod">
        <pc:chgData name="Bunyan, Nick" userId="377d8540-4057-4066-b92e-ea9abea2c0a3" providerId="ADAL" clId="{89F32BDD-5798-43C5-A2D9-16B30C818E2D}" dt="2025-10-02T12:30:11.922" v="1717" actId="404"/>
        <pc:sldMkLst>
          <pc:docMk/>
          <pc:sldMk cId="3864788978" sldId="370"/>
        </pc:sldMkLst>
        <pc:spChg chg="mod">
          <ac:chgData name="Bunyan, Nick" userId="377d8540-4057-4066-b92e-ea9abea2c0a3" providerId="ADAL" clId="{89F32BDD-5798-43C5-A2D9-16B30C818E2D}" dt="2025-10-02T12:27:32.323" v="1701" actId="255"/>
          <ac:spMkLst>
            <pc:docMk/>
            <pc:sldMk cId="3864788978" sldId="370"/>
            <ac:spMk id="2" creationId="{5AC01C18-DDBA-35F7-F9E5-4F89B5E4832C}"/>
          </ac:spMkLst>
        </pc:spChg>
        <pc:spChg chg="mod">
          <ac:chgData name="Bunyan, Nick" userId="377d8540-4057-4066-b92e-ea9abea2c0a3" providerId="ADAL" clId="{89F32BDD-5798-43C5-A2D9-16B30C818E2D}" dt="2025-10-02T12:30:11.922" v="1717" actId="404"/>
          <ac:spMkLst>
            <pc:docMk/>
            <pc:sldMk cId="3864788978" sldId="370"/>
            <ac:spMk id="8" creationId="{D001793A-B025-DFC1-EA1F-4F0EA4487435}"/>
          </ac:spMkLst>
        </pc:spChg>
      </pc:sldChg>
      <pc:sldChg chg="modSp mod">
        <pc:chgData name="Bunyan, Nick" userId="377d8540-4057-4066-b92e-ea9abea2c0a3" providerId="ADAL" clId="{89F32BDD-5798-43C5-A2D9-16B30C818E2D}" dt="2025-10-02T12:23:39.334" v="1679" actId="27636"/>
        <pc:sldMkLst>
          <pc:docMk/>
          <pc:sldMk cId="248861677" sldId="371"/>
        </pc:sldMkLst>
        <pc:spChg chg="mod">
          <ac:chgData name="Bunyan, Nick" userId="377d8540-4057-4066-b92e-ea9abea2c0a3" providerId="ADAL" clId="{89F32BDD-5798-43C5-A2D9-16B30C818E2D}" dt="2025-10-02T12:23:39.334" v="1679" actId="27636"/>
          <ac:spMkLst>
            <pc:docMk/>
            <pc:sldMk cId="248861677" sldId="371"/>
            <ac:spMk id="8" creationId="{D001793A-B025-DFC1-EA1F-4F0EA4487435}"/>
          </ac:spMkLst>
        </pc:spChg>
      </pc:sldChg>
      <pc:sldChg chg="modSp mod">
        <pc:chgData name="Bunyan, Nick" userId="377d8540-4057-4066-b92e-ea9abea2c0a3" providerId="ADAL" clId="{89F32BDD-5798-43C5-A2D9-16B30C818E2D}" dt="2025-10-02T12:12:39.999" v="1616" actId="6549"/>
        <pc:sldMkLst>
          <pc:docMk/>
          <pc:sldMk cId="3440584143" sldId="372"/>
        </pc:sldMkLst>
        <pc:spChg chg="mod">
          <ac:chgData name="Bunyan, Nick" userId="377d8540-4057-4066-b92e-ea9abea2c0a3" providerId="ADAL" clId="{89F32BDD-5798-43C5-A2D9-16B30C818E2D}" dt="2025-10-02T12:03:07.032" v="1545" actId="404"/>
          <ac:spMkLst>
            <pc:docMk/>
            <pc:sldMk cId="3440584143" sldId="372"/>
            <ac:spMk id="8" creationId="{822E3BEF-E446-4004-BD6D-3583ADF1C752}"/>
          </ac:spMkLst>
        </pc:spChg>
        <pc:spChg chg="mod">
          <ac:chgData name="Bunyan, Nick" userId="377d8540-4057-4066-b92e-ea9abea2c0a3" providerId="ADAL" clId="{89F32BDD-5798-43C5-A2D9-16B30C818E2D}" dt="2025-10-02T12:12:39.999" v="1616" actId="6549"/>
          <ac:spMkLst>
            <pc:docMk/>
            <pc:sldMk cId="3440584143" sldId="372"/>
            <ac:spMk id="12" creationId="{EEB85047-93DC-46A8-B316-3FBA6CEE7BCC}"/>
          </ac:spMkLst>
        </pc:spChg>
      </pc:sldChg>
      <pc:sldChg chg="modSp mod">
        <pc:chgData name="Bunyan, Nick" userId="377d8540-4057-4066-b92e-ea9abea2c0a3" providerId="ADAL" clId="{89F32BDD-5798-43C5-A2D9-16B30C818E2D}" dt="2025-10-02T12:22:53.570" v="1675" actId="1076"/>
        <pc:sldMkLst>
          <pc:docMk/>
          <pc:sldMk cId="778411650" sldId="373"/>
        </pc:sldMkLst>
        <pc:spChg chg="mod">
          <ac:chgData name="Bunyan, Nick" userId="377d8540-4057-4066-b92e-ea9abea2c0a3" providerId="ADAL" clId="{89F32BDD-5798-43C5-A2D9-16B30C818E2D}" dt="2025-10-02T12:22:53.570" v="1675" actId="1076"/>
          <ac:spMkLst>
            <pc:docMk/>
            <pc:sldMk cId="778411650" sldId="373"/>
            <ac:spMk id="5" creationId="{7D90D090-A6EB-07AB-C438-C3A1B53BA32D}"/>
          </ac:spMkLst>
        </pc:spChg>
        <pc:spChg chg="mod">
          <ac:chgData name="Bunyan, Nick" userId="377d8540-4057-4066-b92e-ea9abea2c0a3" providerId="ADAL" clId="{89F32BDD-5798-43C5-A2D9-16B30C818E2D}" dt="2025-10-02T12:22:43.474" v="1673" actId="255"/>
          <ac:spMkLst>
            <pc:docMk/>
            <pc:sldMk cId="778411650" sldId="373"/>
            <ac:spMk id="8" creationId="{BD85BC7A-D2A7-0ABC-2BE5-17DA72F4E51B}"/>
          </ac:spMkLst>
        </pc:spChg>
        <pc:cxnChg chg="mod">
          <ac:chgData name="Bunyan, Nick" userId="377d8540-4057-4066-b92e-ea9abea2c0a3" providerId="ADAL" clId="{89F32BDD-5798-43C5-A2D9-16B30C818E2D}" dt="2025-09-25T13:18:07.594" v="1349" actId="14100"/>
          <ac:cxnSpMkLst>
            <pc:docMk/>
            <pc:sldMk cId="778411650" sldId="373"/>
            <ac:cxnSpMk id="7" creationId="{28337560-6C3E-598F-A461-E5939D977752}"/>
          </ac:cxnSpMkLst>
        </pc:cxnChg>
      </pc:sldChg>
      <pc:sldChg chg="modSp mod">
        <pc:chgData name="Bunyan, Nick" userId="377d8540-4057-4066-b92e-ea9abea2c0a3" providerId="ADAL" clId="{89F32BDD-5798-43C5-A2D9-16B30C818E2D}" dt="2025-10-02T12:19:26.962" v="1647" actId="1076"/>
        <pc:sldMkLst>
          <pc:docMk/>
          <pc:sldMk cId="1112059811" sldId="374"/>
        </pc:sldMkLst>
        <pc:spChg chg="mod">
          <ac:chgData name="Bunyan, Nick" userId="377d8540-4057-4066-b92e-ea9abea2c0a3" providerId="ADAL" clId="{89F32BDD-5798-43C5-A2D9-16B30C818E2D}" dt="2025-10-02T12:19:26.962" v="1647" actId="1076"/>
          <ac:spMkLst>
            <pc:docMk/>
            <pc:sldMk cId="1112059811" sldId="374"/>
            <ac:spMk id="4" creationId="{5108D62E-86DB-9C87-86AD-070510FB96A6}"/>
          </ac:spMkLst>
        </pc:spChg>
        <pc:spChg chg="mod">
          <ac:chgData name="Bunyan, Nick" userId="377d8540-4057-4066-b92e-ea9abea2c0a3" providerId="ADAL" clId="{89F32BDD-5798-43C5-A2D9-16B30C818E2D}" dt="2025-10-02T12:18:56.542" v="1641" actId="404"/>
          <ac:spMkLst>
            <pc:docMk/>
            <pc:sldMk cId="1112059811" sldId="374"/>
            <ac:spMk id="8" creationId="{19DA6D61-33CB-021B-9D0C-A07C1B160F8D}"/>
          </ac:spMkLst>
        </pc:spChg>
        <pc:spChg chg="mod">
          <ac:chgData name="Bunyan, Nick" userId="377d8540-4057-4066-b92e-ea9abea2c0a3" providerId="ADAL" clId="{89F32BDD-5798-43C5-A2D9-16B30C818E2D}" dt="2025-10-02T12:19:06.117" v="1642" actId="403"/>
          <ac:spMkLst>
            <pc:docMk/>
            <pc:sldMk cId="1112059811" sldId="374"/>
            <ac:spMk id="46" creationId="{C8E78848-4E44-7466-2EF0-9F9BD3A43D4B}"/>
          </ac:spMkLst>
        </pc:spChg>
        <pc:spChg chg="mod">
          <ac:chgData name="Bunyan, Nick" userId="377d8540-4057-4066-b92e-ea9abea2c0a3" providerId="ADAL" clId="{89F32BDD-5798-43C5-A2D9-16B30C818E2D}" dt="2025-10-02T12:19:11.574" v="1643" actId="403"/>
          <ac:spMkLst>
            <pc:docMk/>
            <pc:sldMk cId="1112059811" sldId="374"/>
            <ac:spMk id="47" creationId="{5886D63B-A45A-E780-3E3F-1D0525DE105C}"/>
          </ac:spMkLst>
        </pc:spChg>
      </pc:sldChg>
      <pc:sldChg chg="modSp mod">
        <pc:chgData name="Bunyan, Nick" userId="377d8540-4057-4066-b92e-ea9abea2c0a3" providerId="ADAL" clId="{89F32BDD-5798-43C5-A2D9-16B30C818E2D}" dt="2025-10-02T12:03:47.507" v="1551" actId="404"/>
        <pc:sldMkLst>
          <pc:docMk/>
          <pc:sldMk cId="3981563526" sldId="376"/>
        </pc:sldMkLst>
        <pc:spChg chg="mod">
          <ac:chgData name="Bunyan, Nick" userId="377d8540-4057-4066-b92e-ea9abea2c0a3" providerId="ADAL" clId="{89F32BDD-5798-43C5-A2D9-16B30C818E2D}" dt="2025-10-02T12:03:47.507" v="1551" actId="404"/>
          <ac:spMkLst>
            <pc:docMk/>
            <pc:sldMk cId="3981563526" sldId="376"/>
            <ac:spMk id="8" creationId="{802BE1BA-EACC-B720-338F-84A937595FDF}"/>
          </ac:spMkLst>
        </pc:spChg>
      </pc:sldChg>
      <pc:sldChg chg="modSp mod">
        <pc:chgData name="Bunyan, Nick" userId="377d8540-4057-4066-b92e-ea9abea2c0a3" providerId="ADAL" clId="{89F32BDD-5798-43C5-A2D9-16B30C818E2D}" dt="2025-10-02T12:17:44.043" v="1636" actId="1076"/>
        <pc:sldMkLst>
          <pc:docMk/>
          <pc:sldMk cId="4060667416" sldId="377"/>
        </pc:sldMkLst>
        <pc:spChg chg="mod">
          <ac:chgData name="Bunyan, Nick" userId="377d8540-4057-4066-b92e-ea9abea2c0a3" providerId="ADAL" clId="{89F32BDD-5798-43C5-A2D9-16B30C818E2D}" dt="2025-10-02T12:17:14.436" v="1631" actId="14100"/>
          <ac:spMkLst>
            <pc:docMk/>
            <pc:sldMk cId="4060667416" sldId="377"/>
            <ac:spMk id="8" creationId="{77D89C87-E922-13B3-41CE-0ACFEA63B218}"/>
          </ac:spMkLst>
        </pc:spChg>
        <pc:spChg chg="mod">
          <ac:chgData name="Bunyan, Nick" userId="377d8540-4057-4066-b92e-ea9abea2c0a3" providerId="ADAL" clId="{89F32BDD-5798-43C5-A2D9-16B30C818E2D}" dt="2025-10-02T12:17:44.043" v="1636" actId="1076"/>
          <ac:spMkLst>
            <pc:docMk/>
            <pc:sldMk cId="4060667416" sldId="377"/>
            <ac:spMk id="12" creationId="{487913C1-2712-A345-34E8-81233AC8FCA7}"/>
          </ac:spMkLst>
        </pc:spChg>
      </pc:sldChg>
      <pc:sldChg chg="modSp mod">
        <pc:chgData name="Bunyan, Nick" userId="377d8540-4057-4066-b92e-ea9abea2c0a3" providerId="ADAL" clId="{89F32BDD-5798-43C5-A2D9-16B30C818E2D}" dt="2025-10-02T12:13:35.048" v="1617" actId="403"/>
        <pc:sldMkLst>
          <pc:docMk/>
          <pc:sldMk cId="3921813450" sldId="379"/>
        </pc:sldMkLst>
        <pc:spChg chg="mod">
          <ac:chgData name="Bunyan, Nick" userId="377d8540-4057-4066-b92e-ea9abea2c0a3" providerId="ADAL" clId="{89F32BDD-5798-43C5-A2D9-16B30C818E2D}" dt="2025-10-02T12:04:06.301" v="1554" actId="404"/>
          <ac:spMkLst>
            <pc:docMk/>
            <pc:sldMk cId="3921813450" sldId="379"/>
            <ac:spMk id="8" creationId="{5D690BA2-35AB-6AA1-114D-BB59E44B3C35}"/>
          </ac:spMkLst>
        </pc:spChg>
        <pc:spChg chg="mod">
          <ac:chgData name="Bunyan, Nick" userId="377d8540-4057-4066-b92e-ea9abea2c0a3" providerId="ADAL" clId="{89F32BDD-5798-43C5-A2D9-16B30C818E2D}" dt="2025-10-02T12:13:35.048" v="1617" actId="403"/>
          <ac:spMkLst>
            <pc:docMk/>
            <pc:sldMk cId="3921813450" sldId="379"/>
            <ac:spMk id="12" creationId="{34491EC5-82F6-B2B1-8C44-50DC783FA5E6}"/>
          </ac:spMkLst>
        </pc:spChg>
      </pc:sldChg>
      <pc:sldChg chg="modSp mod">
        <pc:chgData name="Bunyan, Nick" userId="377d8540-4057-4066-b92e-ea9abea2c0a3" providerId="ADAL" clId="{89F32BDD-5798-43C5-A2D9-16B30C818E2D}" dt="2025-10-02T12:18:04.912" v="1637" actId="404"/>
        <pc:sldMkLst>
          <pc:docMk/>
          <pc:sldMk cId="3535761895" sldId="380"/>
        </pc:sldMkLst>
        <pc:spChg chg="mod">
          <ac:chgData name="Bunyan, Nick" userId="377d8540-4057-4066-b92e-ea9abea2c0a3" providerId="ADAL" clId="{89F32BDD-5798-43C5-A2D9-16B30C818E2D}" dt="2025-10-02T12:08:55.488" v="1593" actId="14100"/>
          <ac:spMkLst>
            <pc:docMk/>
            <pc:sldMk cId="3535761895" sldId="380"/>
            <ac:spMk id="8" creationId="{B4168576-9F14-46F2-10D3-97AE93BE4E67}"/>
          </ac:spMkLst>
        </pc:spChg>
        <pc:spChg chg="mod">
          <ac:chgData name="Bunyan, Nick" userId="377d8540-4057-4066-b92e-ea9abea2c0a3" providerId="ADAL" clId="{89F32BDD-5798-43C5-A2D9-16B30C818E2D}" dt="2025-10-02T12:18:04.912" v="1637" actId="404"/>
          <ac:spMkLst>
            <pc:docMk/>
            <pc:sldMk cId="3535761895" sldId="380"/>
            <ac:spMk id="12" creationId="{FFFE4DB1-06C9-416A-779C-5E1EE4FCE850}"/>
          </ac:spMkLst>
        </pc:spChg>
      </pc:sldChg>
      <pc:sldChg chg="addSp modSp mod">
        <pc:chgData name="Bunyan, Nick" userId="377d8540-4057-4066-b92e-ea9abea2c0a3" providerId="ADAL" clId="{89F32BDD-5798-43C5-A2D9-16B30C818E2D}" dt="2025-10-02T12:30:27.268" v="1719" actId="404"/>
        <pc:sldMkLst>
          <pc:docMk/>
          <pc:sldMk cId="314132407" sldId="382"/>
        </pc:sldMkLst>
        <pc:spChg chg="add mod">
          <ac:chgData name="Bunyan, Nick" userId="377d8540-4057-4066-b92e-ea9abea2c0a3" providerId="ADAL" clId="{89F32BDD-5798-43C5-A2D9-16B30C818E2D}" dt="2025-10-02T12:25:11.684" v="1691" actId="403"/>
          <ac:spMkLst>
            <pc:docMk/>
            <pc:sldMk cId="314132407" sldId="382"/>
            <ac:spMk id="2" creationId="{432EDAD4-D05E-B0CD-F9F4-171E1FBDF9A1}"/>
          </ac:spMkLst>
        </pc:spChg>
        <pc:spChg chg="add mod">
          <ac:chgData name="Bunyan, Nick" userId="377d8540-4057-4066-b92e-ea9abea2c0a3" providerId="ADAL" clId="{89F32BDD-5798-43C5-A2D9-16B30C818E2D}" dt="2025-10-02T12:25:05.026" v="1690" actId="14100"/>
          <ac:spMkLst>
            <pc:docMk/>
            <pc:sldMk cId="314132407" sldId="382"/>
            <ac:spMk id="3" creationId="{D1EBD6CB-920B-061E-A379-D8409D8D8A5B}"/>
          </ac:spMkLst>
        </pc:spChg>
        <pc:spChg chg="mod">
          <ac:chgData name="Bunyan, Nick" userId="377d8540-4057-4066-b92e-ea9abea2c0a3" providerId="ADAL" clId="{89F32BDD-5798-43C5-A2D9-16B30C818E2D}" dt="2025-10-02T12:30:27.268" v="1719" actId="404"/>
          <ac:spMkLst>
            <pc:docMk/>
            <pc:sldMk cId="314132407" sldId="382"/>
            <ac:spMk id="8" creationId="{3A91FC3F-66CB-0309-E618-23A5BCDD6178}"/>
          </ac:spMkLst>
        </pc:spChg>
        <pc:picChg chg="mod">
          <ac:chgData name="Bunyan, Nick" userId="377d8540-4057-4066-b92e-ea9abea2c0a3" providerId="ADAL" clId="{89F32BDD-5798-43C5-A2D9-16B30C818E2D}" dt="2025-09-25T13:29:19.559" v="1388" actId="1076"/>
          <ac:picMkLst>
            <pc:docMk/>
            <pc:sldMk cId="314132407" sldId="382"/>
            <ac:picMk id="4" creationId="{36C527EC-6246-D46E-A23B-1AFE9CB982A1}"/>
          </ac:picMkLst>
        </pc:picChg>
      </pc:sldChg>
      <pc:sldChg chg="addSp modSp mod">
        <pc:chgData name="Bunyan, Nick" userId="377d8540-4057-4066-b92e-ea9abea2c0a3" providerId="ADAL" clId="{89F32BDD-5798-43C5-A2D9-16B30C818E2D}" dt="2025-10-02T12:30:17.372" v="1718" actId="404"/>
        <pc:sldMkLst>
          <pc:docMk/>
          <pc:sldMk cId="2142688014" sldId="383"/>
        </pc:sldMkLst>
        <pc:spChg chg="add mod">
          <ac:chgData name="Bunyan, Nick" userId="377d8540-4057-4066-b92e-ea9abea2c0a3" providerId="ADAL" clId="{89F32BDD-5798-43C5-A2D9-16B30C818E2D}" dt="2025-10-02T12:26:21.075" v="1696" actId="403"/>
          <ac:spMkLst>
            <pc:docMk/>
            <pc:sldMk cId="2142688014" sldId="383"/>
            <ac:spMk id="2" creationId="{568039FE-AE5F-22C6-1EAE-6A4E3DDA10EE}"/>
          </ac:spMkLst>
        </pc:spChg>
        <pc:spChg chg="add mod">
          <ac:chgData name="Bunyan, Nick" userId="377d8540-4057-4066-b92e-ea9abea2c0a3" providerId="ADAL" clId="{89F32BDD-5798-43C5-A2D9-16B30C818E2D}" dt="2025-10-02T12:26:29.659" v="1698" actId="404"/>
          <ac:spMkLst>
            <pc:docMk/>
            <pc:sldMk cId="2142688014" sldId="383"/>
            <ac:spMk id="3" creationId="{EF84E15F-4C2E-0116-EEAB-36D062969725}"/>
          </ac:spMkLst>
        </pc:spChg>
        <pc:spChg chg="add mod">
          <ac:chgData name="Bunyan, Nick" userId="377d8540-4057-4066-b92e-ea9abea2c0a3" providerId="ADAL" clId="{89F32BDD-5798-43C5-A2D9-16B30C818E2D}" dt="2025-10-02T12:26:15.921" v="1695" actId="14100"/>
          <ac:spMkLst>
            <pc:docMk/>
            <pc:sldMk cId="2142688014" sldId="383"/>
            <ac:spMk id="4" creationId="{9DA8C1DF-840D-E878-AB56-7B223D1B6AA6}"/>
          </ac:spMkLst>
        </pc:spChg>
        <pc:spChg chg="mod">
          <ac:chgData name="Bunyan, Nick" userId="377d8540-4057-4066-b92e-ea9abea2c0a3" providerId="ADAL" clId="{89F32BDD-5798-43C5-A2D9-16B30C818E2D}" dt="2025-10-02T12:30:17.372" v="1718" actId="404"/>
          <ac:spMkLst>
            <pc:docMk/>
            <pc:sldMk cId="2142688014" sldId="383"/>
            <ac:spMk id="8" creationId="{6023BA90-0DA4-570D-1CE1-D3154844BBA9}"/>
          </ac:spMkLst>
        </pc:spChg>
        <pc:picChg chg="add mod">
          <ac:chgData name="Bunyan, Nick" userId="377d8540-4057-4066-b92e-ea9abea2c0a3" providerId="ADAL" clId="{89F32BDD-5798-43C5-A2D9-16B30C818E2D}" dt="2025-10-02T12:26:24.824" v="1697" actId="1076"/>
          <ac:picMkLst>
            <pc:docMk/>
            <pc:sldMk cId="2142688014" sldId="383"/>
            <ac:picMk id="6" creationId="{781EE508-521D-6B03-772E-EFD240C6E83B}"/>
          </ac:picMkLst>
        </pc:picChg>
      </pc:sldChg>
      <pc:sldChg chg="modSp mod setBg">
        <pc:chgData name="Bunyan, Nick" userId="377d8540-4057-4066-b92e-ea9abea2c0a3" providerId="ADAL" clId="{89F32BDD-5798-43C5-A2D9-16B30C818E2D}" dt="2025-10-09T13:52:27.977" v="1816" actId="20577"/>
        <pc:sldMkLst>
          <pc:docMk/>
          <pc:sldMk cId="2002497350" sldId="2007578778"/>
        </pc:sldMkLst>
        <pc:spChg chg="mod">
          <ac:chgData name="Bunyan, Nick" userId="377d8540-4057-4066-b92e-ea9abea2c0a3" providerId="ADAL" clId="{89F32BDD-5798-43C5-A2D9-16B30C818E2D}" dt="2025-10-09T13:52:27.977" v="1816" actId="20577"/>
          <ac:spMkLst>
            <pc:docMk/>
            <pc:sldMk cId="2002497350" sldId="2007578778"/>
            <ac:spMk id="2" creationId="{E9B8F21D-3966-F244-9485-FCCBD6992E9B}"/>
          </ac:spMkLst>
        </pc:spChg>
      </pc:sldChg>
      <pc:sldChg chg="modSp mod setBg">
        <pc:chgData name="Bunyan, Nick" userId="377d8540-4057-4066-b92e-ea9abea2c0a3" providerId="ADAL" clId="{89F32BDD-5798-43C5-A2D9-16B30C818E2D}" dt="2025-10-02T12:17:00.972" v="1629"/>
        <pc:sldMkLst>
          <pc:docMk/>
          <pc:sldMk cId="1700830972" sldId="2007578779"/>
        </pc:sldMkLst>
        <pc:spChg chg="mod">
          <ac:chgData name="Bunyan, Nick" userId="377d8540-4057-4066-b92e-ea9abea2c0a3" providerId="ADAL" clId="{89F32BDD-5798-43C5-A2D9-16B30C818E2D}" dt="2025-10-02T12:07:18.771" v="1589" actId="6549"/>
          <ac:spMkLst>
            <pc:docMk/>
            <pc:sldMk cId="1700830972" sldId="2007578779"/>
            <ac:spMk id="12" creationId="{9CBBDACA-E6D8-0327-EC8E-B27C4172E24A}"/>
          </ac:spMkLst>
        </pc:spChg>
      </pc:sldChg>
      <pc:sldChg chg="modSp mod">
        <pc:chgData name="Bunyan, Nick" userId="377d8540-4057-4066-b92e-ea9abea2c0a3" providerId="ADAL" clId="{89F32BDD-5798-43C5-A2D9-16B30C818E2D}" dt="2025-10-02T12:16:02.411" v="1628" actId="1076"/>
        <pc:sldMkLst>
          <pc:docMk/>
          <pc:sldMk cId="3223198919" sldId="2007578780"/>
        </pc:sldMkLst>
        <pc:spChg chg="mod">
          <ac:chgData name="Bunyan, Nick" userId="377d8540-4057-4066-b92e-ea9abea2c0a3" providerId="ADAL" clId="{89F32BDD-5798-43C5-A2D9-16B30C818E2D}" dt="2025-10-02T12:15:41.356" v="1624" actId="14100"/>
          <ac:spMkLst>
            <pc:docMk/>
            <pc:sldMk cId="3223198919" sldId="2007578780"/>
            <ac:spMk id="8" creationId="{F0BF0496-ED6A-3E2F-3E85-3060BA741BC7}"/>
          </ac:spMkLst>
        </pc:spChg>
        <pc:spChg chg="mod">
          <ac:chgData name="Bunyan, Nick" userId="377d8540-4057-4066-b92e-ea9abea2c0a3" providerId="ADAL" clId="{89F32BDD-5798-43C5-A2D9-16B30C818E2D}" dt="2025-10-02T12:16:02.411" v="1628" actId="1076"/>
          <ac:spMkLst>
            <pc:docMk/>
            <pc:sldMk cId="3223198919" sldId="2007578780"/>
            <ac:spMk id="12" creationId="{ECB1D454-2273-FCCA-156F-4E301A7656C5}"/>
          </ac:spMkLst>
        </pc:spChg>
      </pc:sldChg>
      <pc:sldChg chg="modSp mod">
        <pc:chgData name="Bunyan, Nick" userId="377d8540-4057-4066-b92e-ea9abea2c0a3" providerId="ADAL" clId="{89F32BDD-5798-43C5-A2D9-16B30C818E2D}" dt="2025-10-02T12:24:25.680" v="1682" actId="1076"/>
        <pc:sldMkLst>
          <pc:docMk/>
          <pc:sldMk cId="3636001450" sldId="2007578781"/>
        </pc:sldMkLst>
        <pc:spChg chg="mod">
          <ac:chgData name="Bunyan, Nick" userId="377d8540-4057-4066-b92e-ea9abea2c0a3" providerId="ADAL" clId="{89F32BDD-5798-43C5-A2D9-16B30C818E2D}" dt="2025-10-02T12:24:25.680" v="1682" actId="1076"/>
          <ac:spMkLst>
            <pc:docMk/>
            <pc:sldMk cId="3636001450" sldId="2007578781"/>
            <ac:spMk id="4" creationId="{C64AAE74-6219-69B1-7FE8-8816F4A2EEF4}"/>
          </ac:spMkLst>
        </pc:spChg>
      </pc:sldChg>
      <pc:sldChg chg="modSp mod">
        <pc:chgData name="Bunyan, Nick" userId="377d8540-4057-4066-b92e-ea9abea2c0a3" providerId="ADAL" clId="{89F32BDD-5798-43C5-A2D9-16B30C818E2D}" dt="2025-10-02T12:31:06.209" v="1720" actId="404"/>
        <pc:sldMkLst>
          <pc:docMk/>
          <pc:sldMk cId="2031846861" sldId="2007578782"/>
        </pc:sldMkLst>
        <pc:spChg chg="mod">
          <ac:chgData name="Bunyan, Nick" userId="377d8540-4057-4066-b92e-ea9abea2c0a3" providerId="ADAL" clId="{89F32BDD-5798-43C5-A2D9-16B30C818E2D}" dt="2025-10-02T12:31:06.209" v="1720" actId="404"/>
          <ac:spMkLst>
            <pc:docMk/>
            <pc:sldMk cId="2031846861" sldId="2007578782"/>
            <ac:spMk id="8" creationId="{F509B388-3669-7F17-05BE-594DA18175F4}"/>
          </ac:spMkLst>
        </pc:spChg>
        <pc:spChg chg="mod">
          <ac:chgData name="Bunyan, Nick" userId="377d8540-4057-4066-b92e-ea9abea2c0a3" providerId="ADAL" clId="{89F32BDD-5798-43C5-A2D9-16B30C818E2D}" dt="2025-10-02T12:28:29.121" v="1706" actId="1076"/>
          <ac:spMkLst>
            <pc:docMk/>
            <pc:sldMk cId="2031846861" sldId="2007578782"/>
            <ac:spMk id="19" creationId="{6C67B673-F611-7BBB-6E67-5160E12E1BD5}"/>
          </ac:spMkLst>
        </pc:spChg>
      </pc:sldChg>
      <pc:sldChg chg="modSp mod">
        <pc:chgData name="Bunyan, Nick" userId="377d8540-4057-4066-b92e-ea9abea2c0a3" providerId="ADAL" clId="{89F32BDD-5798-43C5-A2D9-16B30C818E2D}" dt="2025-10-02T12:30:06.738" v="1716" actId="404"/>
        <pc:sldMkLst>
          <pc:docMk/>
          <pc:sldMk cId="3537785018" sldId="2007578783"/>
        </pc:sldMkLst>
        <pc:spChg chg="mod">
          <ac:chgData name="Bunyan, Nick" userId="377d8540-4057-4066-b92e-ea9abea2c0a3" providerId="ADAL" clId="{89F32BDD-5798-43C5-A2D9-16B30C818E2D}" dt="2025-10-02T12:30:06.738" v="1716" actId="404"/>
          <ac:spMkLst>
            <pc:docMk/>
            <pc:sldMk cId="3537785018" sldId="2007578783"/>
            <ac:spMk id="8" creationId="{2A11D791-EFB4-5E1E-BDB0-2CC55B7B23E5}"/>
          </ac:spMkLst>
        </pc:spChg>
        <pc:spChg chg="mod">
          <ac:chgData name="Bunyan, Nick" userId="377d8540-4057-4066-b92e-ea9abea2c0a3" providerId="ADAL" clId="{89F32BDD-5798-43C5-A2D9-16B30C818E2D}" dt="2025-10-02T12:29:24.569" v="1712" actId="1076"/>
          <ac:spMkLst>
            <pc:docMk/>
            <pc:sldMk cId="3537785018" sldId="2007578783"/>
            <ac:spMk id="51" creationId="{C1FB7772-579F-B7F2-99A3-A5BAB836A6EE}"/>
          </ac:spMkLst>
        </pc:spChg>
      </pc:sldChg>
      <pc:sldChg chg="addSp delSp modSp mod">
        <pc:chgData name="Bunyan, Nick" userId="377d8540-4057-4066-b92e-ea9abea2c0a3" providerId="ADAL" clId="{89F32BDD-5798-43C5-A2D9-16B30C818E2D}" dt="2025-10-02T12:29:59.807" v="1715" actId="255"/>
        <pc:sldMkLst>
          <pc:docMk/>
          <pc:sldMk cId="1478260834" sldId="2007578784"/>
        </pc:sldMkLst>
        <pc:spChg chg="add mod">
          <ac:chgData name="Bunyan, Nick" userId="377d8540-4057-4066-b92e-ea9abea2c0a3" providerId="ADAL" clId="{89F32BDD-5798-43C5-A2D9-16B30C818E2D}" dt="2025-09-24T10:53:48.453" v="422" actId="20577"/>
          <ac:spMkLst>
            <pc:docMk/>
            <pc:sldMk cId="1478260834" sldId="2007578784"/>
            <ac:spMk id="2" creationId="{B5232007-2754-04B4-04E8-1A014DC12D1A}"/>
          </ac:spMkLst>
        </pc:spChg>
        <pc:spChg chg="add mod">
          <ac:chgData name="Bunyan, Nick" userId="377d8540-4057-4066-b92e-ea9abea2c0a3" providerId="ADAL" clId="{89F32BDD-5798-43C5-A2D9-16B30C818E2D}" dt="2025-09-24T10:49:22.077" v="361" actId="1076"/>
          <ac:spMkLst>
            <pc:docMk/>
            <pc:sldMk cId="1478260834" sldId="2007578784"/>
            <ac:spMk id="3" creationId="{47B67141-3190-536A-DC1D-EE1AE2D0FD7B}"/>
          </ac:spMkLst>
        </pc:spChg>
        <pc:spChg chg="add mod">
          <ac:chgData name="Bunyan, Nick" userId="377d8540-4057-4066-b92e-ea9abea2c0a3" providerId="ADAL" clId="{89F32BDD-5798-43C5-A2D9-16B30C818E2D}" dt="2025-09-24T10:49:22.077" v="361" actId="1076"/>
          <ac:spMkLst>
            <pc:docMk/>
            <pc:sldMk cId="1478260834" sldId="2007578784"/>
            <ac:spMk id="4" creationId="{FE74114C-498C-BC5A-5F8E-DCF4327DDE21}"/>
          </ac:spMkLst>
        </pc:spChg>
        <pc:spChg chg="add mod">
          <ac:chgData name="Bunyan, Nick" userId="377d8540-4057-4066-b92e-ea9abea2c0a3" providerId="ADAL" clId="{89F32BDD-5798-43C5-A2D9-16B30C818E2D}" dt="2025-09-24T10:49:22.077" v="361" actId="1076"/>
          <ac:spMkLst>
            <pc:docMk/>
            <pc:sldMk cId="1478260834" sldId="2007578784"/>
            <ac:spMk id="5" creationId="{D7E0287C-18C6-6460-0270-AAB4FEBA536B}"/>
          </ac:spMkLst>
        </pc:spChg>
        <pc:spChg chg="mod">
          <ac:chgData name="Bunyan, Nick" userId="377d8540-4057-4066-b92e-ea9abea2c0a3" providerId="ADAL" clId="{89F32BDD-5798-43C5-A2D9-16B30C818E2D}" dt="2025-10-02T12:29:59.807" v="1715" actId="255"/>
          <ac:spMkLst>
            <pc:docMk/>
            <pc:sldMk cId="1478260834" sldId="2007578784"/>
            <ac:spMk id="8" creationId="{3C09D496-A566-71EA-0F32-681EF18F0592}"/>
          </ac:spMkLst>
        </pc:spChg>
        <pc:spChg chg="add mod">
          <ac:chgData name="Bunyan, Nick" userId="377d8540-4057-4066-b92e-ea9abea2c0a3" providerId="ADAL" clId="{89F32BDD-5798-43C5-A2D9-16B30C818E2D}" dt="2025-09-24T10:49:22.077" v="361" actId="1076"/>
          <ac:spMkLst>
            <pc:docMk/>
            <pc:sldMk cId="1478260834" sldId="2007578784"/>
            <ac:spMk id="9" creationId="{49A4484C-E5CA-405A-7D0C-CDC11BAFCDE2}"/>
          </ac:spMkLst>
        </pc:spChg>
        <pc:spChg chg="add mod">
          <ac:chgData name="Bunyan, Nick" userId="377d8540-4057-4066-b92e-ea9abea2c0a3" providerId="ADAL" clId="{89F32BDD-5798-43C5-A2D9-16B30C818E2D}" dt="2025-09-24T10:49:22.077" v="361" actId="1076"/>
          <ac:spMkLst>
            <pc:docMk/>
            <pc:sldMk cId="1478260834" sldId="2007578784"/>
            <ac:spMk id="10" creationId="{9862EFB4-CD20-2B5C-12B9-9F4BE86ABEDC}"/>
          </ac:spMkLst>
        </pc:spChg>
        <pc:spChg chg="add mod">
          <ac:chgData name="Bunyan, Nick" userId="377d8540-4057-4066-b92e-ea9abea2c0a3" providerId="ADAL" clId="{89F32BDD-5798-43C5-A2D9-16B30C818E2D}" dt="2025-09-24T10:50:41.394" v="413" actId="1076"/>
          <ac:spMkLst>
            <pc:docMk/>
            <pc:sldMk cId="1478260834" sldId="2007578784"/>
            <ac:spMk id="31" creationId="{105137E5-2138-881F-50D8-758E9E0AB3B2}"/>
          </ac:spMkLst>
        </pc:spChg>
        <pc:spChg chg="add mod">
          <ac:chgData name="Bunyan, Nick" userId="377d8540-4057-4066-b92e-ea9abea2c0a3" providerId="ADAL" clId="{89F32BDD-5798-43C5-A2D9-16B30C818E2D}" dt="2025-09-24T10:50:30.245" v="412" actId="404"/>
          <ac:spMkLst>
            <pc:docMk/>
            <pc:sldMk cId="1478260834" sldId="2007578784"/>
            <ac:spMk id="32" creationId="{4E68F798-6C4F-5A37-FF47-D64911C7B422}"/>
          </ac:spMkLst>
        </pc:spChg>
        <pc:cxnChg chg="add mod">
          <ac:chgData name="Bunyan, Nick" userId="377d8540-4057-4066-b92e-ea9abea2c0a3" providerId="ADAL" clId="{89F32BDD-5798-43C5-A2D9-16B30C818E2D}" dt="2025-09-24T10:53:15.533" v="419" actId="208"/>
          <ac:cxnSpMkLst>
            <pc:docMk/>
            <pc:sldMk cId="1478260834" sldId="2007578784"/>
            <ac:cxnSpMk id="13" creationId="{A16F820D-A4A3-D2FE-74DB-788F42F9F99F}"/>
          </ac:cxnSpMkLst>
        </pc:cxnChg>
        <pc:cxnChg chg="add mod">
          <ac:chgData name="Bunyan, Nick" userId="377d8540-4057-4066-b92e-ea9abea2c0a3" providerId="ADAL" clId="{89F32BDD-5798-43C5-A2D9-16B30C818E2D}" dt="2025-09-24T10:49:22.077" v="361" actId="1076"/>
          <ac:cxnSpMkLst>
            <pc:docMk/>
            <pc:sldMk cId="1478260834" sldId="2007578784"/>
            <ac:cxnSpMk id="15" creationId="{5997E259-5CCB-D74B-A8AE-821B6B1AD0A1}"/>
          </ac:cxnSpMkLst>
        </pc:cxnChg>
        <pc:cxnChg chg="add mod">
          <ac:chgData name="Bunyan, Nick" userId="377d8540-4057-4066-b92e-ea9abea2c0a3" providerId="ADAL" clId="{89F32BDD-5798-43C5-A2D9-16B30C818E2D}" dt="2025-09-24T10:47:15.651" v="248" actId="14100"/>
          <ac:cxnSpMkLst>
            <pc:docMk/>
            <pc:sldMk cId="1478260834" sldId="2007578784"/>
            <ac:cxnSpMk id="19" creationId="{D9524668-C273-1746-DA3D-B9CC84CAC758}"/>
          </ac:cxnSpMkLst>
        </pc:cxnChg>
        <pc:cxnChg chg="add mod">
          <ac:chgData name="Bunyan, Nick" userId="377d8540-4057-4066-b92e-ea9abea2c0a3" providerId="ADAL" clId="{89F32BDD-5798-43C5-A2D9-16B30C818E2D}" dt="2025-09-24T10:53:22.921" v="420" actId="208"/>
          <ac:cxnSpMkLst>
            <pc:docMk/>
            <pc:sldMk cId="1478260834" sldId="2007578784"/>
            <ac:cxnSpMk id="21" creationId="{256EF821-01F7-A310-272A-62A7C666FF94}"/>
          </ac:cxnSpMkLst>
        </pc:cxnChg>
        <pc:cxnChg chg="add mod">
          <ac:chgData name="Bunyan, Nick" userId="377d8540-4057-4066-b92e-ea9abea2c0a3" providerId="ADAL" clId="{89F32BDD-5798-43C5-A2D9-16B30C818E2D}" dt="2025-09-24T10:49:22.077" v="361" actId="1076"/>
          <ac:cxnSpMkLst>
            <pc:docMk/>
            <pc:sldMk cId="1478260834" sldId="2007578784"/>
            <ac:cxnSpMk id="23" creationId="{4BD963DE-4209-6825-99F3-6F72B1570D6F}"/>
          </ac:cxnSpMkLst>
        </pc:cxnChg>
        <pc:cxnChg chg="add mod">
          <ac:chgData name="Bunyan, Nick" userId="377d8540-4057-4066-b92e-ea9abea2c0a3" providerId="ADAL" clId="{89F32BDD-5798-43C5-A2D9-16B30C818E2D}" dt="2025-09-24T10:48:01.407" v="250" actId="1582"/>
          <ac:cxnSpMkLst>
            <pc:docMk/>
            <pc:sldMk cId="1478260834" sldId="2007578784"/>
            <ac:cxnSpMk id="25" creationId="{DF46B3B5-DE8D-0667-C9EA-C5188DBA221E}"/>
          </ac:cxnSpMkLst>
        </pc:cxnChg>
        <pc:cxnChg chg="add mod">
          <ac:chgData name="Bunyan, Nick" userId="377d8540-4057-4066-b92e-ea9abea2c0a3" providerId="ADAL" clId="{89F32BDD-5798-43C5-A2D9-16B30C818E2D}" dt="2025-09-24T10:53:29.307" v="421" actId="208"/>
          <ac:cxnSpMkLst>
            <pc:docMk/>
            <pc:sldMk cId="1478260834" sldId="2007578784"/>
            <ac:cxnSpMk id="27" creationId="{001542C9-58DC-EA8B-8728-8B0176E1BF8B}"/>
          </ac:cxnSpMkLst>
        </pc:cxnChg>
      </pc:sldChg>
      <pc:sldChg chg="addSp delSp modSp add mod modNotesTx">
        <pc:chgData name="Bunyan, Nick" userId="377d8540-4057-4066-b92e-ea9abea2c0a3" providerId="ADAL" clId="{89F32BDD-5798-43C5-A2D9-16B30C818E2D}" dt="2025-10-02T12:31:56.183" v="1727" actId="1076"/>
        <pc:sldMkLst>
          <pc:docMk/>
          <pc:sldMk cId="2605522813" sldId="2007578785"/>
        </pc:sldMkLst>
        <pc:spChg chg="mod">
          <ac:chgData name="Bunyan, Nick" userId="377d8540-4057-4066-b92e-ea9abea2c0a3" providerId="ADAL" clId="{89F32BDD-5798-43C5-A2D9-16B30C818E2D}" dt="2025-10-02T12:31:50.047" v="1726" actId="1076"/>
          <ac:spMkLst>
            <pc:docMk/>
            <pc:sldMk cId="2605522813" sldId="2007578785"/>
            <ac:spMk id="2" creationId="{C7BADCF1-B93C-E30A-99D6-1D7D069B1B1D}"/>
          </ac:spMkLst>
        </pc:spChg>
        <pc:spChg chg="add mod">
          <ac:chgData name="Bunyan, Nick" userId="377d8540-4057-4066-b92e-ea9abea2c0a3" providerId="ADAL" clId="{89F32BDD-5798-43C5-A2D9-16B30C818E2D}" dt="2025-09-25T12:44:29.852" v="1094" actId="113"/>
          <ac:spMkLst>
            <pc:docMk/>
            <pc:sldMk cId="2605522813" sldId="2007578785"/>
            <ac:spMk id="6" creationId="{8DB60EA5-8BF4-41F3-82A6-C70FCC62DF03}"/>
          </ac:spMkLst>
        </pc:spChg>
        <pc:spChg chg="add mod">
          <ac:chgData name="Bunyan, Nick" userId="377d8540-4057-4066-b92e-ea9abea2c0a3" providerId="ADAL" clId="{89F32BDD-5798-43C5-A2D9-16B30C818E2D}" dt="2025-09-25T12:44:24.481" v="1092" actId="113"/>
          <ac:spMkLst>
            <pc:docMk/>
            <pc:sldMk cId="2605522813" sldId="2007578785"/>
            <ac:spMk id="7" creationId="{925E9EF0-69EE-199D-85A3-F4772F039AB0}"/>
          </ac:spMkLst>
        </pc:spChg>
        <pc:spChg chg="mod">
          <ac:chgData name="Bunyan, Nick" userId="377d8540-4057-4066-b92e-ea9abea2c0a3" providerId="ADAL" clId="{89F32BDD-5798-43C5-A2D9-16B30C818E2D}" dt="2025-10-02T12:31:56.183" v="1727" actId="1076"/>
          <ac:spMkLst>
            <pc:docMk/>
            <pc:sldMk cId="2605522813" sldId="2007578785"/>
            <ac:spMk id="8" creationId="{0E2D0EBA-C281-2B3F-DC69-C157206AF9C7}"/>
          </ac:spMkLst>
        </pc:spChg>
        <pc:spChg chg="add mod">
          <ac:chgData name="Bunyan, Nick" userId="377d8540-4057-4066-b92e-ea9abea2c0a3" providerId="ADAL" clId="{89F32BDD-5798-43C5-A2D9-16B30C818E2D}" dt="2025-09-25T12:45:06.710" v="1104" actId="113"/>
          <ac:spMkLst>
            <pc:docMk/>
            <pc:sldMk cId="2605522813" sldId="2007578785"/>
            <ac:spMk id="11" creationId="{5434F8B3-F3BE-D156-FAB7-7C14EB15CA87}"/>
          </ac:spMkLst>
        </pc:spChg>
        <pc:spChg chg="add mod">
          <ac:chgData name="Bunyan, Nick" userId="377d8540-4057-4066-b92e-ea9abea2c0a3" providerId="ADAL" clId="{89F32BDD-5798-43C5-A2D9-16B30C818E2D}" dt="2025-09-25T13:14:39.692" v="1309" actId="1076"/>
          <ac:spMkLst>
            <pc:docMk/>
            <pc:sldMk cId="2605522813" sldId="2007578785"/>
            <ac:spMk id="14" creationId="{9152E0BD-DEDC-9F4B-3BF3-742481F0B37B}"/>
          </ac:spMkLst>
        </pc:spChg>
        <pc:spChg chg="add mod">
          <ac:chgData name="Bunyan, Nick" userId="377d8540-4057-4066-b92e-ea9abea2c0a3" providerId="ADAL" clId="{89F32BDD-5798-43C5-A2D9-16B30C818E2D}" dt="2025-09-25T12:44:57.363" v="1102" actId="20577"/>
          <ac:spMkLst>
            <pc:docMk/>
            <pc:sldMk cId="2605522813" sldId="2007578785"/>
            <ac:spMk id="16" creationId="{406FBDE7-E176-B076-1693-DDC579C8869C}"/>
          </ac:spMkLst>
        </pc:spChg>
        <pc:spChg chg="add mod">
          <ac:chgData name="Bunyan, Nick" userId="377d8540-4057-4066-b92e-ea9abea2c0a3" providerId="ADAL" clId="{89F32BDD-5798-43C5-A2D9-16B30C818E2D}" dt="2025-09-25T12:44:59.474" v="1103" actId="20577"/>
          <ac:spMkLst>
            <pc:docMk/>
            <pc:sldMk cId="2605522813" sldId="2007578785"/>
            <ac:spMk id="17" creationId="{E7EBA352-E60F-B883-DA02-E09EC3863BC4}"/>
          </ac:spMkLst>
        </pc:spChg>
        <pc:spChg chg="mod">
          <ac:chgData name="Bunyan, Nick" userId="377d8540-4057-4066-b92e-ea9abea2c0a3" providerId="ADAL" clId="{89F32BDD-5798-43C5-A2D9-16B30C818E2D}" dt="2025-10-02T12:31:46.336" v="1725" actId="1076"/>
          <ac:spMkLst>
            <pc:docMk/>
            <pc:sldMk cId="2605522813" sldId="2007578785"/>
            <ac:spMk id="31" creationId="{65EF4ED2-7A8B-14F4-E9F2-B2212F1DB940}"/>
          </ac:spMkLst>
        </pc:spChg>
        <pc:spChg chg="mod">
          <ac:chgData name="Bunyan, Nick" userId="377d8540-4057-4066-b92e-ea9abea2c0a3" providerId="ADAL" clId="{89F32BDD-5798-43C5-A2D9-16B30C818E2D}" dt="2025-09-24T10:56:38.753" v="585" actId="20577"/>
          <ac:spMkLst>
            <pc:docMk/>
            <pc:sldMk cId="2605522813" sldId="2007578785"/>
            <ac:spMk id="32" creationId="{6F677AF0-0E2B-8428-F357-4D46E84643FC}"/>
          </ac:spMkLst>
        </pc:spChg>
        <pc:cxnChg chg="add mod">
          <ac:chgData name="Bunyan, Nick" userId="377d8540-4057-4066-b92e-ea9abea2c0a3" providerId="ADAL" clId="{89F32BDD-5798-43C5-A2D9-16B30C818E2D}" dt="2025-09-25T12:44:29.852" v="1094" actId="113"/>
          <ac:cxnSpMkLst>
            <pc:docMk/>
            <pc:sldMk cId="2605522813" sldId="2007578785"/>
            <ac:cxnSpMk id="20" creationId="{EEBC72B8-C33C-F112-FB36-F363FAE8E5A7}"/>
          </ac:cxnSpMkLst>
        </pc:cxnChg>
        <pc:cxnChg chg="add mod">
          <ac:chgData name="Bunyan, Nick" userId="377d8540-4057-4066-b92e-ea9abea2c0a3" providerId="ADAL" clId="{89F32BDD-5798-43C5-A2D9-16B30C818E2D}" dt="2025-09-25T12:44:29.852" v="1094" actId="113"/>
          <ac:cxnSpMkLst>
            <pc:docMk/>
            <pc:sldMk cId="2605522813" sldId="2007578785"/>
            <ac:cxnSpMk id="24" creationId="{10AF15D8-33E4-EB8F-6240-13EC26EC12DD}"/>
          </ac:cxnSpMkLst>
        </pc:cxnChg>
        <pc:cxnChg chg="add mod">
          <ac:chgData name="Bunyan, Nick" userId="377d8540-4057-4066-b92e-ea9abea2c0a3" providerId="ADAL" clId="{89F32BDD-5798-43C5-A2D9-16B30C818E2D}" dt="2025-09-25T12:44:57.363" v="1102" actId="20577"/>
          <ac:cxnSpMkLst>
            <pc:docMk/>
            <pc:sldMk cId="2605522813" sldId="2007578785"/>
            <ac:cxnSpMk id="30" creationId="{B21B7387-700A-0078-45E0-4CE2FEE430BB}"/>
          </ac:cxnSpMkLst>
        </pc:cxnChg>
        <pc:cxnChg chg="add mod">
          <ac:chgData name="Bunyan, Nick" userId="377d8540-4057-4066-b92e-ea9abea2c0a3" providerId="ADAL" clId="{89F32BDD-5798-43C5-A2D9-16B30C818E2D}" dt="2025-09-25T12:44:59.474" v="1103" actId="20577"/>
          <ac:cxnSpMkLst>
            <pc:docMk/>
            <pc:sldMk cId="2605522813" sldId="2007578785"/>
            <ac:cxnSpMk id="35" creationId="{B81C9DC2-3946-5578-F314-4B18118C8155}"/>
          </ac:cxnSpMkLst>
        </pc:cxnChg>
        <pc:cxnChg chg="add mod">
          <ac:chgData name="Bunyan, Nick" userId="377d8540-4057-4066-b92e-ea9abea2c0a3" providerId="ADAL" clId="{89F32BDD-5798-43C5-A2D9-16B30C818E2D}" dt="2025-09-25T13:14:39.692" v="1309" actId="1076"/>
          <ac:cxnSpMkLst>
            <pc:docMk/>
            <pc:sldMk cId="2605522813" sldId="2007578785"/>
            <ac:cxnSpMk id="37" creationId="{6A502683-ECAA-B6B5-6BB2-6384E2816020}"/>
          </ac:cxnSpMkLst>
        </pc:cxnChg>
        <pc:cxnChg chg="add mod">
          <ac:chgData name="Bunyan, Nick" userId="377d8540-4057-4066-b92e-ea9abea2c0a3" providerId="ADAL" clId="{89F32BDD-5798-43C5-A2D9-16B30C818E2D}" dt="2025-09-25T13:14:39.692" v="1309" actId="1076"/>
          <ac:cxnSpMkLst>
            <pc:docMk/>
            <pc:sldMk cId="2605522813" sldId="2007578785"/>
            <ac:cxnSpMk id="43" creationId="{2094B691-3BA8-DD48-1306-2C032C3F8B5A}"/>
          </ac:cxnSpMkLst>
        </pc:cxnChg>
      </pc:sldChg>
      <pc:sldChg chg="addSp delSp modSp add mod">
        <pc:chgData name="Bunyan, Nick" userId="377d8540-4057-4066-b92e-ea9abea2c0a3" providerId="ADAL" clId="{89F32BDD-5798-43C5-A2D9-16B30C818E2D}" dt="2025-10-02T12:32:27.354" v="1733" actId="1076"/>
        <pc:sldMkLst>
          <pc:docMk/>
          <pc:sldMk cId="361494681" sldId="2007578786"/>
        </pc:sldMkLst>
        <pc:spChg chg="mod">
          <ac:chgData name="Bunyan, Nick" userId="377d8540-4057-4066-b92e-ea9abea2c0a3" providerId="ADAL" clId="{89F32BDD-5798-43C5-A2D9-16B30C818E2D}" dt="2025-10-02T12:32:27.354" v="1733" actId="1076"/>
          <ac:spMkLst>
            <pc:docMk/>
            <pc:sldMk cId="361494681" sldId="2007578786"/>
            <ac:spMk id="2" creationId="{83294C37-997D-3FB3-8C72-851AC118E04D}"/>
          </ac:spMkLst>
        </pc:spChg>
        <pc:spChg chg="add mod">
          <ac:chgData name="Bunyan, Nick" userId="377d8540-4057-4066-b92e-ea9abea2c0a3" providerId="ADAL" clId="{89F32BDD-5798-43C5-A2D9-16B30C818E2D}" dt="2025-09-25T13:11:56.532" v="1301" actId="1076"/>
          <ac:spMkLst>
            <pc:docMk/>
            <pc:sldMk cId="361494681" sldId="2007578786"/>
            <ac:spMk id="3" creationId="{6FD00157-255D-193C-668C-A8760A4E0D2B}"/>
          </ac:spMkLst>
        </pc:spChg>
        <pc:spChg chg="add mod">
          <ac:chgData name="Bunyan, Nick" userId="377d8540-4057-4066-b92e-ea9abea2c0a3" providerId="ADAL" clId="{89F32BDD-5798-43C5-A2D9-16B30C818E2D}" dt="2025-09-25T13:12:12.488" v="1303" actId="1076"/>
          <ac:spMkLst>
            <pc:docMk/>
            <pc:sldMk cId="361494681" sldId="2007578786"/>
            <ac:spMk id="4" creationId="{14F0B252-4B42-3436-E8F5-D9DF7CA78A11}"/>
          </ac:spMkLst>
        </pc:spChg>
        <pc:spChg chg="mod">
          <ac:chgData name="Bunyan, Nick" userId="377d8540-4057-4066-b92e-ea9abea2c0a3" providerId="ADAL" clId="{89F32BDD-5798-43C5-A2D9-16B30C818E2D}" dt="2025-09-25T13:14:18.877" v="1308" actId="1076"/>
          <ac:spMkLst>
            <pc:docMk/>
            <pc:sldMk cId="361494681" sldId="2007578786"/>
            <ac:spMk id="6" creationId="{B0ED9E7B-8DFC-97E6-F0C9-3EA2AA22A8A8}"/>
          </ac:spMkLst>
        </pc:spChg>
        <pc:spChg chg="mod">
          <ac:chgData name="Bunyan, Nick" userId="377d8540-4057-4066-b92e-ea9abea2c0a3" providerId="ADAL" clId="{89F32BDD-5798-43C5-A2D9-16B30C818E2D}" dt="2025-09-25T13:14:18.877" v="1308" actId="1076"/>
          <ac:spMkLst>
            <pc:docMk/>
            <pc:sldMk cId="361494681" sldId="2007578786"/>
            <ac:spMk id="7" creationId="{F1BAD9F1-F6C6-2525-0FFC-30943BF6CC3F}"/>
          </ac:spMkLst>
        </pc:spChg>
        <pc:spChg chg="mod">
          <ac:chgData name="Bunyan, Nick" userId="377d8540-4057-4066-b92e-ea9abea2c0a3" providerId="ADAL" clId="{89F32BDD-5798-43C5-A2D9-16B30C818E2D}" dt="2025-10-02T12:32:22.471" v="1732" actId="1076"/>
          <ac:spMkLst>
            <pc:docMk/>
            <pc:sldMk cId="361494681" sldId="2007578786"/>
            <ac:spMk id="8" creationId="{0F6F84D2-1265-1580-A0A9-8B76F0B712DE}"/>
          </ac:spMkLst>
        </pc:spChg>
        <pc:spChg chg="mod">
          <ac:chgData name="Bunyan, Nick" userId="377d8540-4057-4066-b92e-ea9abea2c0a3" providerId="ADAL" clId="{89F32BDD-5798-43C5-A2D9-16B30C818E2D}" dt="2025-09-25T13:14:18.877" v="1308" actId="1076"/>
          <ac:spMkLst>
            <pc:docMk/>
            <pc:sldMk cId="361494681" sldId="2007578786"/>
            <ac:spMk id="11" creationId="{95A72C27-5963-2188-D789-5A8A26A559EA}"/>
          </ac:spMkLst>
        </pc:spChg>
        <pc:spChg chg="add mod">
          <ac:chgData name="Bunyan, Nick" userId="377d8540-4057-4066-b92e-ea9abea2c0a3" providerId="ADAL" clId="{89F32BDD-5798-43C5-A2D9-16B30C818E2D}" dt="2025-09-25T13:14:18.877" v="1308" actId="1076"/>
          <ac:spMkLst>
            <pc:docMk/>
            <pc:sldMk cId="361494681" sldId="2007578786"/>
            <ac:spMk id="22" creationId="{FA340A51-9BEE-D0AF-82D3-B8AEA3B53A61}"/>
          </ac:spMkLst>
        </pc:spChg>
        <pc:spChg chg="add mod">
          <ac:chgData name="Bunyan, Nick" userId="377d8540-4057-4066-b92e-ea9abea2c0a3" providerId="ADAL" clId="{89F32BDD-5798-43C5-A2D9-16B30C818E2D}" dt="2025-09-25T13:14:18.877" v="1308" actId="1076"/>
          <ac:spMkLst>
            <pc:docMk/>
            <pc:sldMk cId="361494681" sldId="2007578786"/>
            <ac:spMk id="23" creationId="{AFAC87A1-E492-3CA2-92EE-E57330F8F14A}"/>
          </ac:spMkLst>
        </pc:spChg>
        <pc:spChg chg="mod">
          <ac:chgData name="Bunyan, Nick" userId="377d8540-4057-4066-b92e-ea9abea2c0a3" providerId="ADAL" clId="{89F32BDD-5798-43C5-A2D9-16B30C818E2D}" dt="2025-09-25T13:13:00.852" v="1307" actId="1076"/>
          <ac:spMkLst>
            <pc:docMk/>
            <pc:sldMk cId="361494681" sldId="2007578786"/>
            <ac:spMk id="32" creationId="{FEEB7FF5-4A94-10EF-4696-A8D903279C5B}"/>
          </ac:spMkLst>
        </pc:spChg>
        <pc:spChg chg="add mod">
          <ac:chgData name="Bunyan, Nick" userId="377d8540-4057-4066-b92e-ea9abea2c0a3" providerId="ADAL" clId="{89F32BDD-5798-43C5-A2D9-16B30C818E2D}" dt="2025-09-25T13:12:35.292" v="1306" actId="1076"/>
          <ac:spMkLst>
            <pc:docMk/>
            <pc:sldMk cId="361494681" sldId="2007578786"/>
            <ac:spMk id="45" creationId="{62814820-BDEF-C089-7130-69B2181D6E82}"/>
          </ac:spMkLst>
        </pc:spChg>
        <pc:spChg chg="add mod">
          <ac:chgData name="Bunyan, Nick" userId="377d8540-4057-4066-b92e-ea9abea2c0a3" providerId="ADAL" clId="{89F32BDD-5798-43C5-A2D9-16B30C818E2D}" dt="2025-09-25T13:14:18.877" v="1308" actId="1076"/>
          <ac:spMkLst>
            <pc:docMk/>
            <pc:sldMk cId="361494681" sldId="2007578786"/>
            <ac:spMk id="47" creationId="{78A0F0C9-1884-3897-8BE3-4ABD975BEC63}"/>
          </ac:spMkLst>
        </pc:spChg>
        <pc:spChg chg="add mod">
          <ac:chgData name="Bunyan, Nick" userId="377d8540-4057-4066-b92e-ea9abea2c0a3" providerId="ADAL" clId="{89F32BDD-5798-43C5-A2D9-16B30C818E2D}" dt="2025-09-25T13:14:18.877" v="1308" actId="1076"/>
          <ac:spMkLst>
            <pc:docMk/>
            <pc:sldMk cId="361494681" sldId="2007578786"/>
            <ac:spMk id="48" creationId="{E65ED955-BA79-2497-BA46-14E6F5BF700A}"/>
          </ac:spMkLst>
        </pc:spChg>
        <pc:spChg chg="add mod">
          <ac:chgData name="Bunyan, Nick" userId="377d8540-4057-4066-b92e-ea9abea2c0a3" providerId="ADAL" clId="{89F32BDD-5798-43C5-A2D9-16B30C818E2D}" dt="2025-09-25T13:14:18.877" v="1308" actId="1076"/>
          <ac:spMkLst>
            <pc:docMk/>
            <pc:sldMk cId="361494681" sldId="2007578786"/>
            <ac:spMk id="49" creationId="{AAABE632-3338-2CB1-433D-22A500D2ADE3}"/>
          </ac:spMkLst>
        </pc:spChg>
        <pc:spChg chg="add mod">
          <ac:chgData name="Bunyan, Nick" userId="377d8540-4057-4066-b92e-ea9abea2c0a3" providerId="ADAL" clId="{89F32BDD-5798-43C5-A2D9-16B30C818E2D}" dt="2025-09-25T13:14:18.877" v="1308" actId="1076"/>
          <ac:spMkLst>
            <pc:docMk/>
            <pc:sldMk cId="361494681" sldId="2007578786"/>
            <ac:spMk id="54" creationId="{CC19CDB9-AD6C-EE5B-72A5-DA2CDB9EFF52}"/>
          </ac:spMkLst>
        </pc:spChg>
        <pc:spChg chg="add mod">
          <ac:chgData name="Bunyan, Nick" userId="377d8540-4057-4066-b92e-ea9abea2c0a3" providerId="ADAL" clId="{89F32BDD-5798-43C5-A2D9-16B30C818E2D}" dt="2025-09-25T13:14:18.877" v="1308" actId="1076"/>
          <ac:spMkLst>
            <pc:docMk/>
            <pc:sldMk cId="361494681" sldId="2007578786"/>
            <ac:spMk id="74" creationId="{0716124A-A770-FED2-81A9-B16D29071B43}"/>
          </ac:spMkLst>
        </pc:spChg>
        <pc:cxnChg chg="mod">
          <ac:chgData name="Bunyan, Nick" userId="377d8540-4057-4066-b92e-ea9abea2c0a3" providerId="ADAL" clId="{89F32BDD-5798-43C5-A2D9-16B30C818E2D}" dt="2025-09-25T13:01:53.809" v="1198" actId="20577"/>
          <ac:cxnSpMkLst>
            <pc:docMk/>
            <pc:sldMk cId="361494681" sldId="2007578786"/>
            <ac:cxnSpMk id="20" creationId="{D0203BFC-6CAB-F282-16E9-7030C3F728F8}"/>
          </ac:cxnSpMkLst>
        </pc:cxnChg>
        <pc:cxnChg chg="add mod">
          <ac:chgData name="Bunyan, Nick" userId="377d8540-4057-4066-b92e-ea9abea2c0a3" providerId="ADAL" clId="{89F32BDD-5798-43C5-A2D9-16B30C818E2D}" dt="2025-09-25T13:12:26.780" v="1304" actId="14100"/>
          <ac:cxnSpMkLst>
            <pc:docMk/>
            <pc:sldMk cId="361494681" sldId="2007578786"/>
            <ac:cxnSpMk id="29" creationId="{B845CDCB-60A4-B111-ABD1-ADA939824766}"/>
          </ac:cxnSpMkLst>
        </pc:cxnChg>
        <pc:cxnChg chg="add mod">
          <ac:chgData name="Bunyan, Nick" userId="377d8540-4057-4066-b92e-ea9abea2c0a3" providerId="ADAL" clId="{89F32BDD-5798-43C5-A2D9-16B30C818E2D}" dt="2025-09-25T13:09:21.813" v="1281" actId="14100"/>
          <ac:cxnSpMkLst>
            <pc:docMk/>
            <pc:sldMk cId="361494681" sldId="2007578786"/>
            <ac:cxnSpMk id="51" creationId="{238AE4E1-ED59-44FC-19DA-870CCDA21810}"/>
          </ac:cxnSpMkLst>
        </pc:cxnChg>
        <pc:cxnChg chg="add mod">
          <ac:chgData name="Bunyan, Nick" userId="377d8540-4057-4066-b92e-ea9abea2c0a3" providerId="ADAL" clId="{89F32BDD-5798-43C5-A2D9-16B30C818E2D}" dt="2025-09-25T13:10:17.644" v="1290" actId="14100"/>
          <ac:cxnSpMkLst>
            <pc:docMk/>
            <pc:sldMk cId="361494681" sldId="2007578786"/>
            <ac:cxnSpMk id="56" creationId="{FFFDFA98-E748-495F-F424-D03F902E4F7A}"/>
          </ac:cxnSpMkLst>
        </pc:cxnChg>
        <pc:cxnChg chg="add">
          <ac:chgData name="Bunyan, Nick" userId="377d8540-4057-4066-b92e-ea9abea2c0a3" providerId="ADAL" clId="{89F32BDD-5798-43C5-A2D9-16B30C818E2D}" dt="2025-09-25T13:10:35.689" v="1292" actId="11529"/>
          <ac:cxnSpMkLst>
            <pc:docMk/>
            <pc:sldMk cId="361494681" sldId="2007578786"/>
            <ac:cxnSpMk id="73" creationId="{781EF339-2BC2-E62E-7891-7D947853755D}"/>
          </ac:cxnSpMkLst>
        </pc:cxnChg>
      </pc:sldChg>
    </pc:docChg>
  </pc:docChgLst>
  <pc:docChgLst>
    <pc:chgData name="Bunyan, Nick" userId="377d8540-4057-4066-b92e-ea9abea2c0a3" providerId="ADAL" clId="{AC40F81C-B96D-4434-B3C3-58FFD298B3D4}"/>
    <pc:docChg chg="undo custSel addSld delSld modSld sldOrd modMainMaster">
      <pc:chgData name="Bunyan, Nick" userId="377d8540-4057-4066-b92e-ea9abea2c0a3" providerId="ADAL" clId="{AC40F81C-B96D-4434-B3C3-58FFD298B3D4}" dt="2025-10-01T10:29:24.346" v="2532" actId="20577"/>
      <pc:docMkLst>
        <pc:docMk/>
      </pc:docMkLst>
      <pc:sldChg chg="addSp delSp del mod">
        <pc:chgData name="Bunyan, Nick" userId="377d8540-4057-4066-b92e-ea9abea2c0a3" providerId="ADAL" clId="{AC40F81C-B96D-4434-B3C3-58FFD298B3D4}" dt="2025-09-22T08:43:57.610" v="3" actId="2696"/>
        <pc:sldMkLst>
          <pc:docMk/>
          <pc:sldMk cId="109857222" sldId="256"/>
        </pc:sldMkLst>
      </pc:sldChg>
      <pc:sldChg chg="modSp mod">
        <pc:chgData name="Bunyan, Nick" userId="377d8540-4057-4066-b92e-ea9abea2c0a3" providerId="ADAL" clId="{AC40F81C-B96D-4434-B3C3-58FFD298B3D4}" dt="2025-09-22T10:31:53.855" v="803" actId="20577"/>
        <pc:sldMkLst>
          <pc:docMk/>
          <pc:sldMk cId="3533527699" sldId="359"/>
        </pc:sldMkLst>
        <pc:spChg chg="mod">
          <ac:chgData name="Bunyan, Nick" userId="377d8540-4057-4066-b92e-ea9abea2c0a3" providerId="ADAL" clId="{AC40F81C-B96D-4434-B3C3-58FFD298B3D4}" dt="2025-09-22T10:31:53.855" v="803" actId="20577"/>
          <ac:spMkLst>
            <pc:docMk/>
            <pc:sldMk cId="3533527699" sldId="359"/>
            <ac:spMk id="7" creationId="{763D5887-76A2-2258-732B-7CE2F19C7D68}"/>
          </ac:spMkLst>
        </pc:spChg>
      </pc:sldChg>
      <pc:sldChg chg="modSp mod ord">
        <pc:chgData name="Bunyan, Nick" userId="377d8540-4057-4066-b92e-ea9abea2c0a3" providerId="ADAL" clId="{AC40F81C-B96D-4434-B3C3-58FFD298B3D4}" dt="2025-09-22T14:24:55.964" v="1067" actId="6549"/>
        <pc:sldMkLst>
          <pc:docMk/>
          <pc:sldMk cId="3444873753" sldId="363"/>
        </pc:sldMkLst>
        <pc:spChg chg="mod">
          <ac:chgData name="Bunyan, Nick" userId="377d8540-4057-4066-b92e-ea9abea2c0a3" providerId="ADAL" clId="{AC40F81C-B96D-4434-B3C3-58FFD298B3D4}" dt="2025-09-22T14:24:41.685" v="1066" actId="20577"/>
          <ac:spMkLst>
            <pc:docMk/>
            <pc:sldMk cId="3444873753" sldId="363"/>
            <ac:spMk id="8" creationId="{52EE145A-E068-2A50-F167-43F3400CFF34}"/>
          </ac:spMkLst>
        </pc:spChg>
        <pc:spChg chg="mod">
          <ac:chgData name="Bunyan, Nick" userId="377d8540-4057-4066-b92e-ea9abea2c0a3" providerId="ADAL" clId="{AC40F81C-B96D-4434-B3C3-58FFD298B3D4}" dt="2025-09-22T14:24:55.964" v="1067" actId="6549"/>
          <ac:spMkLst>
            <pc:docMk/>
            <pc:sldMk cId="3444873753" sldId="363"/>
            <ac:spMk id="12" creationId="{C260668A-5F0A-6836-F7E8-F16BBD8D1882}"/>
          </ac:spMkLst>
        </pc:spChg>
      </pc:sldChg>
      <pc:sldChg chg="modSp mod">
        <pc:chgData name="Bunyan, Nick" userId="377d8540-4057-4066-b92e-ea9abea2c0a3" providerId="ADAL" clId="{AC40F81C-B96D-4434-B3C3-58FFD298B3D4}" dt="2025-09-22T14:33:22.973" v="1266" actId="14100"/>
        <pc:sldMkLst>
          <pc:docMk/>
          <pc:sldMk cId="1524017055" sldId="364"/>
        </pc:sldMkLst>
        <pc:spChg chg="mod">
          <ac:chgData name="Bunyan, Nick" userId="377d8540-4057-4066-b92e-ea9abea2c0a3" providerId="ADAL" clId="{AC40F81C-B96D-4434-B3C3-58FFD298B3D4}" dt="2025-09-22T14:33:15.722" v="1265" actId="27636"/>
          <ac:spMkLst>
            <pc:docMk/>
            <pc:sldMk cId="1524017055" sldId="364"/>
            <ac:spMk id="8" creationId="{D001793A-B025-DFC1-EA1F-4F0EA4487435}"/>
          </ac:spMkLst>
        </pc:spChg>
        <pc:picChg chg="mod">
          <ac:chgData name="Bunyan, Nick" userId="377d8540-4057-4066-b92e-ea9abea2c0a3" providerId="ADAL" clId="{AC40F81C-B96D-4434-B3C3-58FFD298B3D4}" dt="2025-09-22T14:33:22.973" v="1266" actId="14100"/>
          <ac:picMkLst>
            <pc:docMk/>
            <pc:sldMk cId="1524017055" sldId="364"/>
            <ac:picMk id="3" creationId="{A14F3880-3D15-D8CE-617A-6530C27EC920}"/>
          </ac:picMkLst>
        </pc:picChg>
      </pc:sldChg>
      <pc:sldChg chg="addSp delSp modSp mod">
        <pc:chgData name="Bunyan, Nick" userId="377d8540-4057-4066-b92e-ea9abea2c0a3" providerId="ADAL" clId="{AC40F81C-B96D-4434-B3C3-58FFD298B3D4}" dt="2025-09-22T14:32:53.921" v="1256" actId="1076"/>
        <pc:sldMkLst>
          <pc:docMk/>
          <pc:sldMk cId="1364631526" sldId="367"/>
        </pc:sldMkLst>
        <pc:spChg chg="mod">
          <ac:chgData name="Bunyan, Nick" userId="377d8540-4057-4066-b92e-ea9abea2c0a3" providerId="ADAL" clId="{AC40F81C-B96D-4434-B3C3-58FFD298B3D4}" dt="2025-09-22T14:31:54.643" v="1253" actId="1076"/>
          <ac:spMkLst>
            <pc:docMk/>
            <pc:sldMk cId="1364631526" sldId="367"/>
            <ac:spMk id="12" creationId="{D05D0D9B-8A55-77E6-5CA9-66750D6DCDA1}"/>
          </ac:spMkLst>
        </pc:spChg>
        <pc:picChg chg="add mod">
          <ac:chgData name="Bunyan, Nick" userId="377d8540-4057-4066-b92e-ea9abea2c0a3" providerId="ADAL" clId="{AC40F81C-B96D-4434-B3C3-58FFD298B3D4}" dt="2025-09-22T14:32:53.921" v="1256" actId="1076"/>
          <ac:picMkLst>
            <pc:docMk/>
            <pc:sldMk cId="1364631526" sldId="367"/>
            <ac:picMk id="2" creationId="{0C3B6F14-309E-4F63-595A-A74B4B498643}"/>
          </ac:picMkLst>
        </pc:picChg>
      </pc:sldChg>
      <pc:sldChg chg="modSp mod">
        <pc:chgData name="Bunyan, Nick" userId="377d8540-4057-4066-b92e-ea9abea2c0a3" providerId="ADAL" clId="{AC40F81C-B96D-4434-B3C3-58FFD298B3D4}" dt="2025-09-22T14:24:36.411" v="1062" actId="27636"/>
        <pc:sldMkLst>
          <pc:docMk/>
          <pc:sldMk cId="3685212772" sldId="368"/>
        </pc:sldMkLst>
        <pc:spChg chg="mod">
          <ac:chgData name="Bunyan, Nick" userId="377d8540-4057-4066-b92e-ea9abea2c0a3" providerId="ADAL" clId="{AC40F81C-B96D-4434-B3C3-58FFD298B3D4}" dt="2025-09-22T14:24:36.411" v="1062" actId="27636"/>
          <ac:spMkLst>
            <pc:docMk/>
            <pc:sldMk cId="3685212772" sldId="368"/>
            <ac:spMk id="8" creationId="{19DA6D61-33CB-021B-9D0C-A07C1B160F8D}"/>
          </ac:spMkLst>
        </pc:spChg>
        <pc:spChg chg="mod">
          <ac:chgData name="Bunyan, Nick" userId="377d8540-4057-4066-b92e-ea9abea2c0a3" providerId="ADAL" clId="{AC40F81C-B96D-4434-B3C3-58FFD298B3D4}" dt="2025-09-22T13:13:56.735" v="826" actId="1076"/>
          <ac:spMkLst>
            <pc:docMk/>
            <pc:sldMk cId="3685212772" sldId="368"/>
            <ac:spMk id="12" creationId="{2386F37F-0E4B-346A-1D6F-A416261806E0}"/>
          </ac:spMkLst>
        </pc:spChg>
      </pc:sldChg>
      <pc:sldChg chg="addSp delSp modSp mod">
        <pc:chgData name="Bunyan, Nick" userId="377d8540-4057-4066-b92e-ea9abea2c0a3" providerId="ADAL" clId="{AC40F81C-B96D-4434-B3C3-58FFD298B3D4}" dt="2025-09-23T12:42:27.398" v="1447" actId="1076"/>
        <pc:sldMkLst>
          <pc:docMk/>
          <pc:sldMk cId="3864788978" sldId="370"/>
        </pc:sldMkLst>
        <pc:spChg chg="add mod">
          <ac:chgData name="Bunyan, Nick" userId="377d8540-4057-4066-b92e-ea9abea2c0a3" providerId="ADAL" clId="{AC40F81C-B96D-4434-B3C3-58FFD298B3D4}" dt="2025-09-23T12:40:07.382" v="1446" actId="1076"/>
          <ac:spMkLst>
            <pc:docMk/>
            <pc:sldMk cId="3864788978" sldId="370"/>
            <ac:spMk id="2" creationId="{5AC01C18-DDBA-35F7-F9E5-4F89B5E4832C}"/>
          </ac:spMkLst>
        </pc:spChg>
        <pc:spChg chg="mod">
          <ac:chgData name="Bunyan, Nick" userId="377d8540-4057-4066-b92e-ea9abea2c0a3" providerId="ADAL" clId="{AC40F81C-B96D-4434-B3C3-58FFD298B3D4}" dt="2025-09-22T14:39:18.364" v="1325" actId="20577"/>
          <ac:spMkLst>
            <pc:docMk/>
            <pc:sldMk cId="3864788978" sldId="370"/>
            <ac:spMk id="8" creationId="{D001793A-B025-DFC1-EA1F-4F0EA4487435}"/>
          </ac:spMkLst>
        </pc:spChg>
        <pc:spChg chg="mod">
          <ac:chgData name="Bunyan, Nick" userId="377d8540-4057-4066-b92e-ea9abea2c0a3" providerId="ADAL" clId="{AC40F81C-B96D-4434-B3C3-58FFD298B3D4}" dt="2025-09-23T12:39:58.560" v="1444" actId="1076"/>
          <ac:spMkLst>
            <pc:docMk/>
            <pc:sldMk cId="3864788978" sldId="370"/>
            <ac:spMk id="12" creationId="{7306681D-80FA-897E-DF2F-1E4C14039F0F}"/>
          </ac:spMkLst>
        </pc:spChg>
        <pc:picChg chg="mod">
          <ac:chgData name="Bunyan, Nick" userId="377d8540-4057-4066-b92e-ea9abea2c0a3" providerId="ADAL" clId="{AC40F81C-B96D-4434-B3C3-58FFD298B3D4}" dt="2025-09-23T12:42:27.398" v="1447" actId="1076"/>
          <ac:picMkLst>
            <pc:docMk/>
            <pc:sldMk cId="3864788978" sldId="370"/>
            <ac:picMk id="3" creationId="{EFE037F1-7FEA-318D-E5DB-94E76B176E76}"/>
          </ac:picMkLst>
        </pc:picChg>
      </pc:sldChg>
      <pc:sldChg chg="modSp mod">
        <pc:chgData name="Bunyan, Nick" userId="377d8540-4057-4066-b92e-ea9abea2c0a3" providerId="ADAL" clId="{AC40F81C-B96D-4434-B3C3-58FFD298B3D4}" dt="2025-09-22T14:24:36.408" v="1061" actId="27636"/>
        <pc:sldMkLst>
          <pc:docMk/>
          <pc:sldMk cId="248861677" sldId="371"/>
        </pc:sldMkLst>
        <pc:spChg chg="mod">
          <ac:chgData name="Bunyan, Nick" userId="377d8540-4057-4066-b92e-ea9abea2c0a3" providerId="ADAL" clId="{AC40F81C-B96D-4434-B3C3-58FFD298B3D4}" dt="2025-09-22T14:24:36.408" v="1061" actId="27636"/>
          <ac:spMkLst>
            <pc:docMk/>
            <pc:sldMk cId="248861677" sldId="371"/>
            <ac:spMk id="8" creationId="{D001793A-B025-DFC1-EA1F-4F0EA4487435}"/>
          </ac:spMkLst>
        </pc:spChg>
      </pc:sldChg>
      <pc:sldChg chg="modSp mod ord setBg">
        <pc:chgData name="Bunyan, Nick" userId="377d8540-4057-4066-b92e-ea9abea2c0a3" providerId="ADAL" clId="{AC40F81C-B96D-4434-B3C3-58FFD298B3D4}" dt="2025-09-22T14:10:07.942" v="918"/>
        <pc:sldMkLst>
          <pc:docMk/>
          <pc:sldMk cId="3440584143" sldId="372"/>
        </pc:sldMkLst>
        <pc:spChg chg="mod">
          <ac:chgData name="Bunyan, Nick" userId="377d8540-4057-4066-b92e-ea9abea2c0a3" providerId="ADAL" clId="{AC40F81C-B96D-4434-B3C3-58FFD298B3D4}" dt="2025-09-22T09:00:39.754" v="368" actId="2711"/>
          <ac:spMkLst>
            <pc:docMk/>
            <pc:sldMk cId="3440584143" sldId="372"/>
            <ac:spMk id="8" creationId="{822E3BEF-E446-4004-BD6D-3583ADF1C752}"/>
          </ac:spMkLst>
        </pc:spChg>
        <pc:spChg chg="mod">
          <ac:chgData name="Bunyan, Nick" userId="377d8540-4057-4066-b92e-ea9abea2c0a3" providerId="ADAL" clId="{AC40F81C-B96D-4434-B3C3-58FFD298B3D4}" dt="2025-09-22T09:00:20.700" v="367" actId="2711"/>
          <ac:spMkLst>
            <pc:docMk/>
            <pc:sldMk cId="3440584143" sldId="372"/>
            <ac:spMk id="12" creationId="{EEB85047-93DC-46A8-B316-3FBA6CEE7BCC}"/>
          </ac:spMkLst>
        </pc:spChg>
      </pc:sldChg>
      <pc:sldChg chg="modSp mod">
        <pc:chgData name="Bunyan, Nick" userId="377d8540-4057-4066-b92e-ea9abea2c0a3" providerId="ADAL" clId="{AC40F81C-B96D-4434-B3C3-58FFD298B3D4}" dt="2025-09-22T14:24:36.396" v="1060" actId="27636"/>
        <pc:sldMkLst>
          <pc:docMk/>
          <pc:sldMk cId="778411650" sldId="373"/>
        </pc:sldMkLst>
        <pc:spChg chg="mod">
          <ac:chgData name="Bunyan, Nick" userId="377d8540-4057-4066-b92e-ea9abea2c0a3" providerId="ADAL" clId="{AC40F81C-B96D-4434-B3C3-58FFD298B3D4}" dt="2025-09-22T14:24:36.396" v="1060" actId="27636"/>
          <ac:spMkLst>
            <pc:docMk/>
            <pc:sldMk cId="778411650" sldId="373"/>
            <ac:spMk id="8" creationId="{BD85BC7A-D2A7-0ABC-2BE5-17DA72F4E51B}"/>
          </ac:spMkLst>
        </pc:spChg>
      </pc:sldChg>
      <pc:sldChg chg="modSp mod">
        <pc:chgData name="Bunyan, Nick" userId="377d8540-4057-4066-b92e-ea9abea2c0a3" providerId="ADAL" clId="{AC40F81C-B96D-4434-B3C3-58FFD298B3D4}" dt="2025-09-22T14:38:32.017" v="1302" actId="27636"/>
        <pc:sldMkLst>
          <pc:docMk/>
          <pc:sldMk cId="1112059811" sldId="374"/>
        </pc:sldMkLst>
        <pc:spChg chg="mod">
          <ac:chgData name="Bunyan, Nick" userId="377d8540-4057-4066-b92e-ea9abea2c0a3" providerId="ADAL" clId="{AC40F81C-B96D-4434-B3C3-58FFD298B3D4}" dt="2025-09-22T14:38:32.017" v="1302" actId="27636"/>
          <ac:spMkLst>
            <pc:docMk/>
            <pc:sldMk cId="1112059811" sldId="374"/>
            <ac:spMk id="8" creationId="{19DA6D61-33CB-021B-9D0C-A07C1B160F8D}"/>
          </ac:spMkLst>
        </pc:spChg>
      </pc:sldChg>
      <pc:sldChg chg="del">
        <pc:chgData name="Bunyan, Nick" userId="377d8540-4057-4066-b92e-ea9abea2c0a3" providerId="ADAL" clId="{AC40F81C-B96D-4434-B3C3-58FFD298B3D4}" dt="2025-09-22T14:38:51.789" v="1303" actId="2696"/>
        <pc:sldMkLst>
          <pc:docMk/>
          <pc:sldMk cId="3066861457" sldId="375"/>
        </pc:sldMkLst>
      </pc:sldChg>
      <pc:sldChg chg="modSp mod">
        <pc:chgData name="Bunyan, Nick" userId="377d8540-4057-4066-b92e-ea9abea2c0a3" providerId="ADAL" clId="{AC40F81C-B96D-4434-B3C3-58FFD298B3D4}" dt="2025-09-22T14:06:12.932" v="917" actId="1076"/>
        <pc:sldMkLst>
          <pc:docMk/>
          <pc:sldMk cId="3981563526" sldId="376"/>
        </pc:sldMkLst>
        <pc:spChg chg="mod">
          <ac:chgData name="Bunyan, Nick" userId="377d8540-4057-4066-b92e-ea9abea2c0a3" providerId="ADAL" clId="{AC40F81C-B96D-4434-B3C3-58FFD298B3D4}" dt="2025-09-22T09:01:37.433" v="370" actId="2711"/>
          <ac:spMkLst>
            <pc:docMk/>
            <pc:sldMk cId="3981563526" sldId="376"/>
            <ac:spMk id="8" creationId="{802BE1BA-EACC-B720-338F-84A937595FDF}"/>
          </ac:spMkLst>
        </pc:spChg>
        <pc:spChg chg="mod">
          <ac:chgData name="Bunyan, Nick" userId="377d8540-4057-4066-b92e-ea9abea2c0a3" providerId="ADAL" clId="{AC40F81C-B96D-4434-B3C3-58FFD298B3D4}" dt="2025-09-22T14:06:12.932" v="917" actId="1076"/>
          <ac:spMkLst>
            <pc:docMk/>
            <pc:sldMk cId="3981563526" sldId="376"/>
            <ac:spMk id="12" creationId="{16A750E2-CB5A-8D8B-C462-8318EAC13325}"/>
          </ac:spMkLst>
        </pc:spChg>
      </pc:sldChg>
      <pc:sldChg chg="modSp mod">
        <pc:chgData name="Bunyan, Nick" userId="377d8540-4057-4066-b92e-ea9abea2c0a3" providerId="ADAL" clId="{AC40F81C-B96D-4434-B3C3-58FFD298B3D4}" dt="2025-09-22T14:24:36.411" v="1064" actId="27636"/>
        <pc:sldMkLst>
          <pc:docMk/>
          <pc:sldMk cId="4060667416" sldId="377"/>
        </pc:sldMkLst>
        <pc:spChg chg="mod">
          <ac:chgData name="Bunyan, Nick" userId="377d8540-4057-4066-b92e-ea9abea2c0a3" providerId="ADAL" clId="{AC40F81C-B96D-4434-B3C3-58FFD298B3D4}" dt="2025-09-22T14:24:36.411" v="1064" actId="27636"/>
          <ac:spMkLst>
            <pc:docMk/>
            <pc:sldMk cId="4060667416" sldId="377"/>
            <ac:spMk id="8" creationId="{77D89C87-E922-13B3-41CE-0ACFEA63B218}"/>
          </ac:spMkLst>
        </pc:spChg>
        <pc:spChg chg="mod">
          <ac:chgData name="Bunyan, Nick" userId="377d8540-4057-4066-b92e-ea9abea2c0a3" providerId="ADAL" clId="{AC40F81C-B96D-4434-B3C3-58FFD298B3D4}" dt="2025-09-22T14:19:29.921" v="1027" actId="20577"/>
          <ac:spMkLst>
            <pc:docMk/>
            <pc:sldMk cId="4060667416" sldId="377"/>
            <ac:spMk id="12" creationId="{487913C1-2712-A345-34E8-81233AC8FCA7}"/>
          </ac:spMkLst>
        </pc:spChg>
      </pc:sldChg>
      <pc:sldChg chg="delSp modSp del mod">
        <pc:chgData name="Bunyan, Nick" userId="377d8540-4057-4066-b92e-ea9abea2c0a3" providerId="ADAL" clId="{AC40F81C-B96D-4434-B3C3-58FFD298B3D4}" dt="2025-09-22T14:18:03.936" v="1003" actId="2696"/>
        <pc:sldMkLst>
          <pc:docMk/>
          <pc:sldMk cId="3487488461" sldId="378"/>
        </pc:sldMkLst>
      </pc:sldChg>
      <pc:sldChg chg="addSp delSp modSp mod ord">
        <pc:chgData name="Bunyan, Nick" userId="377d8540-4057-4066-b92e-ea9abea2c0a3" providerId="ADAL" clId="{AC40F81C-B96D-4434-B3C3-58FFD298B3D4}" dt="2025-09-22T14:17:30.650" v="1002" actId="1076"/>
        <pc:sldMkLst>
          <pc:docMk/>
          <pc:sldMk cId="3921813450" sldId="379"/>
        </pc:sldMkLst>
        <pc:spChg chg="mod">
          <ac:chgData name="Bunyan, Nick" userId="377d8540-4057-4066-b92e-ea9abea2c0a3" providerId="ADAL" clId="{AC40F81C-B96D-4434-B3C3-58FFD298B3D4}" dt="2025-09-22T14:17:20.311" v="1000" actId="404"/>
          <ac:spMkLst>
            <pc:docMk/>
            <pc:sldMk cId="3921813450" sldId="379"/>
            <ac:spMk id="12" creationId="{34491EC5-82F6-B2B1-8C44-50DC783FA5E6}"/>
          </ac:spMkLst>
        </pc:spChg>
        <pc:picChg chg="add del mod">
          <ac:chgData name="Bunyan, Nick" userId="377d8540-4057-4066-b92e-ea9abea2c0a3" providerId="ADAL" clId="{AC40F81C-B96D-4434-B3C3-58FFD298B3D4}" dt="2025-09-22T14:17:30.650" v="1002" actId="1076"/>
          <ac:picMkLst>
            <pc:docMk/>
            <pc:sldMk cId="3921813450" sldId="379"/>
            <ac:picMk id="3" creationId="{263B62B5-615C-6615-E4A9-5C5EA229D9D4}"/>
          </ac:picMkLst>
        </pc:picChg>
        <pc:picChg chg="add mod">
          <ac:chgData name="Bunyan, Nick" userId="377d8540-4057-4066-b92e-ea9abea2c0a3" providerId="ADAL" clId="{AC40F81C-B96D-4434-B3C3-58FFD298B3D4}" dt="2025-09-22T14:17:26.209" v="1001" actId="1076"/>
          <ac:picMkLst>
            <pc:docMk/>
            <pc:sldMk cId="3921813450" sldId="379"/>
            <ac:picMk id="15" creationId="{D7729F22-C1CB-CB1A-EE8A-45221EF509A8}"/>
          </ac:picMkLst>
        </pc:picChg>
      </pc:sldChg>
      <pc:sldChg chg="modSp mod">
        <pc:chgData name="Bunyan, Nick" userId="377d8540-4057-4066-b92e-ea9abea2c0a3" providerId="ADAL" clId="{AC40F81C-B96D-4434-B3C3-58FFD298B3D4}" dt="2025-09-22T14:24:36.423" v="1065" actId="27636"/>
        <pc:sldMkLst>
          <pc:docMk/>
          <pc:sldMk cId="3535761895" sldId="380"/>
        </pc:sldMkLst>
        <pc:spChg chg="mod">
          <ac:chgData name="Bunyan, Nick" userId="377d8540-4057-4066-b92e-ea9abea2c0a3" providerId="ADAL" clId="{AC40F81C-B96D-4434-B3C3-58FFD298B3D4}" dt="2025-09-22T14:24:36.423" v="1065" actId="27636"/>
          <ac:spMkLst>
            <pc:docMk/>
            <pc:sldMk cId="3535761895" sldId="380"/>
            <ac:spMk id="8" creationId="{B4168576-9F14-46F2-10D3-97AE93BE4E67}"/>
          </ac:spMkLst>
        </pc:spChg>
        <pc:spChg chg="mod">
          <ac:chgData name="Bunyan, Nick" userId="377d8540-4057-4066-b92e-ea9abea2c0a3" providerId="ADAL" clId="{AC40F81C-B96D-4434-B3C3-58FFD298B3D4}" dt="2025-09-22T14:21:25.082" v="1044" actId="20577"/>
          <ac:spMkLst>
            <pc:docMk/>
            <pc:sldMk cId="3535761895" sldId="380"/>
            <ac:spMk id="12" creationId="{FFFE4DB1-06C9-416A-779C-5E1EE4FCE850}"/>
          </ac:spMkLst>
        </pc:spChg>
      </pc:sldChg>
      <pc:sldChg chg="del ord">
        <pc:chgData name="Bunyan, Nick" userId="377d8540-4057-4066-b92e-ea9abea2c0a3" providerId="ADAL" clId="{AC40F81C-B96D-4434-B3C3-58FFD298B3D4}" dt="2025-09-22T09:01:12.271" v="369" actId="2696"/>
        <pc:sldMkLst>
          <pc:docMk/>
          <pc:sldMk cId="2972453297" sldId="381"/>
        </pc:sldMkLst>
      </pc:sldChg>
      <pc:sldChg chg="addSp delSp modSp mod ord">
        <pc:chgData name="Bunyan, Nick" userId="377d8540-4057-4066-b92e-ea9abea2c0a3" providerId="ADAL" clId="{AC40F81C-B96D-4434-B3C3-58FFD298B3D4}" dt="2025-09-23T12:37:39.731" v="1426" actId="1076"/>
        <pc:sldMkLst>
          <pc:docMk/>
          <pc:sldMk cId="314132407" sldId="382"/>
        </pc:sldMkLst>
        <pc:spChg chg="mod">
          <ac:chgData name="Bunyan, Nick" userId="377d8540-4057-4066-b92e-ea9abea2c0a3" providerId="ADAL" clId="{AC40F81C-B96D-4434-B3C3-58FFD298B3D4}" dt="2025-09-23T08:23:34.333" v="1359" actId="27636"/>
          <ac:spMkLst>
            <pc:docMk/>
            <pc:sldMk cId="314132407" sldId="382"/>
            <ac:spMk id="8" creationId="{3A91FC3F-66CB-0309-E618-23A5BCDD6178}"/>
          </ac:spMkLst>
        </pc:spChg>
        <pc:spChg chg="mod">
          <ac:chgData name="Bunyan, Nick" userId="377d8540-4057-4066-b92e-ea9abea2c0a3" providerId="ADAL" clId="{AC40F81C-B96D-4434-B3C3-58FFD298B3D4}" dt="2025-09-23T08:23:39.344" v="1360" actId="6549"/>
          <ac:spMkLst>
            <pc:docMk/>
            <pc:sldMk cId="314132407" sldId="382"/>
            <ac:spMk id="12" creationId="{6F4EEE07-95C8-1D7A-A076-65879363C611}"/>
          </ac:spMkLst>
        </pc:spChg>
        <pc:picChg chg="add mod">
          <ac:chgData name="Bunyan, Nick" userId="377d8540-4057-4066-b92e-ea9abea2c0a3" providerId="ADAL" clId="{AC40F81C-B96D-4434-B3C3-58FFD298B3D4}" dt="2025-09-23T12:37:39.731" v="1426" actId="1076"/>
          <ac:picMkLst>
            <pc:docMk/>
            <pc:sldMk cId="314132407" sldId="382"/>
            <ac:picMk id="4" creationId="{36C527EC-6246-D46E-A23B-1AFE9CB982A1}"/>
          </ac:picMkLst>
        </pc:picChg>
      </pc:sldChg>
      <pc:sldChg chg="modSp mod ord">
        <pc:chgData name="Bunyan, Nick" userId="377d8540-4057-4066-b92e-ea9abea2c0a3" providerId="ADAL" clId="{AC40F81C-B96D-4434-B3C3-58FFD298B3D4}" dt="2025-09-23T13:59:18.048" v="1801"/>
        <pc:sldMkLst>
          <pc:docMk/>
          <pc:sldMk cId="2142688014" sldId="383"/>
        </pc:sldMkLst>
        <pc:spChg chg="mod">
          <ac:chgData name="Bunyan, Nick" userId="377d8540-4057-4066-b92e-ea9abea2c0a3" providerId="ADAL" clId="{AC40F81C-B96D-4434-B3C3-58FFD298B3D4}" dt="2025-09-23T08:23:51.830" v="1378" actId="20577"/>
          <ac:spMkLst>
            <pc:docMk/>
            <pc:sldMk cId="2142688014" sldId="383"/>
            <ac:spMk id="8" creationId="{6023BA90-0DA4-570D-1CE1-D3154844BBA9}"/>
          </ac:spMkLst>
        </pc:spChg>
        <pc:spChg chg="mod">
          <ac:chgData name="Bunyan, Nick" userId="377d8540-4057-4066-b92e-ea9abea2c0a3" providerId="ADAL" clId="{AC40F81C-B96D-4434-B3C3-58FFD298B3D4}" dt="2025-09-23T08:23:55.929" v="1379" actId="6549"/>
          <ac:spMkLst>
            <pc:docMk/>
            <pc:sldMk cId="2142688014" sldId="383"/>
            <ac:spMk id="12" creationId="{C4E03D56-871F-8426-AB9F-2D98FAB7B03E}"/>
          </ac:spMkLst>
        </pc:spChg>
      </pc:sldChg>
      <pc:sldChg chg="modSp add mod setBg">
        <pc:chgData name="Bunyan, Nick" userId="377d8540-4057-4066-b92e-ea9abea2c0a3" providerId="ADAL" clId="{AC40F81C-B96D-4434-B3C3-58FFD298B3D4}" dt="2025-10-01T10:29:24.346" v="2532" actId="20577"/>
        <pc:sldMkLst>
          <pc:docMk/>
          <pc:sldMk cId="2002497350" sldId="2007578778"/>
        </pc:sldMkLst>
        <pc:spChg chg="mod">
          <ac:chgData name="Bunyan, Nick" userId="377d8540-4057-4066-b92e-ea9abea2c0a3" providerId="ADAL" clId="{AC40F81C-B96D-4434-B3C3-58FFD298B3D4}" dt="2025-10-01T10:29:24.346" v="2532" actId="20577"/>
          <ac:spMkLst>
            <pc:docMk/>
            <pc:sldMk cId="2002497350" sldId="2007578778"/>
            <ac:spMk id="2" creationId="{E9B8F21D-3966-F244-9485-FCCBD6992E9B}"/>
          </ac:spMkLst>
        </pc:spChg>
      </pc:sldChg>
      <pc:sldChg chg="modSp add mod">
        <pc:chgData name="Bunyan, Nick" userId="377d8540-4057-4066-b92e-ea9abea2c0a3" providerId="ADAL" clId="{AC40F81C-B96D-4434-B3C3-58FFD298B3D4}" dt="2025-09-22T13:17:32.709" v="862" actId="1076"/>
        <pc:sldMkLst>
          <pc:docMk/>
          <pc:sldMk cId="1700830972" sldId="2007578779"/>
        </pc:sldMkLst>
        <pc:spChg chg="mod">
          <ac:chgData name="Bunyan, Nick" userId="377d8540-4057-4066-b92e-ea9abea2c0a3" providerId="ADAL" clId="{AC40F81C-B96D-4434-B3C3-58FFD298B3D4}" dt="2025-09-22T13:17:27.526" v="861" actId="27636"/>
          <ac:spMkLst>
            <pc:docMk/>
            <pc:sldMk cId="1700830972" sldId="2007578779"/>
            <ac:spMk id="8" creationId="{C3A098D9-5A10-2ADC-8F2C-46D6BF2CB05B}"/>
          </ac:spMkLst>
        </pc:spChg>
        <pc:spChg chg="mod">
          <ac:chgData name="Bunyan, Nick" userId="377d8540-4057-4066-b92e-ea9abea2c0a3" providerId="ADAL" clId="{AC40F81C-B96D-4434-B3C3-58FFD298B3D4}" dt="2025-09-22T13:17:32.709" v="862" actId="1076"/>
          <ac:spMkLst>
            <pc:docMk/>
            <pc:sldMk cId="1700830972" sldId="2007578779"/>
            <ac:spMk id="12" creationId="{9CBBDACA-E6D8-0327-EC8E-B27C4172E24A}"/>
          </ac:spMkLst>
        </pc:spChg>
      </pc:sldChg>
      <pc:sldChg chg="modSp add mod">
        <pc:chgData name="Bunyan, Nick" userId="377d8540-4057-4066-b92e-ea9abea2c0a3" providerId="ADAL" clId="{AC40F81C-B96D-4434-B3C3-58FFD298B3D4}" dt="2025-09-22T14:24:36.411" v="1063" actId="27636"/>
        <pc:sldMkLst>
          <pc:docMk/>
          <pc:sldMk cId="3223198919" sldId="2007578780"/>
        </pc:sldMkLst>
        <pc:spChg chg="mod">
          <ac:chgData name="Bunyan, Nick" userId="377d8540-4057-4066-b92e-ea9abea2c0a3" providerId="ADAL" clId="{AC40F81C-B96D-4434-B3C3-58FFD298B3D4}" dt="2025-09-22T14:24:36.411" v="1063" actId="27636"/>
          <ac:spMkLst>
            <pc:docMk/>
            <pc:sldMk cId="3223198919" sldId="2007578780"/>
            <ac:spMk id="8" creationId="{F0BF0496-ED6A-3E2F-3E85-3060BA741BC7}"/>
          </ac:spMkLst>
        </pc:spChg>
        <pc:spChg chg="mod">
          <ac:chgData name="Bunyan, Nick" userId="377d8540-4057-4066-b92e-ea9abea2c0a3" providerId="ADAL" clId="{AC40F81C-B96D-4434-B3C3-58FFD298B3D4}" dt="2025-09-22T13:14:18.805" v="829" actId="404"/>
          <ac:spMkLst>
            <pc:docMk/>
            <pc:sldMk cId="3223198919" sldId="2007578780"/>
            <ac:spMk id="12" creationId="{ECB1D454-2273-FCCA-156F-4E301A7656C5}"/>
          </ac:spMkLst>
        </pc:spChg>
      </pc:sldChg>
      <pc:sldChg chg="addSp delSp modSp add mod">
        <pc:chgData name="Bunyan, Nick" userId="377d8540-4057-4066-b92e-ea9abea2c0a3" providerId="ADAL" clId="{AC40F81C-B96D-4434-B3C3-58FFD298B3D4}" dt="2025-09-22T14:36:53.623" v="1298" actId="20577"/>
        <pc:sldMkLst>
          <pc:docMk/>
          <pc:sldMk cId="3636001450" sldId="2007578781"/>
        </pc:sldMkLst>
        <pc:spChg chg="add mod">
          <ac:chgData name="Bunyan, Nick" userId="377d8540-4057-4066-b92e-ea9abea2c0a3" providerId="ADAL" clId="{AC40F81C-B96D-4434-B3C3-58FFD298B3D4}" dt="2025-09-22T14:36:53.623" v="1298" actId="20577"/>
          <ac:spMkLst>
            <pc:docMk/>
            <pc:sldMk cId="3636001450" sldId="2007578781"/>
            <ac:spMk id="2" creationId="{D296ECAA-8036-85FB-80A9-A620DE3FB2F6}"/>
          </ac:spMkLst>
        </pc:spChg>
        <pc:picChg chg="add mod">
          <ac:chgData name="Bunyan, Nick" userId="377d8540-4057-4066-b92e-ea9abea2c0a3" providerId="ADAL" clId="{AC40F81C-B96D-4434-B3C3-58FFD298B3D4}" dt="2025-09-22T14:36:42.226" v="1271" actId="1076"/>
          <ac:picMkLst>
            <pc:docMk/>
            <pc:sldMk cId="3636001450" sldId="2007578781"/>
            <ac:picMk id="6" creationId="{F1356449-75E2-BCC3-41F0-B24804CAC269}"/>
          </ac:picMkLst>
        </pc:picChg>
      </pc:sldChg>
      <pc:sldChg chg="addSp delSp modSp add mod">
        <pc:chgData name="Bunyan, Nick" userId="377d8540-4057-4066-b92e-ea9abea2c0a3" providerId="ADAL" clId="{AC40F81C-B96D-4434-B3C3-58FFD298B3D4}" dt="2025-09-23T14:20:40.651" v="2163" actId="1076"/>
        <pc:sldMkLst>
          <pc:docMk/>
          <pc:sldMk cId="2031846861" sldId="2007578782"/>
        </pc:sldMkLst>
        <pc:spChg chg="add mod">
          <ac:chgData name="Bunyan, Nick" userId="377d8540-4057-4066-b92e-ea9abea2c0a3" providerId="ADAL" clId="{AC40F81C-B96D-4434-B3C3-58FFD298B3D4}" dt="2025-09-23T14:03:16.802" v="1881" actId="20577"/>
          <ac:spMkLst>
            <pc:docMk/>
            <pc:sldMk cId="2031846861" sldId="2007578782"/>
            <ac:spMk id="2" creationId="{2AEB38A9-E86E-98FA-79C8-3ABFBBE7BFF2}"/>
          </ac:spMkLst>
        </pc:spChg>
        <pc:spChg chg="add mod">
          <ac:chgData name="Bunyan, Nick" userId="377d8540-4057-4066-b92e-ea9abea2c0a3" providerId="ADAL" clId="{AC40F81C-B96D-4434-B3C3-58FFD298B3D4}" dt="2025-09-23T14:20:18.303" v="2159" actId="14100"/>
          <ac:spMkLst>
            <pc:docMk/>
            <pc:sldMk cId="2031846861" sldId="2007578782"/>
            <ac:spMk id="4" creationId="{BD5856D2-BA1C-6E07-48C1-E7C1118179BE}"/>
          </ac:spMkLst>
        </pc:spChg>
        <pc:spChg chg="add mod">
          <ac:chgData name="Bunyan, Nick" userId="377d8540-4057-4066-b92e-ea9abea2c0a3" providerId="ADAL" clId="{AC40F81C-B96D-4434-B3C3-58FFD298B3D4}" dt="2025-09-23T14:20:40.651" v="2163" actId="1076"/>
          <ac:spMkLst>
            <pc:docMk/>
            <pc:sldMk cId="2031846861" sldId="2007578782"/>
            <ac:spMk id="6" creationId="{3B670580-31A8-CED0-3049-4F3FD782F9BA}"/>
          </ac:spMkLst>
        </pc:spChg>
        <pc:spChg chg="add mod">
          <ac:chgData name="Bunyan, Nick" userId="377d8540-4057-4066-b92e-ea9abea2c0a3" providerId="ADAL" clId="{AC40F81C-B96D-4434-B3C3-58FFD298B3D4}" dt="2025-09-23T14:07:35.009" v="2023" actId="1076"/>
          <ac:spMkLst>
            <pc:docMk/>
            <pc:sldMk cId="2031846861" sldId="2007578782"/>
            <ac:spMk id="7" creationId="{516F9FE3-50C7-0FAD-BD80-D86E6F3833BE}"/>
          </ac:spMkLst>
        </pc:spChg>
        <pc:spChg chg="mod">
          <ac:chgData name="Bunyan, Nick" userId="377d8540-4057-4066-b92e-ea9abea2c0a3" providerId="ADAL" clId="{AC40F81C-B96D-4434-B3C3-58FFD298B3D4}" dt="2025-09-23T14:01:38.304" v="1815" actId="20577"/>
          <ac:spMkLst>
            <pc:docMk/>
            <pc:sldMk cId="2031846861" sldId="2007578782"/>
            <ac:spMk id="8" creationId="{F509B388-3669-7F17-05BE-594DA18175F4}"/>
          </ac:spMkLst>
        </pc:spChg>
        <pc:spChg chg="add mod">
          <ac:chgData name="Bunyan, Nick" userId="377d8540-4057-4066-b92e-ea9abea2c0a3" providerId="ADAL" clId="{AC40F81C-B96D-4434-B3C3-58FFD298B3D4}" dt="2025-09-23T14:07:37.587" v="2024" actId="1076"/>
          <ac:spMkLst>
            <pc:docMk/>
            <pc:sldMk cId="2031846861" sldId="2007578782"/>
            <ac:spMk id="9" creationId="{A24BC153-F264-3381-80C5-0152785C7CD6}"/>
          </ac:spMkLst>
        </pc:spChg>
        <pc:spChg chg="add mod">
          <ac:chgData name="Bunyan, Nick" userId="377d8540-4057-4066-b92e-ea9abea2c0a3" providerId="ADAL" clId="{AC40F81C-B96D-4434-B3C3-58FFD298B3D4}" dt="2025-09-23T14:07:51.311" v="2029" actId="1076"/>
          <ac:spMkLst>
            <pc:docMk/>
            <pc:sldMk cId="2031846861" sldId="2007578782"/>
            <ac:spMk id="10" creationId="{17637110-3685-D1F4-2705-6A4011ADCD07}"/>
          </ac:spMkLst>
        </pc:spChg>
        <pc:spChg chg="add mod">
          <ac:chgData name="Bunyan, Nick" userId="377d8540-4057-4066-b92e-ea9abea2c0a3" providerId="ADAL" clId="{AC40F81C-B96D-4434-B3C3-58FFD298B3D4}" dt="2025-09-23T14:20:24.264" v="2161" actId="1076"/>
          <ac:spMkLst>
            <pc:docMk/>
            <pc:sldMk cId="2031846861" sldId="2007578782"/>
            <ac:spMk id="11" creationId="{0D82D2D7-621C-6F2E-0BDE-A599E68D3A1B}"/>
          </ac:spMkLst>
        </pc:spChg>
        <pc:spChg chg="add mod">
          <ac:chgData name="Bunyan, Nick" userId="377d8540-4057-4066-b92e-ea9abea2c0a3" providerId="ADAL" clId="{AC40F81C-B96D-4434-B3C3-58FFD298B3D4}" dt="2025-09-23T14:20:26.709" v="2162" actId="1076"/>
          <ac:spMkLst>
            <pc:docMk/>
            <pc:sldMk cId="2031846861" sldId="2007578782"/>
            <ac:spMk id="13" creationId="{DEDE5E6A-95E0-67E0-6099-A7F7BBA51DCC}"/>
          </ac:spMkLst>
        </pc:spChg>
        <pc:spChg chg="add mod">
          <ac:chgData name="Bunyan, Nick" userId="377d8540-4057-4066-b92e-ea9abea2c0a3" providerId="ADAL" clId="{AC40F81C-B96D-4434-B3C3-58FFD298B3D4}" dt="2025-09-23T14:14:50.384" v="2091" actId="692"/>
          <ac:spMkLst>
            <pc:docMk/>
            <pc:sldMk cId="2031846861" sldId="2007578782"/>
            <ac:spMk id="14" creationId="{0B9D199C-76F1-8989-1917-D9357E8CCBE0}"/>
          </ac:spMkLst>
        </pc:spChg>
        <pc:spChg chg="add mod">
          <ac:chgData name="Bunyan, Nick" userId="377d8540-4057-4066-b92e-ea9abea2c0a3" providerId="ADAL" clId="{AC40F81C-B96D-4434-B3C3-58FFD298B3D4}" dt="2025-09-23T14:18:56.851" v="2118" actId="14100"/>
          <ac:spMkLst>
            <pc:docMk/>
            <pc:sldMk cId="2031846861" sldId="2007578782"/>
            <ac:spMk id="15" creationId="{341C293F-6F67-6FD9-64A1-A9AAC57DBA81}"/>
          </ac:spMkLst>
        </pc:spChg>
        <pc:spChg chg="add mod">
          <ac:chgData name="Bunyan, Nick" userId="377d8540-4057-4066-b92e-ea9abea2c0a3" providerId="ADAL" clId="{AC40F81C-B96D-4434-B3C3-58FFD298B3D4}" dt="2025-09-23T14:17:25.026" v="2101" actId="1076"/>
          <ac:spMkLst>
            <pc:docMk/>
            <pc:sldMk cId="2031846861" sldId="2007578782"/>
            <ac:spMk id="17" creationId="{DB0FCFAD-6BD5-75A2-FD14-AC11927BD8E2}"/>
          </ac:spMkLst>
        </pc:spChg>
        <pc:spChg chg="add mod">
          <ac:chgData name="Bunyan, Nick" userId="377d8540-4057-4066-b92e-ea9abea2c0a3" providerId="ADAL" clId="{AC40F81C-B96D-4434-B3C3-58FFD298B3D4}" dt="2025-09-23T14:19:04.745" v="2119" actId="1076"/>
          <ac:spMkLst>
            <pc:docMk/>
            <pc:sldMk cId="2031846861" sldId="2007578782"/>
            <ac:spMk id="18" creationId="{24129E7C-F4F0-B6C1-F83B-A86C83AB32AD}"/>
          </ac:spMkLst>
        </pc:spChg>
        <pc:spChg chg="add mod">
          <ac:chgData name="Bunyan, Nick" userId="377d8540-4057-4066-b92e-ea9abea2c0a3" providerId="ADAL" clId="{AC40F81C-B96D-4434-B3C3-58FFD298B3D4}" dt="2025-09-23T14:20:22.449" v="2160" actId="1076"/>
          <ac:spMkLst>
            <pc:docMk/>
            <pc:sldMk cId="2031846861" sldId="2007578782"/>
            <ac:spMk id="19" creationId="{6C67B673-F611-7BBB-6E67-5160E12E1BD5}"/>
          </ac:spMkLst>
        </pc:spChg>
      </pc:sldChg>
      <pc:sldChg chg="addSp delSp modSp add mod ord">
        <pc:chgData name="Bunyan, Nick" userId="377d8540-4057-4066-b92e-ea9abea2c0a3" providerId="ADAL" clId="{AC40F81C-B96D-4434-B3C3-58FFD298B3D4}" dt="2025-09-23T13:34:47.121" v="1799" actId="1076"/>
        <pc:sldMkLst>
          <pc:docMk/>
          <pc:sldMk cId="3537785018" sldId="2007578783"/>
        </pc:sldMkLst>
        <pc:spChg chg="add mod">
          <ac:chgData name="Bunyan, Nick" userId="377d8540-4057-4066-b92e-ea9abea2c0a3" providerId="ADAL" clId="{AC40F81C-B96D-4434-B3C3-58FFD298B3D4}" dt="2025-09-23T13:34:17.809" v="1794" actId="1076"/>
          <ac:spMkLst>
            <pc:docMk/>
            <pc:sldMk cId="3537785018" sldId="2007578783"/>
            <ac:spMk id="3" creationId="{777CF8F2-0BD6-FF16-5D2F-F93EB77E15AC}"/>
          </ac:spMkLst>
        </pc:spChg>
        <pc:spChg chg="add mod">
          <ac:chgData name="Bunyan, Nick" userId="377d8540-4057-4066-b92e-ea9abea2c0a3" providerId="ADAL" clId="{AC40F81C-B96D-4434-B3C3-58FFD298B3D4}" dt="2025-09-23T13:34:17.809" v="1794" actId="1076"/>
          <ac:spMkLst>
            <pc:docMk/>
            <pc:sldMk cId="3537785018" sldId="2007578783"/>
            <ac:spMk id="4" creationId="{F124FABC-409E-132B-9551-DC039CA6C934}"/>
          </ac:spMkLst>
        </pc:spChg>
        <pc:spChg chg="add mod">
          <ac:chgData name="Bunyan, Nick" userId="377d8540-4057-4066-b92e-ea9abea2c0a3" providerId="ADAL" clId="{AC40F81C-B96D-4434-B3C3-58FFD298B3D4}" dt="2025-09-23T13:34:17.809" v="1794" actId="1076"/>
          <ac:spMkLst>
            <pc:docMk/>
            <pc:sldMk cId="3537785018" sldId="2007578783"/>
            <ac:spMk id="5" creationId="{7FE11C96-AE62-1FE2-547F-B33C832CDF4B}"/>
          </ac:spMkLst>
        </pc:spChg>
        <pc:spChg chg="add mod">
          <ac:chgData name="Bunyan, Nick" userId="377d8540-4057-4066-b92e-ea9abea2c0a3" providerId="ADAL" clId="{AC40F81C-B96D-4434-B3C3-58FFD298B3D4}" dt="2025-09-23T13:34:17.809" v="1794" actId="1076"/>
          <ac:spMkLst>
            <pc:docMk/>
            <pc:sldMk cId="3537785018" sldId="2007578783"/>
            <ac:spMk id="6" creationId="{1655EE6C-5B4F-D606-A302-1AB550C24B85}"/>
          </ac:spMkLst>
        </pc:spChg>
        <pc:spChg chg="add mod">
          <ac:chgData name="Bunyan, Nick" userId="377d8540-4057-4066-b92e-ea9abea2c0a3" providerId="ADAL" clId="{AC40F81C-B96D-4434-B3C3-58FFD298B3D4}" dt="2025-09-23T13:34:17.809" v="1794" actId="1076"/>
          <ac:spMkLst>
            <pc:docMk/>
            <pc:sldMk cId="3537785018" sldId="2007578783"/>
            <ac:spMk id="7" creationId="{04259693-02A5-C02C-48D2-B9232EC4E4B1}"/>
          </ac:spMkLst>
        </pc:spChg>
        <pc:spChg chg="mod">
          <ac:chgData name="Bunyan, Nick" userId="377d8540-4057-4066-b92e-ea9abea2c0a3" providerId="ADAL" clId="{AC40F81C-B96D-4434-B3C3-58FFD298B3D4}" dt="2025-09-23T08:24:15.142" v="1400" actId="27636"/>
          <ac:spMkLst>
            <pc:docMk/>
            <pc:sldMk cId="3537785018" sldId="2007578783"/>
            <ac:spMk id="8" creationId="{2A11D791-EFB4-5E1E-BDB0-2CC55B7B23E5}"/>
          </ac:spMkLst>
        </pc:spChg>
        <pc:spChg chg="add mod">
          <ac:chgData name="Bunyan, Nick" userId="377d8540-4057-4066-b92e-ea9abea2c0a3" providerId="ADAL" clId="{AC40F81C-B96D-4434-B3C3-58FFD298B3D4}" dt="2025-09-23T13:34:17.809" v="1794" actId="1076"/>
          <ac:spMkLst>
            <pc:docMk/>
            <pc:sldMk cId="3537785018" sldId="2007578783"/>
            <ac:spMk id="9" creationId="{88E19036-6C12-2470-2F9D-F9F843A3D08A}"/>
          </ac:spMkLst>
        </pc:spChg>
        <pc:spChg chg="add mod">
          <ac:chgData name="Bunyan, Nick" userId="377d8540-4057-4066-b92e-ea9abea2c0a3" providerId="ADAL" clId="{AC40F81C-B96D-4434-B3C3-58FFD298B3D4}" dt="2025-09-23T13:34:17.809" v="1794" actId="1076"/>
          <ac:spMkLst>
            <pc:docMk/>
            <pc:sldMk cId="3537785018" sldId="2007578783"/>
            <ac:spMk id="10" creationId="{0A78089E-3920-4DF0-6856-FB4372D158EA}"/>
          </ac:spMkLst>
        </pc:spChg>
        <pc:spChg chg="add mod">
          <ac:chgData name="Bunyan, Nick" userId="377d8540-4057-4066-b92e-ea9abea2c0a3" providerId="ADAL" clId="{AC40F81C-B96D-4434-B3C3-58FFD298B3D4}" dt="2025-09-23T13:34:17.809" v="1794" actId="1076"/>
          <ac:spMkLst>
            <pc:docMk/>
            <pc:sldMk cId="3537785018" sldId="2007578783"/>
            <ac:spMk id="11" creationId="{36FEF873-AC95-6609-0709-D87B8905B1D7}"/>
          </ac:spMkLst>
        </pc:spChg>
        <pc:spChg chg="add mod">
          <ac:chgData name="Bunyan, Nick" userId="377d8540-4057-4066-b92e-ea9abea2c0a3" providerId="ADAL" clId="{AC40F81C-B96D-4434-B3C3-58FFD298B3D4}" dt="2025-09-23T13:34:17.809" v="1794" actId="1076"/>
          <ac:spMkLst>
            <pc:docMk/>
            <pc:sldMk cId="3537785018" sldId="2007578783"/>
            <ac:spMk id="31" creationId="{4C8C8E27-4A40-545F-2C81-0179194F2B6C}"/>
          </ac:spMkLst>
        </pc:spChg>
        <pc:spChg chg="add mod">
          <ac:chgData name="Bunyan, Nick" userId="377d8540-4057-4066-b92e-ea9abea2c0a3" providerId="ADAL" clId="{AC40F81C-B96D-4434-B3C3-58FFD298B3D4}" dt="2025-09-23T13:34:17.809" v="1794" actId="1076"/>
          <ac:spMkLst>
            <pc:docMk/>
            <pc:sldMk cId="3537785018" sldId="2007578783"/>
            <ac:spMk id="45" creationId="{19EACEA3-92E8-2AC0-F90A-63E9D382D35E}"/>
          </ac:spMkLst>
        </pc:spChg>
        <pc:spChg chg="add mod">
          <ac:chgData name="Bunyan, Nick" userId="377d8540-4057-4066-b92e-ea9abea2c0a3" providerId="ADAL" clId="{AC40F81C-B96D-4434-B3C3-58FFD298B3D4}" dt="2025-09-23T13:28:27.030" v="1693" actId="1076"/>
          <ac:spMkLst>
            <pc:docMk/>
            <pc:sldMk cId="3537785018" sldId="2007578783"/>
            <ac:spMk id="51" creationId="{C1FB7772-579F-B7F2-99A3-A5BAB836A6EE}"/>
          </ac:spMkLst>
        </pc:spChg>
        <pc:spChg chg="add mod">
          <ac:chgData name="Bunyan, Nick" userId="377d8540-4057-4066-b92e-ea9abea2c0a3" providerId="ADAL" clId="{AC40F81C-B96D-4434-B3C3-58FFD298B3D4}" dt="2025-09-23T13:34:47.121" v="1799" actId="1076"/>
          <ac:spMkLst>
            <pc:docMk/>
            <pc:sldMk cId="3537785018" sldId="2007578783"/>
            <ac:spMk id="52" creationId="{F986A4B4-C312-CEC3-668B-3B527945AEC5}"/>
          </ac:spMkLst>
        </pc:spChg>
        <pc:cxnChg chg="add mod">
          <ac:chgData name="Bunyan, Nick" userId="377d8540-4057-4066-b92e-ea9abea2c0a3" providerId="ADAL" clId="{AC40F81C-B96D-4434-B3C3-58FFD298B3D4}" dt="2025-09-23T13:22:25.357" v="1576" actId="1076"/>
          <ac:cxnSpMkLst>
            <pc:docMk/>
            <pc:sldMk cId="3537785018" sldId="2007578783"/>
            <ac:cxnSpMk id="15" creationId="{48152297-8574-5F6D-C402-135C0148F1B5}"/>
          </ac:cxnSpMkLst>
        </pc:cxnChg>
        <pc:cxnChg chg="add mod">
          <ac:chgData name="Bunyan, Nick" userId="377d8540-4057-4066-b92e-ea9abea2c0a3" providerId="ADAL" clId="{AC40F81C-B96D-4434-B3C3-58FFD298B3D4}" dt="2025-09-23T13:27:15.472" v="1650" actId="1076"/>
          <ac:cxnSpMkLst>
            <pc:docMk/>
            <pc:sldMk cId="3537785018" sldId="2007578783"/>
            <ac:cxnSpMk id="17" creationId="{E1D286EE-F5A5-3F7B-DE9E-678D798175EA}"/>
          </ac:cxnSpMkLst>
        </pc:cxnChg>
        <pc:cxnChg chg="add mod">
          <ac:chgData name="Bunyan, Nick" userId="377d8540-4057-4066-b92e-ea9abea2c0a3" providerId="ADAL" clId="{AC40F81C-B96D-4434-B3C3-58FFD298B3D4}" dt="2025-09-23T13:27:12.189" v="1649" actId="14100"/>
          <ac:cxnSpMkLst>
            <pc:docMk/>
            <pc:sldMk cId="3537785018" sldId="2007578783"/>
            <ac:cxnSpMk id="19" creationId="{EF74DF9B-3A2A-194E-10D0-54D72E3F1B65}"/>
          </ac:cxnSpMkLst>
        </pc:cxnChg>
        <pc:cxnChg chg="add mod">
          <ac:chgData name="Bunyan, Nick" userId="377d8540-4057-4066-b92e-ea9abea2c0a3" providerId="ADAL" clId="{AC40F81C-B96D-4434-B3C3-58FFD298B3D4}" dt="2025-09-23T13:27:15.472" v="1650" actId="1076"/>
          <ac:cxnSpMkLst>
            <pc:docMk/>
            <pc:sldMk cId="3537785018" sldId="2007578783"/>
            <ac:cxnSpMk id="24" creationId="{9DB79BF8-CA76-3BB1-BC11-1F9DE2006A5A}"/>
          </ac:cxnSpMkLst>
        </pc:cxnChg>
        <pc:cxnChg chg="add mod">
          <ac:chgData name="Bunyan, Nick" userId="377d8540-4057-4066-b92e-ea9abea2c0a3" providerId="ADAL" clId="{AC40F81C-B96D-4434-B3C3-58FFD298B3D4}" dt="2025-09-23T13:27:12.189" v="1649" actId="14100"/>
          <ac:cxnSpMkLst>
            <pc:docMk/>
            <pc:sldMk cId="3537785018" sldId="2007578783"/>
            <ac:cxnSpMk id="26" creationId="{8F96B69F-1108-2871-28A7-19B561D2B582}"/>
          </ac:cxnSpMkLst>
        </pc:cxnChg>
        <pc:cxnChg chg="add mod">
          <ac:chgData name="Bunyan, Nick" userId="377d8540-4057-4066-b92e-ea9abea2c0a3" providerId="ADAL" clId="{AC40F81C-B96D-4434-B3C3-58FFD298B3D4}" dt="2025-09-23T13:27:12.189" v="1649" actId="14100"/>
          <ac:cxnSpMkLst>
            <pc:docMk/>
            <pc:sldMk cId="3537785018" sldId="2007578783"/>
            <ac:cxnSpMk id="28" creationId="{4BFC38BB-8BB1-92CF-C99B-9AC3975CFE6A}"/>
          </ac:cxnSpMkLst>
        </pc:cxnChg>
        <pc:cxnChg chg="add">
          <ac:chgData name="Bunyan, Nick" userId="377d8540-4057-4066-b92e-ea9abea2c0a3" providerId="ADAL" clId="{AC40F81C-B96D-4434-B3C3-58FFD298B3D4}" dt="2025-09-23T13:23:30.044" v="1586" actId="11529"/>
          <ac:cxnSpMkLst>
            <pc:docMk/>
            <pc:sldMk cId="3537785018" sldId="2007578783"/>
            <ac:cxnSpMk id="30" creationId="{77A601BA-7ADC-11D4-6631-033BC89AB771}"/>
          </ac:cxnSpMkLst>
        </pc:cxnChg>
        <pc:cxnChg chg="add mod">
          <ac:chgData name="Bunyan, Nick" userId="377d8540-4057-4066-b92e-ea9abea2c0a3" providerId="ADAL" clId="{AC40F81C-B96D-4434-B3C3-58FFD298B3D4}" dt="2025-09-23T13:24:33.028" v="1603" actId="14100"/>
          <ac:cxnSpMkLst>
            <pc:docMk/>
            <pc:sldMk cId="3537785018" sldId="2007578783"/>
            <ac:cxnSpMk id="33" creationId="{53F467E5-A872-3AB0-ED03-283A990F6024}"/>
          </ac:cxnSpMkLst>
        </pc:cxnChg>
        <pc:cxnChg chg="add mod">
          <ac:chgData name="Bunyan, Nick" userId="377d8540-4057-4066-b92e-ea9abea2c0a3" providerId="ADAL" clId="{AC40F81C-B96D-4434-B3C3-58FFD298B3D4}" dt="2025-09-23T13:26:27.276" v="1613" actId="14100"/>
          <ac:cxnSpMkLst>
            <pc:docMk/>
            <pc:sldMk cId="3537785018" sldId="2007578783"/>
            <ac:cxnSpMk id="37" creationId="{98D4D848-55F8-0FD0-D493-7BF7F14B221A}"/>
          </ac:cxnSpMkLst>
        </pc:cxnChg>
      </pc:sldChg>
      <pc:sldChg chg="modSp add mod">
        <pc:chgData name="Bunyan, Nick" userId="377d8540-4057-4066-b92e-ea9abea2c0a3" providerId="ADAL" clId="{AC40F81C-B96D-4434-B3C3-58FFD298B3D4}" dt="2025-09-23T08:29:04.306" v="1415" actId="20577"/>
        <pc:sldMkLst>
          <pc:docMk/>
          <pc:sldMk cId="1478260834" sldId="2007578784"/>
        </pc:sldMkLst>
        <pc:spChg chg="mod">
          <ac:chgData name="Bunyan, Nick" userId="377d8540-4057-4066-b92e-ea9abea2c0a3" providerId="ADAL" clId="{AC40F81C-B96D-4434-B3C3-58FFD298B3D4}" dt="2025-09-23T08:29:04.306" v="1415" actId="20577"/>
          <ac:spMkLst>
            <pc:docMk/>
            <pc:sldMk cId="1478260834" sldId="2007578784"/>
            <ac:spMk id="8" creationId="{3C09D496-A566-71EA-0F32-681EF18F0592}"/>
          </ac:spMkLst>
        </pc:spChg>
      </pc:sldChg>
      <pc:sldMasterChg chg="setBg modSldLayout">
        <pc:chgData name="Bunyan, Nick" userId="377d8540-4057-4066-b92e-ea9abea2c0a3" providerId="ADAL" clId="{AC40F81C-B96D-4434-B3C3-58FFD298B3D4}" dt="2025-09-22T14:10:07.942" v="918"/>
        <pc:sldMasterMkLst>
          <pc:docMk/>
          <pc:sldMasterMk cId="2460954070" sldId="2147483660"/>
        </pc:sldMasterMkLst>
        <pc:sldLayoutChg chg="setBg">
          <pc:chgData name="Bunyan, Nick" userId="377d8540-4057-4066-b92e-ea9abea2c0a3" providerId="ADAL" clId="{AC40F81C-B96D-4434-B3C3-58FFD298B3D4}" dt="2025-09-22T14:10:07.942" v="918"/>
          <pc:sldLayoutMkLst>
            <pc:docMk/>
            <pc:sldMasterMk cId="2460954070" sldId="2147483660"/>
            <pc:sldLayoutMk cId="2385387890" sldId="2147483661"/>
          </pc:sldLayoutMkLst>
        </pc:sldLayoutChg>
        <pc:sldLayoutChg chg="setBg">
          <pc:chgData name="Bunyan, Nick" userId="377d8540-4057-4066-b92e-ea9abea2c0a3" providerId="ADAL" clId="{AC40F81C-B96D-4434-B3C3-58FFD298B3D4}" dt="2025-09-22T14:10:07.942" v="918"/>
          <pc:sldLayoutMkLst>
            <pc:docMk/>
            <pc:sldMasterMk cId="2460954070" sldId="2147483660"/>
            <pc:sldLayoutMk cId="949138452" sldId="2147483662"/>
          </pc:sldLayoutMkLst>
        </pc:sldLayoutChg>
        <pc:sldLayoutChg chg="setBg">
          <pc:chgData name="Bunyan, Nick" userId="377d8540-4057-4066-b92e-ea9abea2c0a3" providerId="ADAL" clId="{AC40F81C-B96D-4434-B3C3-58FFD298B3D4}" dt="2025-09-22T14:10:07.942" v="918"/>
          <pc:sldLayoutMkLst>
            <pc:docMk/>
            <pc:sldMasterMk cId="2460954070" sldId="2147483660"/>
            <pc:sldLayoutMk cId="2591524520" sldId="2147483663"/>
          </pc:sldLayoutMkLst>
        </pc:sldLayoutChg>
        <pc:sldLayoutChg chg="setBg">
          <pc:chgData name="Bunyan, Nick" userId="377d8540-4057-4066-b92e-ea9abea2c0a3" providerId="ADAL" clId="{AC40F81C-B96D-4434-B3C3-58FFD298B3D4}" dt="2025-09-22T14:10:07.942" v="918"/>
          <pc:sldLayoutMkLst>
            <pc:docMk/>
            <pc:sldMasterMk cId="2460954070" sldId="2147483660"/>
            <pc:sldLayoutMk cId="1203092039" sldId="2147483664"/>
          </pc:sldLayoutMkLst>
        </pc:sldLayoutChg>
        <pc:sldLayoutChg chg="setBg">
          <pc:chgData name="Bunyan, Nick" userId="377d8540-4057-4066-b92e-ea9abea2c0a3" providerId="ADAL" clId="{AC40F81C-B96D-4434-B3C3-58FFD298B3D4}" dt="2025-09-22T14:10:07.942" v="918"/>
          <pc:sldLayoutMkLst>
            <pc:docMk/>
            <pc:sldMasterMk cId="2460954070" sldId="2147483660"/>
            <pc:sldLayoutMk cId="3733172339" sldId="2147483665"/>
          </pc:sldLayoutMkLst>
        </pc:sldLayoutChg>
        <pc:sldLayoutChg chg="setBg">
          <pc:chgData name="Bunyan, Nick" userId="377d8540-4057-4066-b92e-ea9abea2c0a3" providerId="ADAL" clId="{AC40F81C-B96D-4434-B3C3-58FFD298B3D4}" dt="2025-09-22T14:10:07.942" v="918"/>
          <pc:sldLayoutMkLst>
            <pc:docMk/>
            <pc:sldMasterMk cId="2460954070" sldId="2147483660"/>
            <pc:sldLayoutMk cId="3210312558" sldId="2147483666"/>
          </pc:sldLayoutMkLst>
        </pc:sldLayoutChg>
        <pc:sldLayoutChg chg="setBg">
          <pc:chgData name="Bunyan, Nick" userId="377d8540-4057-4066-b92e-ea9abea2c0a3" providerId="ADAL" clId="{AC40F81C-B96D-4434-B3C3-58FFD298B3D4}" dt="2025-09-22T14:10:07.942" v="918"/>
          <pc:sldLayoutMkLst>
            <pc:docMk/>
            <pc:sldMasterMk cId="2460954070" sldId="2147483660"/>
            <pc:sldLayoutMk cId="3146388984" sldId="2147483667"/>
          </pc:sldLayoutMkLst>
        </pc:sldLayoutChg>
        <pc:sldLayoutChg chg="setBg">
          <pc:chgData name="Bunyan, Nick" userId="377d8540-4057-4066-b92e-ea9abea2c0a3" providerId="ADAL" clId="{AC40F81C-B96D-4434-B3C3-58FFD298B3D4}" dt="2025-09-22T14:10:07.942" v="918"/>
          <pc:sldLayoutMkLst>
            <pc:docMk/>
            <pc:sldMasterMk cId="2460954070" sldId="2147483660"/>
            <pc:sldLayoutMk cId="3171841454" sldId="2147483668"/>
          </pc:sldLayoutMkLst>
        </pc:sldLayoutChg>
        <pc:sldLayoutChg chg="setBg">
          <pc:chgData name="Bunyan, Nick" userId="377d8540-4057-4066-b92e-ea9abea2c0a3" providerId="ADAL" clId="{AC40F81C-B96D-4434-B3C3-58FFD298B3D4}" dt="2025-09-22T14:10:07.942" v="918"/>
          <pc:sldLayoutMkLst>
            <pc:docMk/>
            <pc:sldMasterMk cId="2460954070" sldId="2147483660"/>
            <pc:sldLayoutMk cId="1718958274" sldId="2147483669"/>
          </pc:sldLayoutMkLst>
        </pc:sldLayoutChg>
        <pc:sldLayoutChg chg="setBg">
          <pc:chgData name="Bunyan, Nick" userId="377d8540-4057-4066-b92e-ea9abea2c0a3" providerId="ADAL" clId="{AC40F81C-B96D-4434-B3C3-58FFD298B3D4}" dt="2025-09-22T14:10:07.942" v="918"/>
          <pc:sldLayoutMkLst>
            <pc:docMk/>
            <pc:sldMasterMk cId="2460954070" sldId="2147483660"/>
            <pc:sldLayoutMk cId="2202905451" sldId="2147483670"/>
          </pc:sldLayoutMkLst>
        </pc:sldLayoutChg>
        <pc:sldLayoutChg chg="setBg">
          <pc:chgData name="Bunyan, Nick" userId="377d8540-4057-4066-b92e-ea9abea2c0a3" providerId="ADAL" clId="{AC40F81C-B96D-4434-B3C3-58FFD298B3D4}" dt="2025-09-22T14:10:07.942" v="918"/>
          <pc:sldLayoutMkLst>
            <pc:docMk/>
            <pc:sldMasterMk cId="2460954070" sldId="2147483660"/>
            <pc:sldLayoutMk cId="3479445657"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4FB5D1-BCD3-41E3-9A08-3FF97FDD9387}" type="datetimeFigureOut">
              <a:rPr lang="en-GB" smtClean="0"/>
              <a:t>31/10/2025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61B61A-39B0-4BD1-BF52-481C9E1E7330}" type="slidenum">
              <a:rPr lang="en-GB" smtClean="0"/>
              <a:t>‹#›</a:t>
            </a:fld>
            <a:endParaRPr lang="en-GB"/>
          </a:p>
        </p:txBody>
      </p:sp>
    </p:spTree>
    <p:extLst>
      <p:ext uri="{BB962C8B-B14F-4D97-AF65-F5344CB8AC3E}">
        <p14:creationId xmlns:p14="http://schemas.microsoft.com/office/powerpoint/2010/main" val="2145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Complex ‘wicked’ problems include issues such as climate change, inequality, health and social issues such as social care provision that are problematic for multiple reasons. </a:t>
            </a:r>
          </a:p>
          <a:p>
            <a:endParaRPr lang="en-US" dirty="0"/>
          </a:p>
          <a:p>
            <a:r>
              <a:rPr lang="en-US" dirty="0"/>
              <a:t>Give a few examples of complex ‘wicked’ problems that students in your subject area can relate to. </a:t>
            </a:r>
            <a:endParaRPr lang="en-GB" dirty="0"/>
          </a:p>
        </p:txBody>
      </p:sp>
      <p:sp>
        <p:nvSpPr>
          <p:cNvPr id="4" name="Slide Number Placeholder 3"/>
          <p:cNvSpPr>
            <a:spLocks noGrp="1"/>
          </p:cNvSpPr>
          <p:nvPr>
            <p:ph type="sldNum" sz="quarter" idx="5"/>
          </p:nvPr>
        </p:nvSpPr>
        <p:spPr/>
        <p:txBody>
          <a:bodyPr/>
          <a:lstStyle/>
          <a:p>
            <a:fld id="{1A61B61A-39B0-4BD1-BF52-481C9E1E7330}" type="slidenum">
              <a:rPr lang="en-GB" smtClean="0"/>
              <a:t>10</a:t>
            </a:fld>
            <a:endParaRPr lang="en-GB"/>
          </a:p>
        </p:txBody>
      </p:sp>
    </p:spTree>
    <p:extLst>
      <p:ext uri="{BB962C8B-B14F-4D97-AF65-F5344CB8AC3E}">
        <p14:creationId xmlns:p14="http://schemas.microsoft.com/office/powerpoint/2010/main" val="4239099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in your own examples relevant to your subject area to the diagram. </a:t>
            </a:r>
          </a:p>
        </p:txBody>
      </p:sp>
      <p:sp>
        <p:nvSpPr>
          <p:cNvPr id="4" name="Slide Number Placeholder 3"/>
          <p:cNvSpPr>
            <a:spLocks noGrp="1"/>
          </p:cNvSpPr>
          <p:nvPr>
            <p:ph type="sldNum" sz="quarter" idx="5"/>
          </p:nvPr>
        </p:nvSpPr>
        <p:spPr/>
        <p:txBody>
          <a:bodyPr/>
          <a:lstStyle/>
          <a:p>
            <a:fld id="{1A61B61A-39B0-4BD1-BF52-481C9E1E7330}" type="slidenum">
              <a:rPr lang="en-GB" smtClean="0"/>
              <a:t>24</a:t>
            </a:fld>
            <a:endParaRPr lang="en-GB"/>
          </a:p>
        </p:txBody>
      </p:sp>
    </p:spTree>
    <p:extLst>
      <p:ext uri="{BB962C8B-B14F-4D97-AF65-F5344CB8AC3E}">
        <p14:creationId xmlns:p14="http://schemas.microsoft.com/office/powerpoint/2010/main" val="120598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25FC2-C443-23BB-7DA7-A451B3DD21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16F008-5C49-34CF-6D73-B06F9837CE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58D73F-E94B-C0A0-032C-DC7655E5F979}"/>
              </a:ext>
            </a:extLst>
          </p:cNvPr>
          <p:cNvSpPr>
            <a:spLocks noGrp="1"/>
          </p:cNvSpPr>
          <p:nvPr>
            <p:ph type="body" idx="1"/>
          </p:nvPr>
        </p:nvSpPr>
        <p:spPr/>
        <p:txBody>
          <a:bodyPr/>
          <a:lstStyle/>
          <a:p>
            <a:r>
              <a:rPr lang="en-GB" dirty="0"/>
              <a:t>Add in your own examples relevant to your subject area to the diagram. </a:t>
            </a:r>
          </a:p>
        </p:txBody>
      </p:sp>
      <p:sp>
        <p:nvSpPr>
          <p:cNvPr id="4" name="Slide Number Placeholder 3">
            <a:extLst>
              <a:ext uri="{FF2B5EF4-FFF2-40B4-BE49-F238E27FC236}">
                <a16:creationId xmlns:a16="http://schemas.microsoft.com/office/drawing/2014/main" id="{0B280621-99E4-1AE5-E667-DE0D12F103E5}"/>
              </a:ext>
            </a:extLst>
          </p:cNvPr>
          <p:cNvSpPr>
            <a:spLocks noGrp="1"/>
          </p:cNvSpPr>
          <p:nvPr>
            <p:ph type="sldNum" sz="quarter" idx="5"/>
          </p:nvPr>
        </p:nvSpPr>
        <p:spPr/>
        <p:txBody>
          <a:bodyPr/>
          <a:lstStyle/>
          <a:p>
            <a:fld id="{1A61B61A-39B0-4BD1-BF52-481C9E1E7330}" type="slidenum">
              <a:rPr lang="en-GB" smtClean="0"/>
              <a:t>25</a:t>
            </a:fld>
            <a:endParaRPr lang="en-GB"/>
          </a:p>
        </p:txBody>
      </p:sp>
    </p:spTree>
    <p:extLst>
      <p:ext uri="{BB962C8B-B14F-4D97-AF65-F5344CB8AC3E}">
        <p14:creationId xmlns:p14="http://schemas.microsoft.com/office/powerpoint/2010/main" val="3165469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F9F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10/31/2025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mailto:cie@liverpool.ac.uk" TargetMode="External"/><Relationship Id="rId5" Type="http://schemas.openxmlformats.org/officeDocument/2006/relationships/hyperlink" Target="https://www.liverpool.ac.uk/centre-for-innovation-in-education/resources/all-resources/systems-thinking-teaching-resources.html" TargetMode="Externa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007/978-3-030-90434-0_43-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3390/su11040969" TargetMode="External"/><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thesystemsthinker.com/introduction-to-systems-thinking/"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medium.com/disruptive-design/tools-for-systems-thinkers-the-6-fundamental-concepts-of-systems-thinking-379cdac3dc6a" TargetMode="External"/><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doi-org.liverpool.idm.oclc.org/10.1177%2F09734082211005041" TargetMode="External"/><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open.edu/openlearn/science-maths-technology/engineering-technology/rich-pictures"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liverpool.primo.exlibrisgroup.com/permalink/44LIV_INST/1td5csr/alma991024748407707351"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donellameadows.org/systems-thinking-resources/" TargetMode="External"/><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www.open.edu/openlearn/science-maths-technology/engineering-technology/systems-maps"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s://www.open.edu/openlearn/science-maths-technology/engineering-technology/spray-diagrams"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www.open.edu/openlearn/science-maths-technology/engineering-technology/influence-diagrams"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open.edu/openlearn/science-maths-technology/engineering-technology/multiple-cause-diagram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open.edu/openlearn/science-maths-technology/engineering-technology/causal-loop-diagram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thesystemsthinker.com/introduction-to-systems-thinking/"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liverpool.primo.exlibrisgroup.com/permalink/44LIV_INST/1td5csr/alma991023428537207351" TargetMode="Externa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hyperlink" Target="https://learningforsustainability.net/post/complicated-complex/"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learningforsustainability.net/post/complicated-complex/"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learningforsustainability.net/post/complicated-complex/"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doi.org/10.1080/13562517.2021.1911986"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F9FA"/>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E54DFF-8111-003C-C2E2-7FB987221C0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0816" y="478449"/>
            <a:ext cx="2448600" cy="629393"/>
          </a:xfrm>
          <a:prstGeom prst="rect">
            <a:avLst/>
          </a:prstGeom>
        </p:spPr>
      </p:pic>
      <p:pic>
        <p:nvPicPr>
          <p:cNvPr id="4" name="Graphic 3">
            <a:extLst>
              <a:ext uri="{FF2B5EF4-FFF2-40B4-BE49-F238E27FC236}">
                <a16:creationId xmlns:a16="http://schemas.microsoft.com/office/drawing/2014/main" id="{E180BAF3-B274-030D-D207-A154D8DB227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36253" y="478449"/>
            <a:ext cx="2037554" cy="709764"/>
          </a:xfrm>
          <a:prstGeom prst="rect">
            <a:avLst/>
          </a:prstGeom>
        </p:spPr>
      </p:pic>
      <p:sp>
        <p:nvSpPr>
          <p:cNvPr id="5" name="Title 4">
            <a:extLst>
              <a:ext uri="{FF2B5EF4-FFF2-40B4-BE49-F238E27FC236}">
                <a16:creationId xmlns:a16="http://schemas.microsoft.com/office/drawing/2014/main" id="{CB5BA367-7B51-0CFA-7082-2FFDD61F5CE5}"/>
              </a:ext>
            </a:extLst>
          </p:cNvPr>
          <p:cNvSpPr txBox="1">
            <a:spLocks noGrp="1"/>
          </p:cNvSpPr>
          <p:nvPr>
            <p:ph type="title" idx="4294967295"/>
          </p:nvPr>
        </p:nvSpPr>
        <p:spPr>
          <a:xfrm>
            <a:off x="1533168" y="1507101"/>
            <a:ext cx="8740639"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Poppins" panose="00000500000000000000" pitchFamily="2" charset="0"/>
                <a:ea typeface="+mn-ea"/>
                <a:cs typeface="Poppins" panose="00000500000000000000" pitchFamily="2" charset="0"/>
              </a:rPr>
              <a:t>ESD toolkit: Systems thinking template slides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TextBox 1">
            <a:extLst>
              <a:ext uri="{FF2B5EF4-FFF2-40B4-BE49-F238E27FC236}">
                <a16:creationId xmlns:a16="http://schemas.microsoft.com/office/drawing/2014/main" id="{E9B8F21D-3966-F244-9485-FCCBD6992E9B}"/>
              </a:ext>
            </a:extLst>
          </p:cNvPr>
          <p:cNvSpPr txBox="1"/>
          <p:nvPr/>
        </p:nvSpPr>
        <p:spPr>
          <a:xfrm>
            <a:off x="1533168" y="3000621"/>
            <a:ext cx="8740639" cy="3970318"/>
          </a:xfrm>
          <a:prstGeom prst="rect">
            <a:avLst/>
          </a:prstGeom>
          <a:noFill/>
        </p:spPr>
        <p:txBody>
          <a:bodyPr wrap="square" lIns="91440" tIns="45720" rIns="91440" bIns="45720" rtlCol="0" anchor="t">
            <a:spAutoFit/>
          </a:bodyPr>
          <a:lstStyle/>
          <a:p>
            <a:r>
              <a:rPr lang="en-US" dirty="0">
                <a:cs typeface="Poppins" panose="00000500000000000000" pitchFamily="2" charset="0"/>
              </a:rPr>
              <a:t>These slides have been created to save you a little time if you want to incorporate systems thinking for sustainability into your teaching. Please refer to the </a:t>
            </a:r>
            <a:r>
              <a:rPr lang="en-US" dirty="0">
                <a:cs typeface="Poppins" panose="00000500000000000000" pitchFamily="2" charset="0"/>
                <a:hlinkClick r:id="rId5"/>
              </a:rPr>
              <a:t>Systems thinking: teaching resources </a:t>
            </a:r>
            <a:r>
              <a:rPr lang="en-US" dirty="0">
                <a:cs typeface="Poppins" panose="00000500000000000000" pitchFamily="2" charset="0"/>
              </a:rPr>
              <a:t>DIY guide in the ESD toolkit.</a:t>
            </a:r>
          </a:p>
          <a:p>
            <a:r>
              <a:rPr lang="en-US" dirty="0">
                <a:cs typeface="Poppins" panose="00000500000000000000" pitchFamily="2" charset="0"/>
              </a:rPr>
              <a:t> </a:t>
            </a:r>
          </a:p>
          <a:p>
            <a:r>
              <a:rPr lang="en-US" dirty="0">
                <a:cs typeface="Poppins" panose="00000500000000000000" pitchFamily="2" charset="0"/>
              </a:rPr>
              <a:t>Reuse, edit, add your own examples relevant to your subject discipline </a:t>
            </a:r>
            <a:r>
              <a:rPr lang="en-US" dirty="0" err="1">
                <a:cs typeface="Poppins" panose="00000500000000000000" pitchFamily="2" charset="0"/>
              </a:rPr>
              <a:t>etc</a:t>
            </a:r>
            <a:r>
              <a:rPr lang="en-US" dirty="0">
                <a:cs typeface="Poppins" panose="00000500000000000000" pitchFamily="2" charset="0"/>
              </a:rPr>
              <a:t> as appropriate to these slides to meet your requirements.  Copyright free images &amp; diagrams are used in the slides.</a:t>
            </a:r>
          </a:p>
          <a:p>
            <a:endParaRPr lang="en-US" dirty="0">
              <a:cs typeface="Poppins" panose="00000500000000000000" pitchFamily="2" charset="0"/>
            </a:endParaRPr>
          </a:p>
          <a:p>
            <a:r>
              <a:rPr lang="en-US" dirty="0">
                <a:cs typeface="Poppins" panose="00000500000000000000" pitchFamily="2" charset="0"/>
              </a:rPr>
              <a:t>If you already teach systems thinking in your subject area and you have resources that you think will be useful to colleagues in other subject areas and are willing to share – please contact </a:t>
            </a:r>
            <a:r>
              <a:rPr lang="en-US" dirty="0">
                <a:cs typeface="Poppins" panose="00000500000000000000" pitchFamily="2" charset="0"/>
                <a:hlinkClick r:id="rId6"/>
              </a:rPr>
              <a:t>cie@liverpool.ac.uk</a:t>
            </a:r>
            <a:endParaRPr lang="en-US" dirty="0"/>
          </a:p>
          <a:p>
            <a:endParaRPr lang="en-US" dirty="0"/>
          </a:p>
          <a:p>
            <a:endParaRPr lang="en-US" dirty="0"/>
          </a:p>
        </p:txBody>
      </p:sp>
    </p:spTree>
    <p:extLst>
      <p:ext uri="{BB962C8B-B14F-4D97-AF65-F5344CB8AC3E}">
        <p14:creationId xmlns:p14="http://schemas.microsoft.com/office/powerpoint/2010/main" val="2002497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27BDC-8295-1966-8C8A-13B92EADA98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B4168576-9F14-46F2-10D3-97AE93BE4E67}"/>
              </a:ext>
            </a:extLst>
          </p:cNvPr>
          <p:cNvSpPr txBox="1">
            <a:spLocks noGrp="1"/>
          </p:cNvSpPr>
          <p:nvPr>
            <p:ph type="title" idx="4294967295"/>
          </p:nvPr>
        </p:nvSpPr>
        <p:spPr>
          <a:xfrm>
            <a:off x="396856" y="314624"/>
            <a:ext cx="11409064" cy="8282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j-ea"/>
                <a:cs typeface="+mj-cs"/>
              </a:rPr>
              <a:t>Complex ‘wicked’ problems - Components</a:t>
            </a:r>
            <a:endParaRPr kumimoji="0" lang="en-GB" sz="4000" b="1" i="0" u="none" strike="noStrike" kern="1200" cap="none" spc="0" normalizeH="0" baseline="0" noProof="0" dirty="0">
              <a:ln>
                <a:noFill/>
              </a:ln>
              <a:solidFill>
                <a:schemeClr val="tx1"/>
              </a:solidFill>
              <a:effectLst/>
              <a:uLnTx/>
              <a:uFillTx/>
              <a:latin typeface="+mn-lt"/>
              <a:ea typeface="+mj-ea"/>
              <a:cs typeface="+mj-cs"/>
            </a:endParaRPr>
          </a:p>
        </p:txBody>
      </p:sp>
      <p:sp>
        <p:nvSpPr>
          <p:cNvPr id="12" name="Content Placeholder 2">
            <a:extLst>
              <a:ext uri="{FF2B5EF4-FFF2-40B4-BE49-F238E27FC236}">
                <a16:creationId xmlns:a16="http://schemas.microsoft.com/office/drawing/2014/main" id="{FFFE4DB1-06C9-416A-779C-5E1EE4FCE850}"/>
              </a:ext>
            </a:extLst>
          </p:cNvPr>
          <p:cNvSpPr txBox="1">
            <a:spLocks/>
          </p:cNvSpPr>
          <p:nvPr/>
        </p:nvSpPr>
        <p:spPr>
          <a:xfrm>
            <a:off x="503501" y="1522279"/>
            <a:ext cx="10901919" cy="49817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r>
              <a:rPr lang="en-GB" sz="2800" dirty="0">
                <a:latin typeface="Poppins" panose="00000500000000000000" pitchFamily="2" charset="0"/>
                <a:cs typeface="Poppins" panose="00000500000000000000" pitchFamily="2" charset="0"/>
              </a:rPr>
              <a:t>Complex ‘wicked’ problems tend to have three interrelated components:   </a:t>
            </a:r>
          </a:p>
          <a:p>
            <a:pPr algn="l" fontAlgn="base"/>
            <a:endParaRPr lang="en-GB" sz="2800" dirty="0">
              <a:latin typeface="Poppins" panose="00000500000000000000" pitchFamily="2" charset="0"/>
              <a:cs typeface="Poppins" panose="00000500000000000000" pitchFamily="2" charset="0"/>
            </a:endParaRPr>
          </a:p>
          <a:p>
            <a:pPr algn="l" fontAlgn="base"/>
            <a:r>
              <a:rPr lang="en-GB" sz="2800" b="1" dirty="0">
                <a:latin typeface="Poppins" panose="00000500000000000000" pitchFamily="2" charset="0"/>
                <a:cs typeface="Poppins" panose="00000500000000000000" pitchFamily="2" charset="0"/>
              </a:rPr>
              <a:t>Complexity</a:t>
            </a:r>
            <a:r>
              <a:rPr lang="en-GB" sz="2800" dirty="0">
                <a:latin typeface="Poppins" panose="00000500000000000000" pitchFamily="2" charset="0"/>
                <a:cs typeface="Poppins" panose="00000500000000000000" pitchFamily="2" charset="0"/>
              </a:rPr>
              <a:t> – multiple elements, sub-systems (social, economic, environmental) and interdependencies.   </a:t>
            </a:r>
          </a:p>
          <a:p>
            <a:pPr algn="l" fontAlgn="base"/>
            <a:r>
              <a:rPr lang="en-GB" sz="2800" b="1" dirty="0">
                <a:latin typeface="Poppins" panose="00000500000000000000" pitchFamily="2" charset="0"/>
                <a:cs typeface="Poppins" panose="00000500000000000000" pitchFamily="2" charset="0"/>
              </a:rPr>
              <a:t>Uncertainty</a:t>
            </a:r>
            <a:r>
              <a:rPr lang="en-GB" sz="2800" dirty="0">
                <a:latin typeface="Poppins" panose="00000500000000000000" pitchFamily="2" charset="0"/>
                <a:cs typeface="Poppins" panose="00000500000000000000" pitchFamily="2" charset="0"/>
              </a:rPr>
              <a:t> – risks, consequences of actions, changing patterns.   </a:t>
            </a:r>
          </a:p>
          <a:p>
            <a:pPr algn="l" fontAlgn="base"/>
            <a:r>
              <a:rPr lang="en-GB" sz="2800" b="1" dirty="0">
                <a:latin typeface="Poppins" panose="00000500000000000000" pitchFamily="2" charset="0"/>
                <a:cs typeface="Poppins" panose="00000500000000000000" pitchFamily="2" charset="0"/>
              </a:rPr>
              <a:t>Divergence </a:t>
            </a:r>
            <a:r>
              <a:rPr lang="en-GB" sz="2800" dirty="0">
                <a:latin typeface="Poppins" panose="00000500000000000000" pitchFamily="2" charset="0"/>
                <a:cs typeface="Poppins" panose="00000500000000000000" pitchFamily="2" charset="0"/>
              </a:rPr>
              <a:t>– stakeholder values, viewpoints, strategic intentions.   </a:t>
            </a:r>
          </a:p>
          <a:p>
            <a:pPr algn="l" fontAlgn="base"/>
            <a:endParaRPr lang="en-GB" dirty="0">
              <a:highlight>
                <a:srgbClr val="FFFF00"/>
              </a:highlight>
            </a:endParaRPr>
          </a:p>
          <a:p>
            <a:pPr algn="l" fontAlgn="base"/>
            <a:r>
              <a:rPr lang="en-US" sz="1800" dirty="0">
                <a:latin typeface="Poppins" panose="00000500000000000000" pitchFamily="2" charset="0"/>
                <a:cs typeface="Poppins" panose="00000500000000000000" pitchFamily="2" charset="0"/>
              </a:rPr>
              <a:t>Head, B.W. (2023). </a:t>
            </a:r>
            <a:r>
              <a:rPr lang="en-US" sz="1800" dirty="0">
                <a:latin typeface="Poppins" panose="00000500000000000000" pitchFamily="2" charset="0"/>
                <a:cs typeface="Poppins" panose="00000500000000000000" pitchFamily="2" charset="0"/>
                <a:hlinkClick r:id="rId3"/>
              </a:rPr>
              <a:t>Wicked Problems in Public Policy</a:t>
            </a:r>
            <a:endParaRPr lang="en-GB" sz="1800" dirty="0">
              <a:latin typeface="Poppins" panose="00000500000000000000" pitchFamily="2" charset="0"/>
              <a:cs typeface="Poppins" panose="00000500000000000000" pitchFamily="2" charset="0"/>
            </a:endParaRPr>
          </a:p>
          <a:p>
            <a:pPr algn="l" fontAlgn="base">
              <a:lnSpc>
                <a:spcPct val="100000"/>
              </a:lnSpc>
              <a:spcAft>
                <a:spcPts val="800"/>
              </a:spcAft>
            </a:pPr>
            <a:r>
              <a:rPr lang="en-US" dirty="0">
                <a:highlight>
                  <a:srgbClr val="FFFF00"/>
                </a:highlight>
              </a:rPr>
              <a:t> </a:t>
            </a:r>
            <a:br>
              <a:rPr lang="en-US" sz="2800" b="0" i="0" dirty="0">
                <a:solidFill>
                  <a:srgbClr val="000000"/>
                </a:solidFill>
                <a:effectLst/>
                <a:latin typeface="Poppins" panose="00000500000000000000" pitchFamily="2" charset="0"/>
                <a:cs typeface="Poppins" panose="00000500000000000000" pitchFamily="2" charset="0"/>
              </a:rPr>
            </a:br>
            <a:br>
              <a:rPr lang="en-US" sz="2800" b="0" i="0" dirty="0">
                <a:solidFill>
                  <a:srgbClr val="000000"/>
                </a:solidFill>
                <a:effectLst/>
                <a:latin typeface="Poppins" panose="00000500000000000000" pitchFamily="2" charset="0"/>
                <a:cs typeface="Poppins" panose="00000500000000000000" pitchFamily="2" charset="0"/>
              </a:rPr>
            </a:br>
            <a:endParaRPr lang="en-US" sz="2400" b="0" i="0" dirty="0">
              <a:solidFill>
                <a:srgbClr val="000000"/>
              </a:solidFill>
              <a:effectLst/>
              <a:latin typeface="Segoe UI" panose="020B0502040204020203" pitchFamily="34" charset="0"/>
            </a:endParaRPr>
          </a:p>
          <a:p>
            <a:pPr algn="l">
              <a:lnSpc>
                <a:spcPts val="3000"/>
              </a:lnSpc>
              <a:spcBef>
                <a:spcPts val="0"/>
              </a:spcBef>
            </a:pPr>
            <a:br>
              <a:rPr lang="en-US" sz="3200" dirty="0">
                <a:ea typeface="Lato Heavy" charset="0"/>
                <a:cs typeface="Mongolian Baiti" panose="03000500000000000000" pitchFamily="66" charset="0"/>
              </a:rPr>
            </a:br>
            <a:endParaRPr lang="en-US" sz="3200" dirty="0">
              <a:ea typeface="Lato Heavy" charset="0"/>
              <a:cs typeface="Mongolian Baiti" panose="03000500000000000000" pitchFamily="66" charset="0"/>
            </a:endParaRPr>
          </a:p>
          <a:p>
            <a:pPr algn="l">
              <a:lnSpc>
                <a:spcPts val="3000"/>
              </a:lnSpc>
              <a:spcBef>
                <a:spcPts val="0"/>
              </a:spcBef>
            </a:pPr>
            <a:endParaRPr lang="en-US" sz="3200" dirty="0">
              <a:ea typeface="Lato Heavy" charset="0"/>
              <a:cs typeface="Mongolian Baiti" panose="03000500000000000000" pitchFamily="66" charset="0"/>
            </a:endParaRPr>
          </a:p>
          <a:p>
            <a:pPr>
              <a:lnSpc>
                <a:spcPts val="3000"/>
              </a:lnSpc>
              <a:spcBef>
                <a:spcPts val="0"/>
              </a:spcBef>
            </a:pPr>
            <a:endParaRPr lang="en-US" dirty="0">
              <a:latin typeface="Montserrat" panose="02000505000000020004" pitchFamily="2" charset="0"/>
              <a:ea typeface="Lato Heavy" charset="0"/>
              <a:cs typeface="Mongolian Baiti" panose="03000500000000000000" pitchFamily="66" charset="0"/>
            </a:endParaRPr>
          </a:p>
          <a:p>
            <a:pPr>
              <a:lnSpc>
                <a:spcPts val="3000"/>
              </a:lnSpc>
              <a:spcBef>
                <a:spcPts val="0"/>
              </a:spcBef>
            </a:pPr>
            <a:endParaRPr lang="en-US" dirty="0">
              <a:latin typeface="Montserrat" panose="02000505000000020004" pitchFamily="2" charset="0"/>
              <a:ea typeface="Lato Heavy" charset="0"/>
              <a:cs typeface="Mongolian Baiti" panose="03000500000000000000" pitchFamily="66" charset="0"/>
            </a:endParaRPr>
          </a:p>
          <a:p>
            <a:pPr>
              <a:lnSpc>
                <a:spcPts val="3000"/>
              </a:lnSpc>
              <a:spcBef>
                <a:spcPts val="0"/>
              </a:spcBef>
            </a:pPr>
            <a:endParaRPr lang="en-US" dirty="0">
              <a:latin typeface="Montserrat" panose="02000505000000020004" pitchFamily="2" charset="0"/>
              <a:ea typeface="Lato Heavy" charset="0"/>
              <a:cs typeface="Mongolian Baiti" panose="03000500000000000000" pitchFamily="66" charset="0"/>
            </a:endParaRPr>
          </a:p>
        </p:txBody>
      </p:sp>
    </p:spTree>
    <p:extLst>
      <p:ext uri="{BB962C8B-B14F-4D97-AF65-F5344CB8AC3E}">
        <p14:creationId xmlns:p14="http://schemas.microsoft.com/office/powerpoint/2010/main" val="3535761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6C76B-ADC2-8148-8122-A6EA9DE76B0C}"/>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52EE145A-E068-2A50-F167-43F3400CFF34}"/>
              </a:ext>
            </a:extLst>
          </p:cNvPr>
          <p:cNvSpPr txBox="1">
            <a:spLocks noGrp="1"/>
          </p:cNvSpPr>
          <p:nvPr>
            <p:ph type="title" idx="4294967295"/>
          </p:nvPr>
        </p:nvSpPr>
        <p:spPr>
          <a:xfrm>
            <a:off x="396856" y="412953"/>
            <a:ext cx="11398289" cy="8282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Poppins" panose="00000500000000000000" pitchFamily="2" charset="0"/>
                <a:ea typeface="+mj-ea"/>
                <a:cs typeface="Poppins" panose="00000500000000000000" pitchFamily="2" charset="0"/>
              </a:rPr>
              <a:t>Sustainability &amp; Systems Thinking</a:t>
            </a:r>
            <a:endParaRPr kumimoji="0" lang="en-GB" sz="3600" b="1" i="0" u="none" strike="noStrike" kern="1200" cap="none" spc="0" normalizeH="0" baseline="0" noProof="0" dirty="0">
              <a:ln>
                <a:noFill/>
              </a:ln>
              <a:solidFill>
                <a:schemeClr val="tx1"/>
              </a:solidFill>
              <a:effectLst/>
              <a:uLnTx/>
              <a:uFillTx/>
              <a:latin typeface="Poppins" panose="00000500000000000000" pitchFamily="2" charset="0"/>
              <a:ea typeface="+mj-ea"/>
              <a:cs typeface="Poppins" panose="00000500000000000000" pitchFamily="2" charset="0"/>
            </a:endParaRPr>
          </a:p>
        </p:txBody>
      </p:sp>
      <p:sp>
        <p:nvSpPr>
          <p:cNvPr id="12" name="Content Placeholder 2">
            <a:extLst>
              <a:ext uri="{FF2B5EF4-FFF2-40B4-BE49-F238E27FC236}">
                <a16:creationId xmlns:a16="http://schemas.microsoft.com/office/drawing/2014/main" id="{C260668A-5F0A-6836-F7E8-F16BBD8D1882}"/>
              </a:ext>
            </a:extLst>
          </p:cNvPr>
          <p:cNvSpPr txBox="1">
            <a:spLocks/>
          </p:cNvSpPr>
          <p:nvPr/>
        </p:nvSpPr>
        <p:spPr>
          <a:xfrm>
            <a:off x="396855" y="1253233"/>
            <a:ext cx="10737309" cy="153912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0" fontAlgn="base">
              <a:lnSpc>
                <a:spcPts val="1477"/>
              </a:lnSpc>
              <a:spcAft>
                <a:spcPts val="800"/>
              </a:spcAft>
            </a:pPr>
            <a:endParaRPr lang="en-US" sz="2400" b="0" i="0" dirty="0">
              <a:solidFill>
                <a:srgbClr val="000000"/>
              </a:solidFill>
              <a:effectLst/>
              <a:latin typeface="Segoe UI" panose="020B0502040204020203" pitchFamily="34" charset="0"/>
            </a:endParaRPr>
          </a:p>
          <a:p>
            <a:pPr algn="l">
              <a:lnSpc>
                <a:spcPts val="3000"/>
              </a:lnSpc>
              <a:spcBef>
                <a:spcPts val="0"/>
              </a:spcBef>
            </a:pPr>
            <a:r>
              <a:rPr lang="en-US" sz="2800" b="0" i="0" dirty="0">
                <a:solidFill>
                  <a:srgbClr val="000000"/>
                </a:solidFill>
                <a:effectLst/>
                <a:latin typeface="Poppins" panose="00000500000000000000" pitchFamily="2" charset="0"/>
              </a:rPr>
              <a:t>Many sustainability issues and challenges are composed of inter-related social, economic, and environmental systems e.g. </a:t>
            </a:r>
            <a:r>
              <a:rPr lang="en-US" sz="2800" dirty="0">
                <a:solidFill>
                  <a:srgbClr val="000000"/>
                </a:solidFill>
                <a:latin typeface="Poppins" panose="00000500000000000000" pitchFamily="2" charset="0"/>
              </a:rPr>
              <a:t>climate change.</a:t>
            </a:r>
            <a:br>
              <a:rPr lang="en-US" sz="3200" dirty="0">
                <a:ea typeface="Lato Heavy" charset="0"/>
                <a:cs typeface="Mongolian Baiti" panose="03000500000000000000" pitchFamily="66" charset="0"/>
              </a:rPr>
            </a:br>
            <a:endParaRPr lang="en-US" sz="3200" dirty="0">
              <a:ea typeface="Lato Heavy" charset="0"/>
              <a:cs typeface="Mongolian Baiti" panose="03000500000000000000" pitchFamily="66" charset="0"/>
            </a:endParaRPr>
          </a:p>
          <a:p>
            <a:pPr algn="l">
              <a:lnSpc>
                <a:spcPts val="3000"/>
              </a:lnSpc>
              <a:spcBef>
                <a:spcPts val="0"/>
              </a:spcBef>
            </a:pPr>
            <a:endParaRPr lang="en-US" sz="3200" dirty="0">
              <a:ea typeface="Lato Heavy" charset="0"/>
              <a:cs typeface="Mongolian Baiti" panose="03000500000000000000" pitchFamily="66" charset="0"/>
            </a:endParaRPr>
          </a:p>
          <a:p>
            <a:pPr>
              <a:lnSpc>
                <a:spcPts val="3000"/>
              </a:lnSpc>
              <a:spcBef>
                <a:spcPts val="0"/>
              </a:spcBef>
            </a:pPr>
            <a:endParaRPr lang="en-US" dirty="0">
              <a:latin typeface="Montserrat" panose="02000505000000020004" pitchFamily="2" charset="0"/>
              <a:ea typeface="Lato Heavy" charset="0"/>
              <a:cs typeface="Mongolian Baiti" panose="03000500000000000000" pitchFamily="66" charset="0"/>
            </a:endParaRPr>
          </a:p>
        </p:txBody>
      </p:sp>
      <p:pic>
        <p:nvPicPr>
          <p:cNvPr id="17" name="Picture 16" descr="A heat map of the world">
            <a:extLst>
              <a:ext uri="{FF2B5EF4-FFF2-40B4-BE49-F238E27FC236}">
                <a16:creationId xmlns:a16="http://schemas.microsoft.com/office/drawing/2014/main" id="{7DD63358-D625-BCFA-BDE0-A89A5C667B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855" y="3086251"/>
            <a:ext cx="6341298" cy="3319272"/>
          </a:xfrm>
          <a:prstGeom prst="rect">
            <a:avLst/>
          </a:prstGeom>
        </p:spPr>
      </p:pic>
      <p:pic>
        <p:nvPicPr>
          <p:cNvPr id="14" name="Picture 13" descr="Aerial view of a flooded area">
            <a:extLst>
              <a:ext uri="{FF2B5EF4-FFF2-40B4-BE49-F238E27FC236}">
                <a16:creationId xmlns:a16="http://schemas.microsoft.com/office/drawing/2014/main" id="{AA4C0B81-0721-30F5-1550-C717C0D3E1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4569" y="3186431"/>
            <a:ext cx="4691555" cy="3127703"/>
          </a:xfrm>
          <a:prstGeom prst="rect">
            <a:avLst/>
          </a:prstGeom>
        </p:spPr>
      </p:pic>
    </p:spTree>
    <p:extLst>
      <p:ext uri="{BB962C8B-B14F-4D97-AF65-F5344CB8AC3E}">
        <p14:creationId xmlns:p14="http://schemas.microsoft.com/office/powerpoint/2010/main" val="3444873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9E0A3-F6D3-902C-1452-6E6E27AA8722}"/>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BCE092F2-5231-0780-BC9F-F9CE85C65C98}"/>
              </a:ext>
            </a:extLst>
          </p:cNvPr>
          <p:cNvSpPr txBox="1">
            <a:spLocks noGrp="1"/>
          </p:cNvSpPr>
          <p:nvPr>
            <p:ph type="title" idx="4294967295"/>
          </p:nvPr>
        </p:nvSpPr>
        <p:spPr>
          <a:xfrm>
            <a:off x="280477" y="424036"/>
            <a:ext cx="11274213" cy="7315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j-ea"/>
                <a:cs typeface="+mj-cs"/>
              </a:rPr>
              <a:t>Complex ‘wicked’ sustainability problems</a:t>
            </a:r>
            <a:endParaRPr kumimoji="0" lang="en-GB" sz="3600" b="1" i="0" u="none" strike="noStrike" kern="1200" cap="none" spc="0" normalizeH="0" baseline="0" noProof="0" dirty="0">
              <a:ln>
                <a:noFill/>
              </a:ln>
              <a:solidFill>
                <a:schemeClr val="tx1"/>
              </a:solidFill>
              <a:effectLst/>
              <a:uLnTx/>
              <a:uFillTx/>
              <a:latin typeface="+mn-lt"/>
              <a:ea typeface="+mj-ea"/>
              <a:cs typeface="+mj-cs"/>
            </a:endParaRPr>
          </a:p>
        </p:txBody>
      </p:sp>
      <p:sp>
        <p:nvSpPr>
          <p:cNvPr id="12" name="Content Placeholder 2">
            <a:extLst>
              <a:ext uri="{FF2B5EF4-FFF2-40B4-BE49-F238E27FC236}">
                <a16:creationId xmlns:a16="http://schemas.microsoft.com/office/drawing/2014/main" id="{D05D0D9B-8A55-77E6-5CA9-66750D6DCDA1}"/>
              </a:ext>
            </a:extLst>
          </p:cNvPr>
          <p:cNvSpPr txBox="1">
            <a:spLocks/>
          </p:cNvSpPr>
          <p:nvPr/>
        </p:nvSpPr>
        <p:spPr>
          <a:xfrm>
            <a:off x="280476" y="1527475"/>
            <a:ext cx="7105712" cy="40179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0" fontAlgn="base">
              <a:lnSpc>
                <a:spcPct val="100000"/>
              </a:lnSpc>
              <a:spcAft>
                <a:spcPts val="800"/>
              </a:spcAft>
            </a:pPr>
            <a:r>
              <a:rPr lang="en-US" sz="2800" b="0" i="0" dirty="0">
                <a:solidFill>
                  <a:srgbClr val="000000"/>
                </a:solidFill>
                <a:effectLst/>
                <a:latin typeface="Poppins" panose="00000500000000000000" pitchFamily="2" charset="0"/>
              </a:rPr>
              <a:t>“Sustainability problems are stubborn, ‘wicked’ problems, distributed across complex interconnected systems, dynamic, ambiguous, unfamiliar, lacking definitive answers. They have multiple stakeholders who draw on different sources of information, making them prone to conflicts of interest.”</a:t>
            </a:r>
            <a:endParaRPr lang="en-US" dirty="0">
              <a:latin typeface="Montserrat" panose="02000505000000020004" pitchFamily="2" charset="0"/>
              <a:ea typeface="Lato Heavy" charset="0"/>
              <a:cs typeface="Mongolian Baiti" panose="03000500000000000000" pitchFamily="66" charset="0"/>
            </a:endParaRPr>
          </a:p>
        </p:txBody>
      </p:sp>
      <p:pic>
        <p:nvPicPr>
          <p:cNvPr id="2" name="Picture 1" descr="Person sitting on the pavement with head down in their hands, next to a wall with random graffiti.">
            <a:extLst>
              <a:ext uri="{FF2B5EF4-FFF2-40B4-BE49-F238E27FC236}">
                <a16:creationId xmlns:a16="http://schemas.microsoft.com/office/drawing/2014/main" id="{0C3B6F14-309E-4F63-595A-A74B4B4986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6188" y="1737672"/>
            <a:ext cx="4625920" cy="3209232"/>
          </a:xfrm>
          <a:prstGeom prst="rect">
            <a:avLst/>
          </a:prstGeom>
        </p:spPr>
      </p:pic>
      <p:sp>
        <p:nvSpPr>
          <p:cNvPr id="3" name="Content Placeholder 2">
            <a:extLst>
              <a:ext uri="{FF2B5EF4-FFF2-40B4-BE49-F238E27FC236}">
                <a16:creationId xmlns:a16="http://schemas.microsoft.com/office/drawing/2014/main" id="{0F5B7DEB-E076-3A2F-6F81-4EF8C599EFBA}"/>
              </a:ext>
            </a:extLst>
          </p:cNvPr>
          <p:cNvSpPr txBox="1">
            <a:spLocks/>
          </p:cNvSpPr>
          <p:nvPr/>
        </p:nvSpPr>
        <p:spPr>
          <a:xfrm>
            <a:off x="280476" y="6019353"/>
            <a:ext cx="11731632" cy="5227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lnSpc>
                <a:spcPts val="1477"/>
              </a:lnSpc>
              <a:spcAft>
                <a:spcPts val="800"/>
              </a:spcAft>
            </a:pPr>
            <a:r>
              <a:rPr lang="en-US" sz="1800" dirty="0">
                <a:solidFill>
                  <a:srgbClr val="000000"/>
                </a:solidFill>
                <a:latin typeface="Poppins" panose="00000500000000000000" pitchFamily="2" charset="0"/>
              </a:rPr>
              <a:t>Gulikers, J. and Oonk, C. (2019) </a:t>
            </a:r>
            <a:r>
              <a:rPr lang="en-US" sz="1800" dirty="0">
                <a:solidFill>
                  <a:srgbClr val="000000"/>
                </a:solidFill>
                <a:latin typeface="Poppins" panose="00000500000000000000" pitchFamily="2" charset="0"/>
                <a:hlinkClick r:id="rId3"/>
              </a:rPr>
              <a:t>Towards a rubric for stimulating and valuating sustainable learning</a:t>
            </a:r>
            <a:endParaRPr lang="en-US" dirty="0">
              <a:latin typeface="Montserrat" panose="02000505000000020004" pitchFamily="2" charset="0"/>
              <a:ea typeface="Lato Heavy" charset="0"/>
              <a:cs typeface="Mongolian Baiti" panose="03000500000000000000" pitchFamily="66" charset="0"/>
            </a:endParaRPr>
          </a:p>
        </p:txBody>
      </p:sp>
    </p:spTree>
    <p:extLst>
      <p:ext uri="{BB962C8B-B14F-4D97-AF65-F5344CB8AC3E}">
        <p14:creationId xmlns:p14="http://schemas.microsoft.com/office/powerpoint/2010/main" val="1364631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909A4-6957-6E0E-65C0-4447B85782B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19DA6D61-33CB-021B-9D0C-A07C1B160F8D}"/>
              </a:ext>
            </a:extLst>
          </p:cNvPr>
          <p:cNvSpPr txBox="1">
            <a:spLocks noGrp="1"/>
          </p:cNvSpPr>
          <p:nvPr>
            <p:ph type="title" idx="4294967295"/>
          </p:nvPr>
        </p:nvSpPr>
        <p:spPr>
          <a:xfrm>
            <a:off x="66786" y="21850"/>
            <a:ext cx="13007859" cy="8282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800" b="1" i="0" u="none" strike="noStrike" kern="1200" cap="none" spc="0" normalizeH="0" baseline="0" noProof="0" dirty="0">
                <a:ln>
                  <a:noFill/>
                </a:ln>
                <a:solidFill>
                  <a:schemeClr val="tx1"/>
                </a:solidFill>
                <a:effectLst/>
                <a:uLnTx/>
                <a:uFillTx/>
                <a:latin typeface="+mn-lt"/>
                <a:ea typeface="+mj-ea"/>
                <a:cs typeface="+mj-cs"/>
              </a:rPr>
              <a:t>Linear Vs interconnected circular relationships</a:t>
            </a:r>
            <a:endParaRPr kumimoji="0" lang="en-GB" sz="3800" b="1" i="0" u="none" strike="noStrike" kern="1200" cap="none" spc="0" normalizeH="0" baseline="0" noProof="0" dirty="0">
              <a:ln>
                <a:noFill/>
              </a:ln>
              <a:solidFill>
                <a:schemeClr val="tx1"/>
              </a:solidFill>
              <a:effectLst/>
              <a:uLnTx/>
              <a:uFillTx/>
              <a:latin typeface="+mn-lt"/>
              <a:ea typeface="+mj-ea"/>
              <a:cs typeface="+mj-cs"/>
            </a:endParaRPr>
          </a:p>
        </p:txBody>
      </p:sp>
      <p:grpSp>
        <p:nvGrpSpPr>
          <p:cNvPr id="19" name="Group 18">
            <a:extLst>
              <a:ext uri="{FF2B5EF4-FFF2-40B4-BE49-F238E27FC236}">
                <a16:creationId xmlns:a16="http://schemas.microsoft.com/office/drawing/2014/main" id="{BF7E5D3E-2F28-ABA3-294A-6DBE97EFA5FE}"/>
              </a:ext>
              <a:ext uri="{C183D7F6-B498-43B3-948B-1728B52AA6E4}">
                <adec:decorative xmlns:adec="http://schemas.microsoft.com/office/drawing/2017/decorative" val="1"/>
              </a:ext>
            </a:extLst>
          </p:cNvPr>
          <p:cNvGrpSpPr/>
          <p:nvPr/>
        </p:nvGrpSpPr>
        <p:grpSpPr>
          <a:xfrm>
            <a:off x="2013983" y="1857784"/>
            <a:ext cx="6936938" cy="769441"/>
            <a:chOff x="924910" y="2313812"/>
            <a:chExt cx="6936938" cy="769441"/>
          </a:xfrm>
          <a:solidFill>
            <a:srgbClr val="22C7DB"/>
          </a:solidFill>
        </p:grpSpPr>
        <p:sp>
          <p:nvSpPr>
            <p:cNvPr id="2" name="TextBox 1">
              <a:extLst>
                <a:ext uri="{FF2B5EF4-FFF2-40B4-BE49-F238E27FC236}">
                  <a16:creationId xmlns:a16="http://schemas.microsoft.com/office/drawing/2014/main" id="{98627E3C-9C67-CDA6-5C9A-0F78DEA1A5F2}"/>
                </a:ext>
              </a:extLst>
            </p:cNvPr>
            <p:cNvSpPr txBox="1"/>
            <p:nvPr/>
          </p:nvSpPr>
          <p:spPr>
            <a:xfrm>
              <a:off x="924910" y="2313812"/>
              <a:ext cx="720069" cy="769441"/>
            </a:xfrm>
            <a:prstGeom prst="rect">
              <a:avLst/>
            </a:prstGeom>
            <a:grpFill/>
          </p:spPr>
          <p:txBody>
            <a:bodyPr wrap="none" rtlCol="0">
              <a:spAutoFit/>
            </a:bodyPr>
            <a:lstStyle/>
            <a:p>
              <a:r>
                <a:rPr lang="en-GB" sz="4400" b="1" dirty="0">
                  <a:latin typeface="Poppins" panose="00000500000000000000" pitchFamily="2" charset="0"/>
                  <a:cs typeface="Poppins" panose="00000500000000000000" pitchFamily="2" charset="0"/>
                </a:rPr>
                <a:t>A </a:t>
              </a:r>
            </a:p>
          </p:txBody>
        </p:sp>
        <p:sp>
          <p:nvSpPr>
            <p:cNvPr id="9" name="TextBox 8">
              <a:extLst>
                <a:ext uri="{FF2B5EF4-FFF2-40B4-BE49-F238E27FC236}">
                  <a16:creationId xmlns:a16="http://schemas.microsoft.com/office/drawing/2014/main" id="{23B48939-D775-820C-95EA-E2C6CB4A23BE}"/>
                </a:ext>
              </a:extLst>
            </p:cNvPr>
            <p:cNvSpPr txBox="1"/>
            <p:nvPr/>
          </p:nvSpPr>
          <p:spPr>
            <a:xfrm>
              <a:off x="3006818" y="2313812"/>
              <a:ext cx="676788" cy="769441"/>
            </a:xfrm>
            <a:prstGeom prst="rect">
              <a:avLst/>
            </a:prstGeom>
            <a:grpFill/>
          </p:spPr>
          <p:txBody>
            <a:bodyPr wrap="none" rtlCol="0">
              <a:spAutoFit/>
            </a:bodyPr>
            <a:lstStyle/>
            <a:p>
              <a:r>
                <a:rPr lang="en-GB" sz="4400" b="1" dirty="0">
                  <a:latin typeface="Poppins" panose="00000500000000000000" pitchFamily="2" charset="0"/>
                  <a:cs typeface="Poppins" panose="00000500000000000000" pitchFamily="2" charset="0"/>
                </a:rPr>
                <a:t>B </a:t>
              </a:r>
            </a:p>
          </p:txBody>
        </p:sp>
        <p:sp>
          <p:nvSpPr>
            <p:cNvPr id="13" name="TextBox 12">
              <a:extLst>
                <a:ext uri="{FF2B5EF4-FFF2-40B4-BE49-F238E27FC236}">
                  <a16:creationId xmlns:a16="http://schemas.microsoft.com/office/drawing/2014/main" id="{970AB21C-1CA1-5F8F-3BF8-95C1132C4ABF}"/>
                </a:ext>
              </a:extLst>
            </p:cNvPr>
            <p:cNvSpPr txBox="1"/>
            <p:nvPr/>
          </p:nvSpPr>
          <p:spPr>
            <a:xfrm>
              <a:off x="5045445" y="2313812"/>
              <a:ext cx="734496" cy="769441"/>
            </a:xfrm>
            <a:prstGeom prst="rect">
              <a:avLst/>
            </a:prstGeom>
            <a:grpFill/>
          </p:spPr>
          <p:txBody>
            <a:bodyPr wrap="none" rtlCol="0">
              <a:spAutoFit/>
            </a:bodyPr>
            <a:lstStyle/>
            <a:p>
              <a:r>
                <a:rPr lang="en-GB" sz="4400" b="1" dirty="0">
                  <a:latin typeface="Poppins" panose="00000500000000000000" pitchFamily="2" charset="0"/>
                  <a:cs typeface="Poppins" panose="00000500000000000000" pitchFamily="2" charset="0"/>
                </a:rPr>
                <a:t>C </a:t>
              </a:r>
            </a:p>
          </p:txBody>
        </p:sp>
        <p:sp>
          <p:nvSpPr>
            <p:cNvPr id="14" name="TextBox 13">
              <a:extLst>
                <a:ext uri="{FF2B5EF4-FFF2-40B4-BE49-F238E27FC236}">
                  <a16:creationId xmlns:a16="http://schemas.microsoft.com/office/drawing/2014/main" id="{743FF993-C025-638B-A75F-B594A6C6AD69}"/>
                </a:ext>
              </a:extLst>
            </p:cNvPr>
            <p:cNvSpPr txBox="1"/>
            <p:nvPr/>
          </p:nvSpPr>
          <p:spPr>
            <a:xfrm>
              <a:off x="7141779" y="2313812"/>
              <a:ext cx="720069" cy="769441"/>
            </a:xfrm>
            <a:prstGeom prst="rect">
              <a:avLst/>
            </a:prstGeom>
            <a:grpFill/>
          </p:spPr>
          <p:txBody>
            <a:bodyPr wrap="none" rtlCol="0">
              <a:spAutoFit/>
            </a:bodyPr>
            <a:lstStyle/>
            <a:p>
              <a:r>
                <a:rPr lang="en-GB" sz="4400" b="1" dirty="0">
                  <a:latin typeface="Poppins" panose="00000500000000000000" pitchFamily="2" charset="0"/>
                  <a:cs typeface="Poppins" panose="00000500000000000000" pitchFamily="2" charset="0"/>
                </a:rPr>
                <a:t>D </a:t>
              </a:r>
            </a:p>
          </p:txBody>
        </p:sp>
        <p:cxnSp>
          <p:nvCxnSpPr>
            <p:cNvPr id="16" name="Straight Arrow Connector 15">
              <a:extLst>
                <a:ext uri="{FF2B5EF4-FFF2-40B4-BE49-F238E27FC236}">
                  <a16:creationId xmlns:a16="http://schemas.microsoft.com/office/drawing/2014/main" id="{4F49FBB5-B396-9882-E3B6-3C5C346D7A97}"/>
                </a:ext>
              </a:extLst>
            </p:cNvPr>
            <p:cNvCxnSpPr>
              <a:stCxn id="2" idx="3"/>
              <a:endCxn id="9" idx="1"/>
            </p:cNvCxnSpPr>
            <p:nvPr/>
          </p:nvCxnSpPr>
          <p:spPr>
            <a:xfrm>
              <a:off x="1644979" y="2698533"/>
              <a:ext cx="1361839" cy="0"/>
            </a:xfrm>
            <a:prstGeom prst="straightConnector1">
              <a:avLst/>
            </a:prstGeom>
            <a:grpFill/>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09F5DA3F-891A-731A-F052-C6E464BE1D58}"/>
                </a:ext>
              </a:extLst>
            </p:cNvPr>
            <p:cNvCxnSpPr/>
            <p:nvPr/>
          </p:nvCxnSpPr>
          <p:spPr>
            <a:xfrm>
              <a:off x="3714387" y="2698532"/>
              <a:ext cx="1361839" cy="0"/>
            </a:xfrm>
            <a:prstGeom prst="straightConnector1">
              <a:avLst/>
            </a:prstGeom>
            <a:grpFill/>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Straight Arrow Connector 17">
              <a:extLst>
                <a:ext uri="{FF2B5EF4-FFF2-40B4-BE49-F238E27FC236}">
                  <a16:creationId xmlns:a16="http://schemas.microsoft.com/office/drawing/2014/main" id="{CE42AD14-D537-69DB-4527-BD27855AE89C}"/>
                </a:ext>
              </a:extLst>
            </p:cNvPr>
            <p:cNvCxnSpPr/>
            <p:nvPr/>
          </p:nvCxnSpPr>
          <p:spPr>
            <a:xfrm>
              <a:off x="5779940" y="2698532"/>
              <a:ext cx="1361839" cy="0"/>
            </a:xfrm>
            <a:prstGeom prst="straightConnector1">
              <a:avLst/>
            </a:prstGeom>
            <a:grpFill/>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44" name="Group 43">
            <a:extLst>
              <a:ext uri="{FF2B5EF4-FFF2-40B4-BE49-F238E27FC236}">
                <a16:creationId xmlns:a16="http://schemas.microsoft.com/office/drawing/2014/main" id="{DE8E4E78-6F27-93C1-68E9-D5DBC00F5628}"/>
              </a:ext>
              <a:ext uri="{C183D7F6-B498-43B3-948B-1728B52AA6E4}">
                <adec:decorative xmlns:adec="http://schemas.microsoft.com/office/drawing/2017/decorative" val="1"/>
              </a:ext>
            </a:extLst>
          </p:cNvPr>
          <p:cNvGrpSpPr/>
          <p:nvPr/>
        </p:nvGrpSpPr>
        <p:grpSpPr>
          <a:xfrm>
            <a:off x="2013983" y="4790430"/>
            <a:ext cx="6936938" cy="853531"/>
            <a:chOff x="3501871" y="3900866"/>
            <a:chExt cx="6936938" cy="853531"/>
          </a:xfrm>
          <a:solidFill>
            <a:srgbClr val="22C7DB"/>
          </a:solidFill>
        </p:grpSpPr>
        <p:grpSp>
          <p:nvGrpSpPr>
            <p:cNvPr id="20" name="Group 19">
              <a:extLst>
                <a:ext uri="{FF2B5EF4-FFF2-40B4-BE49-F238E27FC236}">
                  <a16:creationId xmlns:a16="http://schemas.microsoft.com/office/drawing/2014/main" id="{55E587FC-BFDD-8362-FDDD-22BA9853065C}"/>
                </a:ext>
              </a:extLst>
            </p:cNvPr>
            <p:cNvGrpSpPr/>
            <p:nvPr/>
          </p:nvGrpSpPr>
          <p:grpSpPr>
            <a:xfrm>
              <a:off x="3501871" y="3978606"/>
              <a:ext cx="6936938" cy="769441"/>
              <a:chOff x="924910" y="2313812"/>
              <a:chExt cx="6936938" cy="769441"/>
            </a:xfrm>
            <a:grpFill/>
          </p:grpSpPr>
          <p:sp>
            <p:nvSpPr>
              <p:cNvPr id="21" name="TextBox 20">
                <a:extLst>
                  <a:ext uri="{FF2B5EF4-FFF2-40B4-BE49-F238E27FC236}">
                    <a16:creationId xmlns:a16="http://schemas.microsoft.com/office/drawing/2014/main" id="{CBD4C67E-CDBC-AFFD-E8F5-0275921407B8}"/>
                  </a:ext>
                </a:extLst>
              </p:cNvPr>
              <p:cNvSpPr txBox="1"/>
              <p:nvPr/>
            </p:nvSpPr>
            <p:spPr>
              <a:xfrm>
                <a:off x="924910" y="2313812"/>
                <a:ext cx="720069" cy="769441"/>
              </a:xfrm>
              <a:prstGeom prst="rect">
                <a:avLst/>
              </a:prstGeom>
              <a:grpFill/>
            </p:spPr>
            <p:txBody>
              <a:bodyPr wrap="none" rtlCol="0">
                <a:spAutoFit/>
              </a:bodyPr>
              <a:lstStyle/>
              <a:p>
                <a:r>
                  <a:rPr lang="en-GB" sz="4400" b="1" dirty="0">
                    <a:latin typeface="Poppins" panose="00000500000000000000" pitchFamily="2" charset="0"/>
                    <a:cs typeface="Poppins" panose="00000500000000000000" pitchFamily="2" charset="0"/>
                  </a:rPr>
                  <a:t>A </a:t>
                </a:r>
              </a:p>
            </p:txBody>
          </p:sp>
          <p:sp>
            <p:nvSpPr>
              <p:cNvPr id="22" name="TextBox 21">
                <a:extLst>
                  <a:ext uri="{FF2B5EF4-FFF2-40B4-BE49-F238E27FC236}">
                    <a16:creationId xmlns:a16="http://schemas.microsoft.com/office/drawing/2014/main" id="{85006682-8227-407B-2387-3C040519DF32}"/>
                  </a:ext>
                </a:extLst>
              </p:cNvPr>
              <p:cNvSpPr txBox="1"/>
              <p:nvPr/>
            </p:nvSpPr>
            <p:spPr>
              <a:xfrm>
                <a:off x="3006818" y="2313812"/>
                <a:ext cx="676788" cy="769441"/>
              </a:xfrm>
              <a:prstGeom prst="rect">
                <a:avLst/>
              </a:prstGeom>
              <a:grpFill/>
            </p:spPr>
            <p:txBody>
              <a:bodyPr wrap="none" rtlCol="0">
                <a:spAutoFit/>
              </a:bodyPr>
              <a:lstStyle/>
              <a:p>
                <a:r>
                  <a:rPr lang="en-GB" sz="4400" b="1" dirty="0">
                    <a:latin typeface="Poppins" panose="00000500000000000000" pitchFamily="2" charset="0"/>
                    <a:cs typeface="Poppins" panose="00000500000000000000" pitchFamily="2" charset="0"/>
                  </a:rPr>
                  <a:t>B </a:t>
                </a:r>
              </a:p>
            </p:txBody>
          </p:sp>
          <p:sp>
            <p:nvSpPr>
              <p:cNvPr id="23" name="TextBox 22">
                <a:extLst>
                  <a:ext uri="{FF2B5EF4-FFF2-40B4-BE49-F238E27FC236}">
                    <a16:creationId xmlns:a16="http://schemas.microsoft.com/office/drawing/2014/main" id="{255CCBB3-BF4D-5FC4-654A-C38445E0A231}"/>
                  </a:ext>
                </a:extLst>
              </p:cNvPr>
              <p:cNvSpPr txBox="1"/>
              <p:nvPr/>
            </p:nvSpPr>
            <p:spPr>
              <a:xfrm>
                <a:off x="5045445" y="2313812"/>
                <a:ext cx="734496" cy="769441"/>
              </a:xfrm>
              <a:prstGeom prst="rect">
                <a:avLst/>
              </a:prstGeom>
              <a:grpFill/>
            </p:spPr>
            <p:txBody>
              <a:bodyPr wrap="none" rtlCol="0">
                <a:spAutoFit/>
              </a:bodyPr>
              <a:lstStyle/>
              <a:p>
                <a:r>
                  <a:rPr lang="en-GB" sz="4400" b="1" dirty="0">
                    <a:latin typeface="Poppins" panose="00000500000000000000" pitchFamily="2" charset="0"/>
                    <a:cs typeface="Poppins" panose="00000500000000000000" pitchFamily="2" charset="0"/>
                  </a:rPr>
                  <a:t>C </a:t>
                </a:r>
              </a:p>
            </p:txBody>
          </p:sp>
          <p:sp>
            <p:nvSpPr>
              <p:cNvPr id="24" name="TextBox 23">
                <a:extLst>
                  <a:ext uri="{FF2B5EF4-FFF2-40B4-BE49-F238E27FC236}">
                    <a16:creationId xmlns:a16="http://schemas.microsoft.com/office/drawing/2014/main" id="{FA3CC339-C774-B924-C68B-45756B97974A}"/>
                  </a:ext>
                </a:extLst>
              </p:cNvPr>
              <p:cNvSpPr txBox="1"/>
              <p:nvPr/>
            </p:nvSpPr>
            <p:spPr>
              <a:xfrm>
                <a:off x="7141779" y="2313812"/>
                <a:ext cx="720069" cy="769441"/>
              </a:xfrm>
              <a:prstGeom prst="rect">
                <a:avLst/>
              </a:prstGeom>
              <a:grpFill/>
            </p:spPr>
            <p:txBody>
              <a:bodyPr wrap="none" rtlCol="0">
                <a:spAutoFit/>
              </a:bodyPr>
              <a:lstStyle/>
              <a:p>
                <a:r>
                  <a:rPr lang="en-GB" sz="4400" b="1" dirty="0">
                    <a:latin typeface="Poppins" panose="00000500000000000000" pitchFamily="2" charset="0"/>
                    <a:cs typeface="Poppins" panose="00000500000000000000" pitchFamily="2" charset="0"/>
                  </a:rPr>
                  <a:t>D </a:t>
                </a:r>
              </a:p>
            </p:txBody>
          </p:sp>
          <p:cxnSp>
            <p:nvCxnSpPr>
              <p:cNvPr id="25" name="Straight Arrow Connector 24">
                <a:extLst>
                  <a:ext uri="{FF2B5EF4-FFF2-40B4-BE49-F238E27FC236}">
                    <a16:creationId xmlns:a16="http://schemas.microsoft.com/office/drawing/2014/main" id="{653A6CE8-38E7-8E06-5EE3-C5CE23DF91E9}"/>
                  </a:ext>
                </a:extLst>
              </p:cNvPr>
              <p:cNvCxnSpPr>
                <a:stCxn id="21" idx="3"/>
                <a:endCxn id="22" idx="1"/>
              </p:cNvCxnSpPr>
              <p:nvPr/>
            </p:nvCxnSpPr>
            <p:spPr>
              <a:xfrm>
                <a:off x="1644979" y="2698533"/>
                <a:ext cx="1361839" cy="0"/>
              </a:xfrm>
              <a:prstGeom prst="straightConnector1">
                <a:avLst/>
              </a:prstGeom>
              <a:grpFill/>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6" name="Straight Arrow Connector 25">
                <a:extLst>
                  <a:ext uri="{FF2B5EF4-FFF2-40B4-BE49-F238E27FC236}">
                    <a16:creationId xmlns:a16="http://schemas.microsoft.com/office/drawing/2014/main" id="{BCCE7DC5-EE6A-1A7F-B004-164520C480CF}"/>
                  </a:ext>
                </a:extLst>
              </p:cNvPr>
              <p:cNvCxnSpPr/>
              <p:nvPr/>
            </p:nvCxnSpPr>
            <p:spPr>
              <a:xfrm>
                <a:off x="3714387" y="2698532"/>
                <a:ext cx="1361839" cy="0"/>
              </a:xfrm>
              <a:prstGeom prst="straightConnector1">
                <a:avLst/>
              </a:prstGeom>
              <a:grpFill/>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7" name="Straight Arrow Connector 26">
                <a:extLst>
                  <a:ext uri="{FF2B5EF4-FFF2-40B4-BE49-F238E27FC236}">
                    <a16:creationId xmlns:a16="http://schemas.microsoft.com/office/drawing/2014/main" id="{64A6F1C0-BC48-84C4-F4B7-7571C43D956D}"/>
                  </a:ext>
                </a:extLst>
              </p:cNvPr>
              <p:cNvCxnSpPr/>
              <p:nvPr/>
            </p:nvCxnSpPr>
            <p:spPr>
              <a:xfrm>
                <a:off x="5779940" y="2698532"/>
                <a:ext cx="1361839" cy="0"/>
              </a:xfrm>
              <a:prstGeom prst="straightConnector1">
                <a:avLst/>
              </a:prstGeom>
              <a:grpFill/>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cxnSp>
          <p:nvCxnSpPr>
            <p:cNvPr id="29" name="Connector: Elbow 28">
              <a:extLst>
                <a:ext uri="{FF2B5EF4-FFF2-40B4-BE49-F238E27FC236}">
                  <a16:creationId xmlns:a16="http://schemas.microsoft.com/office/drawing/2014/main" id="{DC5F402E-221F-FBB6-7619-A30124303B4C}"/>
                </a:ext>
              </a:extLst>
            </p:cNvPr>
            <p:cNvCxnSpPr>
              <a:stCxn id="23" idx="2"/>
              <a:endCxn id="21" idx="2"/>
            </p:cNvCxnSpPr>
            <p:nvPr/>
          </p:nvCxnSpPr>
          <p:spPr>
            <a:xfrm rot="5400000">
              <a:off x="5925780" y="2684173"/>
              <a:ext cx="12700" cy="4127748"/>
            </a:xfrm>
            <a:prstGeom prst="bentConnector3">
              <a:avLst>
                <a:gd name="adj1" fmla="val 4282756"/>
              </a:avLst>
            </a:prstGeom>
            <a:grpFill/>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Connector: Elbow 31">
              <a:extLst>
                <a:ext uri="{FF2B5EF4-FFF2-40B4-BE49-F238E27FC236}">
                  <a16:creationId xmlns:a16="http://schemas.microsoft.com/office/drawing/2014/main" id="{4D06ACE6-202B-5F27-E929-23A5552C49D7}"/>
                </a:ext>
              </a:extLst>
            </p:cNvPr>
            <p:cNvCxnSpPr>
              <a:cxnSpLocks/>
            </p:cNvCxnSpPr>
            <p:nvPr/>
          </p:nvCxnSpPr>
          <p:spPr>
            <a:xfrm rot="16200000" flipV="1">
              <a:off x="9034215" y="2862655"/>
              <a:ext cx="12700" cy="2089121"/>
            </a:xfrm>
            <a:prstGeom prst="bentConnector3">
              <a:avLst>
                <a:gd name="adj1" fmla="val 5855173"/>
              </a:avLst>
            </a:prstGeom>
            <a:grpFill/>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1" name="Connector: Elbow 40">
              <a:extLst>
                <a:ext uri="{FF2B5EF4-FFF2-40B4-BE49-F238E27FC236}">
                  <a16:creationId xmlns:a16="http://schemas.microsoft.com/office/drawing/2014/main" id="{23D18579-8FA1-4C18-C146-817CFA361C05}"/>
                </a:ext>
              </a:extLst>
            </p:cNvPr>
            <p:cNvCxnSpPr>
              <a:cxnSpLocks/>
            </p:cNvCxnSpPr>
            <p:nvPr/>
          </p:nvCxnSpPr>
          <p:spPr>
            <a:xfrm rot="10800000">
              <a:off x="5922174" y="3907216"/>
              <a:ext cx="4272861" cy="6350"/>
            </a:xfrm>
            <a:prstGeom prst="bentConnector4">
              <a:avLst>
                <a:gd name="adj1" fmla="val -1434"/>
                <a:gd name="adj2" fmla="val 16775858"/>
              </a:avLst>
            </a:prstGeom>
            <a:grpFill/>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46" name="TextBox 45">
            <a:extLst>
              <a:ext uri="{FF2B5EF4-FFF2-40B4-BE49-F238E27FC236}">
                <a16:creationId xmlns:a16="http://schemas.microsoft.com/office/drawing/2014/main" id="{C8E78848-4E44-7466-2EF0-9F9BD3A43D4B}"/>
              </a:ext>
            </a:extLst>
          </p:cNvPr>
          <p:cNvSpPr txBox="1"/>
          <p:nvPr/>
        </p:nvSpPr>
        <p:spPr>
          <a:xfrm>
            <a:off x="1827319" y="1025542"/>
            <a:ext cx="6960560" cy="523220"/>
          </a:xfrm>
          <a:prstGeom prst="rect">
            <a:avLst/>
          </a:prstGeom>
          <a:noFill/>
        </p:spPr>
        <p:txBody>
          <a:bodyPr wrap="none" rtlCol="0">
            <a:spAutoFit/>
          </a:bodyPr>
          <a:lstStyle/>
          <a:p>
            <a:r>
              <a:rPr lang="en-GB" sz="2800" dirty="0">
                <a:latin typeface="Poppins" panose="00000500000000000000" pitchFamily="2" charset="0"/>
                <a:cs typeface="Poppins" panose="00000500000000000000" pitchFamily="2" charset="0"/>
              </a:rPr>
              <a:t>Linear cause and effect relationships: </a:t>
            </a:r>
          </a:p>
        </p:txBody>
      </p:sp>
      <p:sp>
        <p:nvSpPr>
          <p:cNvPr id="47" name="TextBox 46">
            <a:extLst>
              <a:ext uri="{FF2B5EF4-FFF2-40B4-BE49-F238E27FC236}">
                <a16:creationId xmlns:a16="http://schemas.microsoft.com/office/drawing/2014/main" id="{5886D63B-A45A-E780-3E3F-1D0525DE105C}"/>
              </a:ext>
            </a:extLst>
          </p:cNvPr>
          <p:cNvSpPr txBox="1"/>
          <p:nvPr/>
        </p:nvSpPr>
        <p:spPr>
          <a:xfrm>
            <a:off x="1828690" y="3096789"/>
            <a:ext cx="6856364" cy="523220"/>
          </a:xfrm>
          <a:prstGeom prst="rect">
            <a:avLst/>
          </a:prstGeom>
          <a:noFill/>
        </p:spPr>
        <p:txBody>
          <a:bodyPr wrap="none" rtlCol="0">
            <a:spAutoFit/>
          </a:bodyPr>
          <a:lstStyle/>
          <a:p>
            <a:r>
              <a:rPr lang="en-GB" sz="2800" dirty="0">
                <a:latin typeface="Poppins" panose="00000500000000000000" pitchFamily="2" charset="0"/>
                <a:cs typeface="Poppins" panose="00000500000000000000" pitchFamily="2" charset="0"/>
              </a:rPr>
              <a:t>Interconnected circular relationships:</a:t>
            </a:r>
          </a:p>
        </p:txBody>
      </p:sp>
      <p:sp>
        <p:nvSpPr>
          <p:cNvPr id="4" name="TextBox 3">
            <a:extLst>
              <a:ext uri="{FF2B5EF4-FFF2-40B4-BE49-F238E27FC236}">
                <a16:creationId xmlns:a16="http://schemas.microsoft.com/office/drawing/2014/main" id="{5108D62E-86DB-9C87-86AD-070510FB96A6}"/>
              </a:ext>
            </a:extLst>
          </p:cNvPr>
          <p:cNvSpPr txBox="1"/>
          <p:nvPr/>
        </p:nvSpPr>
        <p:spPr>
          <a:xfrm>
            <a:off x="405535" y="6400702"/>
            <a:ext cx="8057500" cy="369332"/>
          </a:xfrm>
          <a:prstGeom prst="rect">
            <a:avLst/>
          </a:prstGeom>
          <a:noFill/>
        </p:spPr>
        <p:txBody>
          <a:bodyPr wrap="square">
            <a:spAutoFit/>
          </a:bodyPr>
          <a:lstStyle/>
          <a:p>
            <a:pPr fontAlgn="base"/>
            <a:r>
              <a:rPr lang="en-US" b="0" i="0" dirty="0">
                <a:effectLst/>
                <a:latin typeface="Poppins" panose="00000500000000000000" pitchFamily="2" charset="0"/>
                <a:cs typeface="Poppins" panose="00000500000000000000" pitchFamily="2" charset="0"/>
                <a:hlinkClick r:id="rId2"/>
              </a:rPr>
              <a:t>Introduction to</a:t>
            </a:r>
            <a:r>
              <a:rPr lang="en-US" b="0" i="0" dirty="0">
                <a:effectLst/>
                <a:latin typeface="Poppins" panose="00000500000000000000" pitchFamily="2" charset="0"/>
                <a:cs typeface="Poppins" panose="00000500000000000000" pitchFamily="2" charset="0"/>
              </a:rPr>
              <a:t> </a:t>
            </a:r>
            <a:r>
              <a:rPr lang="en-US" dirty="0">
                <a:latin typeface="Poppins" panose="00000500000000000000" pitchFamily="2" charset="0"/>
                <a:cs typeface="Poppins" panose="00000500000000000000" pitchFamily="2" charset="0"/>
                <a:hlinkClick r:id="rId2"/>
              </a:rPr>
              <a:t>Systems Thinking </a:t>
            </a:r>
            <a:r>
              <a:rPr lang="en-US" dirty="0">
                <a:latin typeface="Poppins" panose="00000500000000000000" pitchFamily="2" charset="0"/>
                <a:cs typeface="Poppins" panose="00000500000000000000" pitchFamily="2" charset="0"/>
              </a:rPr>
              <a:t>(The Systems Thinker.com)</a:t>
            </a:r>
            <a:endParaRPr lang="en-US" b="0" i="0" dirty="0">
              <a:effectLs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112059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8177F-CD19-D8D3-21E4-AF412087ABBD}"/>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D001793A-B025-DFC1-EA1F-4F0EA4487435}"/>
              </a:ext>
            </a:extLst>
          </p:cNvPr>
          <p:cNvSpPr txBox="1">
            <a:spLocks noGrp="1"/>
          </p:cNvSpPr>
          <p:nvPr>
            <p:ph type="title" idx="4294967295"/>
          </p:nvPr>
        </p:nvSpPr>
        <p:spPr>
          <a:xfrm>
            <a:off x="396856" y="155448"/>
            <a:ext cx="10987424" cy="8282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j-ea"/>
                <a:cs typeface="+mj-cs"/>
              </a:rPr>
              <a:t>The UN’s Sustainable Development Goals</a:t>
            </a:r>
            <a:endParaRPr kumimoji="0" lang="en-GB" sz="3600" b="1" i="0" u="none" strike="noStrike" kern="1200" cap="none" spc="0" normalizeH="0" baseline="0" noProof="0" dirty="0">
              <a:ln>
                <a:noFill/>
              </a:ln>
              <a:solidFill>
                <a:schemeClr val="tx1"/>
              </a:solidFill>
              <a:effectLst/>
              <a:uLnTx/>
              <a:uFillTx/>
              <a:latin typeface="+mn-lt"/>
              <a:ea typeface="+mj-ea"/>
              <a:cs typeface="+mj-cs"/>
            </a:endParaRPr>
          </a:p>
        </p:txBody>
      </p:sp>
      <p:sp>
        <p:nvSpPr>
          <p:cNvPr id="12" name="Content Placeholder 2">
            <a:extLst>
              <a:ext uri="{FF2B5EF4-FFF2-40B4-BE49-F238E27FC236}">
                <a16:creationId xmlns:a16="http://schemas.microsoft.com/office/drawing/2014/main" id="{7306681D-80FA-897E-DF2F-1E4C14039F0F}"/>
              </a:ext>
            </a:extLst>
          </p:cNvPr>
          <p:cNvSpPr txBox="1">
            <a:spLocks/>
          </p:cNvSpPr>
          <p:nvPr/>
        </p:nvSpPr>
        <p:spPr>
          <a:xfrm>
            <a:off x="396856" y="1071691"/>
            <a:ext cx="10884057" cy="1376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000"/>
              </a:lnSpc>
              <a:spcBef>
                <a:spcPts val="0"/>
              </a:spcBef>
            </a:pPr>
            <a:r>
              <a:rPr lang="en-US" sz="2800" dirty="0">
                <a:ea typeface="Lato Heavy" charset="0"/>
                <a:cs typeface="Mongolian Baiti" panose="03000500000000000000" pitchFamily="66" charset="0"/>
              </a:rPr>
              <a:t>Understanding the interrelationships between social, economic, and environmental components to any given sustainability problem</a:t>
            </a:r>
            <a:br>
              <a:rPr lang="en-US" sz="3200" dirty="0">
                <a:ea typeface="Lato Heavy" charset="0"/>
                <a:cs typeface="Mongolian Baiti" panose="03000500000000000000" pitchFamily="66" charset="0"/>
              </a:rPr>
            </a:br>
            <a:endParaRPr lang="en-US" sz="3200" dirty="0">
              <a:ea typeface="Lato Heavy" charset="0"/>
              <a:cs typeface="Mongolian Baiti" panose="03000500000000000000" pitchFamily="66" charset="0"/>
            </a:endParaRPr>
          </a:p>
          <a:p>
            <a:pPr algn="l">
              <a:lnSpc>
                <a:spcPts val="3000"/>
              </a:lnSpc>
              <a:spcBef>
                <a:spcPts val="0"/>
              </a:spcBef>
            </a:pPr>
            <a:endParaRPr lang="en-US" sz="3200" dirty="0">
              <a:ea typeface="Lato Heavy" charset="0"/>
              <a:cs typeface="Mongolian Baiti" panose="03000500000000000000" pitchFamily="66" charset="0"/>
            </a:endParaRPr>
          </a:p>
          <a:p>
            <a:pPr>
              <a:lnSpc>
                <a:spcPts val="3000"/>
              </a:lnSpc>
              <a:spcBef>
                <a:spcPts val="0"/>
              </a:spcBef>
            </a:pPr>
            <a:endParaRPr lang="en-US" dirty="0">
              <a:latin typeface="Montserrat" panose="02000505000000020004" pitchFamily="2" charset="0"/>
              <a:ea typeface="Lato Heavy" charset="0"/>
              <a:cs typeface="Mongolian Baiti" panose="03000500000000000000" pitchFamily="66" charset="0"/>
            </a:endParaRPr>
          </a:p>
          <a:p>
            <a:pPr>
              <a:lnSpc>
                <a:spcPts val="3000"/>
              </a:lnSpc>
              <a:spcBef>
                <a:spcPts val="0"/>
              </a:spcBef>
            </a:pPr>
            <a:endParaRPr lang="en-US" dirty="0">
              <a:latin typeface="Montserrat" panose="02000505000000020004" pitchFamily="2" charset="0"/>
              <a:ea typeface="Lato Heavy" charset="0"/>
              <a:cs typeface="Mongolian Baiti" panose="03000500000000000000" pitchFamily="66" charset="0"/>
            </a:endParaRPr>
          </a:p>
          <a:p>
            <a:pPr>
              <a:lnSpc>
                <a:spcPts val="3000"/>
              </a:lnSpc>
              <a:spcBef>
                <a:spcPts val="0"/>
              </a:spcBef>
            </a:pPr>
            <a:endParaRPr lang="en-US" dirty="0">
              <a:latin typeface="Montserrat" panose="02000505000000020004" pitchFamily="2" charset="0"/>
              <a:ea typeface="Lato Heavy" charset="0"/>
              <a:cs typeface="Mongolian Baiti" panose="03000500000000000000" pitchFamily="66" charset="0"/>
            </a:endParaRPr>
          </a:p>
        </p:txBody>
      </p:sp>
      <p:pic>
        <p:nvPicPr>
          <p:cNvPr id="3" name="Picture 2" descr="Main image of the UN's sustainable development goals laid out as a grid with a colourful icon for each of the 17 goals.">
            <a:extLst>
              <a:ext uri="{FF2B5EF4-FFF2-40B4-BE49-F238E27FC236}">
                <a16:creationId xmlns:a16="http://schemas.microsoft.com/office/drawing/2014/main" id="{A14F3880-3D15-D8CE-617A-6530C27EC9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0577" y="2456289"/>
            <a:ext cx="5962339" cy="4216062"/>
          </a:xfrm>
          <a:prstGeom prst="rect">
            <a:avLst/>
          </a:prstGeom>
        </p:spPr>
      </p:pic>
      <p:pic>
        <p:nvPicPr>
          <p:cNvPr id="4" name="Picture 3" descr="QR code that connects to the main UN website for the SDGs.">
            <a:extLst>
              <a:ext uri="{FF2B5EF4-FFF2-40B4-BE49-F238E27FC236}">
                <a16:creationId xmlns:a16="http://schemas.microsoft.com/office/drawing/2014/main" id="{65174315-5F7B-82EF-08BB-504AF0FFE0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4729" y="2707391"/>
            <a:ext cx="3559036" cy="3514733"/>
          </a:xfrm>
          <a:prstGeom prst="rect">
            <a:avLst/>
          </a:prstGeom>
        </p:spPr>
      </p:pic>
    </p:spTree>
    <p:extLst>
      <p:ext uri="{BB962C8B-B14F-4D97-AF65-F5344CB8AC3E}">
        <p14:creationId xmlns:p14="http://schemas.microsoft.com/office/powerpoint/2010/main" val="1524017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E62C3-7B9D-A8FD-CBDD-5E6C77E94071}"/>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BD85BC7A-D2A7-0ABC-2BE5-17DA72F4E51B}"/>
              </a:ext>
            </a:extLst>
          </p:cNvPr>
          <p:cNvSpPr txBox="1">
            <a:spLocks noGrp="1"/>
          </p:cNvSpPr>
          <p:nvPr>
            <p:ph type="title" idx="4294967295"/>
          </p:nvPr>
        </p:nvSpPr>
        <p:spPr>
          <a:xfrm>
            <a:off x="396856" y="245804"/>
            <a:ext cx="10819784" cy="8282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j-ea"/>
                <a:cs typeface="+mj-cs"/>
              </a:rPr>
              <a:t>Competencies for Sustainability</a:t>
            </a:r>
            <a:endParaRPr kumimoji="0" lang="en-GB" sz="4000" b="1" i="0" u="none" strike="noStrike" kern="1200" cap="none" spc="0" normalizeH="0" baseline="0" noProof="0" dirty="0">
              <a:ln>
                <a:noFill/>
              </a:ln>
              <a:solidFill>
                <a:schemeClr val="tx1"/>
              </a:solidFill>
              <a:effectLst/>
              <a:uLnTx/>
              <a:uFillTx/>
              <a:latin typeface="+mn-lt"/>
              <a:ea typeface="+mj-ea"/>
              <a:cs typeface="+mj-cs"/>
            </a:endParaRPr>
          </a:p>
        </p:txBody>
      </p:sp>
      <p:pic>
        <p:nvPicPr>
          <p:cNvPr id="4" name="Picture 3" descr="Diagram showing the competencies for Sustainability in a circle of segments with the Systems thinking competency segment pointed to by an arrow.">
            <a:extLst>
              <a:ext uri="{FF2B5EF4-FFF2-40B4-BE49-F238E27FC236}">
                <a16:creationId xmlns:a16="http://schemas.microsoft.com/office/drawing/2014/main" id="{FB606847-4625-BFEA-E04F-02804955B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060" y="1349441"/>
            <a:ext cx="5605929" cy="5315820"/>
          </a:xfrm>
          <a:prstGeom prst="rect">
            <a:avLst/>
          </a:prstGeom>
        </p:spPr>
      </p:pic>
      <p:sp>
        <p:nvSpPr>
          <p:cNvPr id="5" name="TextBox 4">
            <a:extLst>
              <a:ext uri="{FF2B5EF4-FFF2-40B4-BE49-F238E27FC236}">
                <a16:creationId xmlns:a16="http://schemas.microsoft.com/office/drawing/2014/main" id="{7D90D090-A6EB-07AB-C438-C3A1B53BA32D}"/>
              </a:ext>
            </a:extLst>
          </p:cNvPr>
          <p:cNvSpPr txBox="1"/>
          <p:nvPr/>
        </p:nvSpPr>
        <p:spPr>
          <a:xfrm>
            <a:off x="7240867" y="1736264"/>
            <a:ext cx="4108259" cy="3539430"/>
          </a:xfrm>
          <a:prstGeom prst="rect">
            <a:avLst/>
          </a:prstGeom>
          <a:noFill/>
        </p:spPr>
        <p:txBody>
          <a:bodyPr wrap="square" rtlCol="0">
            <a:spAutoFit/>
          </a:bodyPr>
          <a:lstStyle/>
          <a:p>
            <a:r>
              <a:rPr lang="en-US" sz="2800" b="1" i="0" kern="1200" dirty="0">
                <a:effectLst/>
                <a:latin typeface="+mn-lt"/>
                <a:ea typeface="+mn-ea"/>
                <a:cs typeface="+mn-cs"/>
              </a:rPr>
              <a:t>Systems thinking competency: </a:t>
            </a:r>
            <a:r>
              <a:rPr lang="en-US" sz="2800" b="0" i="0" kern="1200" dirty="0">
                <a:effectLst/>
                <a:latin typeface="+mn-lt"/>
                <a:ea typeface="+mn-ea"/>
                <a:cs typeface="+mn-cs"/>
              </a:rPr>
              <a:t>approaching problems that analyse how all the elements within a system influence one another.</a:t>
            </a:r>
            <a:endParaRPr lang="en-GB" sz="2800" dirty="0"/>
          </a:p>
        </p:txBody>
      </p:sp>
      <p:cxnSp>
        <p:nvCxnSpPr>
          <p:cNvPr id="7" name="Connector: Curved 6">
            <a:extLst>
              <a:ext uri="{FF2B5EF4-FFF2-40B4-BE49-F238E27FC236}">
                <a16:creationId xmlns:a16="http://schemas.microsoft.com/office/drawing/2014/main" id="{28337560-6C3E-598F-A461-E5939D977752}"/>
              </a:ext>
              <a:ext uri="{C183D7F6-B498-43B3-948B-1728B52AA6E4}">
                <adec:decorative xmlns:adec="http://schemas.microsoft.com/office/drawing/2017/decorative" val="1"/>
              </a:ext>
            </a:extLst>
          </p:cNvPr>
          <p:cNvCxnSpPr>
            <a:cxnSpLocks/>
          </p:cNvCxnSpPr>
          <p:nvPr/>
        </p:nvCxnSpPr>
        <p:spPr>
          <a:xfrm rot="10800000" flipV="1">
            <a:off x="4817816" y="1949507"/>
            <a:ext cx="2423051" cy="569440"/>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411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8177F-CD19-D8D3-21E4-AF412087ABBD}"/>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D001793A-B025-DFC1-EA1F-4F0EA4487435}"/>
              </a:ext>
            </a:extLst>
          </p:cNvPr>
          <p:cNvSpPr txBox="1">
            <a:spLocks noGrp="1"/>
          </p:cNvSpPr>
          <p:nvPr>
            <p:ph type="title" idx="4294967295"/>
          </p:nvPr>
        </p:nvSpPr>
        <p:spPr>
          <a:xfrm>
            <a:off x="396855" y="216306"/>
            <a:ext cx="11256665" cy="119202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n-lt"/>
                <a:ea typeface="+mj-ea"/>
                <a:cs typeface="+mj-cs"/>
              </a:rPr>
              <a:t>Why systems thinking is important for sustainability</a:t>
            </a:r>
            <a:endParaRPr kumimoji="0" lang="en-GB" sz="3600" b="1" i="0" u="none" strike="noStrike" kern="1200" cap="none" spc="0" normalizeH="0" baseline="0" noProof="0" dirty="0">
              <a:ln>
                <a:noFill/>
              </a:ln>
              <a:solidFill>
                <a:schemeClr val="tx1"/>
              </a:solidFill>
              <a:effectLst/>
              <a:uLnTx/>
              <a:uFillTx/>
              <a:latin typeface="+mn-lt"/>
              <a:ea typeface="+mj-ea"/>
              <a:cs typeface="+mj-cs"/>
            </a:endParaRPr>
          </a:p>
        </p:txBody>
      </p:sp>
      <p:sp>
        <p:nvSpPr>
          <p:cNvPr id="12" name="Content Placeholder 2">
            <a:extLst>
              <a:ext uri="{FF2B5EF4-FFF2-40B4-BE49-F238E27FC236}">
                <a16:creationId xmlns:a16="http://schemas.microsoft.com/office/drawing/2014/main" id="{7306681D-80FA-897E-DF2F-1E4C14039F0F}"/>
              </a:ext>
            </a:extLst>
          </p:cNvPr>
          <p:cNvSpPr txBox="1">
            <a:spLocks/>
          </p:cNvSpPr>
          <p:nvPr/>
        </p:nvSpPr>
        <p:spPr>
          <a:xfrm>
            <a:off x="298074" y="1512742"/>
            <a:ext cx="11595852" cy="512403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rtl="0" fontAlgn="base">
              <a:lnSpc>
                <a:spcPct val="100000"/>
              </a:lnSpc>
              <a:spcAft>
                <a:spcPts val="800"/>
              </a:spcAft>
              <a:buFont typeface="Arial" panose="020B0604020202020204" pitchFamily="34" charset="0"/>
              <a:buChar char="•"/>
            </a:pPr>
            <a:r>
              <a:rPr lang="en-US" sz="2200" b="1" i="0" dirty="0">
                <a:solidFill>
                  <a:srgbClr val="000000"/>
                </a:solidFill>
                <a:effectLst/>
                <a:cs typeface="Poppins" panose="00000500000000000000" pitchFamily="2" charset="0"/>
              </a:rPr>
              <a:t>Change our thinking</a:t>
            </a:r>
            <a:r>
              <a:rPr lang="en-US" sz="2200" b="0" i="0" dirty="0">
                <a:solidFill>
                  <a:srgbClr val="000000"/>
                </a:solidFill>
                <a:effectLst/>
                <a:cs typeface="Poppins" panose="00000500000000000000" pitchFamily="2" charset="0"/>
              </a:rPr>
              <a:t> to match the interconnected, dynamic complexity of our communities and their environments. </a:t>
            </a:r>
          </a:p>
          <a:p>
            <a:pPr marL="342900" indent="-342900" algn="l" rtl="0" fontAlgn="base">
              <a:lnSpc>
                <a:spcPct val="100000"/>
              </a:lnSpc>
              <a:buFont typeface="Arial" panose="020B0604020202020204" pitchFamily="34" charset="0"/>
              <a:buChar char="•"/>
            </a:pPr>
            <a:r>
              <a:rPr lang="en-US" sz="2200" b="1" i="0" dirty="0">
                <a:solidFill>
                  <a:srgbClr val="000000"/>
                </a:solidFill>
                <a:effectLst/>
                <a:cs typeface="Poppins" panose="00000500000000000000" pitchFamily="2" charset="0"/>
              </a:rPr>
              <a:t>Communicate with others</a:t>
            </a:r>
            <a:r>
              <a:rPr lang="en-US" sz="2200" b="0" i="0" dirty="0">
                <a:solidFill>
                  <a:srgbClr val="000000"/>
                </a:solidFill>
                <a:effectLst/>
                <a:cs typeface="Poppins" panose="00000500000000000000" pitchFamily="2" charset="0"/>
              </a:rPr>
              <a:t> to create new ways of thinking and seeing. </a:t>
            </a:r>
          </a:p>
          <a:p>
            <a:pPr marL="342900" indent="-342900" algn="l" rtl="0" fontAlgn="base">
              <a:lnSpc>
                <a:spcPct val="100000"/>
              </a:lnSpc>
              <a:buFont typeface="Arial" panose="020B0604020202020204" pitchFamily="34" charset="0"/>
              <a:buChar char="•"/>
            </a:pPr>
            <a:r>
              <a:rPr lang="en-US" sz="2200" b="1" i="0" dirty="0">
                <a:solidFill>
                  <a:srgbClr val="000000"/>
                </a:solidFill>
                <a:effectLst/>
                <a:cs typeface="Poppins" panose="00000500000000000000" pitchFamily="2" charset="0"/>
              </a:rPr>
              <a:t>Change our behaviour</a:t>
            </a:r>
            <a:r>
              <a:rPr lang="en-US" sz="2200" b="0" i="0" dirty="0">
                <a:solidFill>
                  <a:srgbClr val="000000"/>
                </a:solidFill>
                <a:effectLst/>
                <a:cs typeface="Poppins" panose="00000500000000000000" pitchFamily="2" charset="0"/>
              </a:rPr>
              <a:t> to work with the complex forces in the system (instead of against them) to realise our vision. </a:t>
            </a:r>
          </a:p>
          <a:p>
            <a:pPr marL="342900" indent="-342900" algn="l" rtl="0" fontAlgn="base">
              <a:lnSpc>
                <a:spcPct val="100000"/>
              </a:lnSpc>
              <a:buFont typeface="Arial" panose="020B0604020202020204" pitchFamily="34" charset="0"/>
              <a:buChar char="•"/>
            </a:pPr>
            <a:r>
              <a:rPr lang="en-US" sz="2200" b="1" i="0" dirty="0">
                <a:solidFill>
                  <a:srgbClr val="000000"/>
                </a:solidFill>
                <a:effectLst/>
                <a:cs typeface="Poppins" panose="00000500000000000000" pitchFamily="2" charset="0"/>
              </a:rPr>
              <a:t>Identify and test</a:t>
            </a:r>
            <a:r>
              <a:rPr lang="en-US" sz="2200" b="0" i="0" dirty="0">
                <a:solidFill>
                  <a:srgbClr val="000000"/>
                </a:solidFill>
                <a:effectLst/>
                <a:cs typeface="Poppins" panose="00000500000000000000" pitchFamily="2" charset="0"/>
              </a:rPr>
              <a:t> a wider variety of </a:t>
            </a:r>
            <a:r>
              <a:rPr lang="en-US" sz="2200" b="1" i="0" dirty="0">
                <a:solidFill>
                  <a:srgbClr val="000000"/>
                </a:solidFill>
                <a:effectLst/>
                <a:cs typeface="Poppins" panose="00000500000000000000" pitchFamily="2" charset="0"/>
              </a:rPr>
              <a:t>possible actions and solution pathways.</a:t>
            </a:r>
            <a:r>
              <a:rPr lang="en-US" sz="2200" b="0" i="0" dirty="0">
                <a:solidFill>
                  <a:srgbClr val="000000"/>
                </a:solidFill>
                <a:effectLst/>
                <a:cs typeface="Poppins" panose="00000500000000000000" pitchFamily="2" charset="0"/>
              </a:rPr>
              <a:t> </a:t>
            </a:r>
          </a:p>
          <a:p>
            <a:pPr marL="342900" indent="-342900" algn="l" rtl="0" fontAlgn="base">
              <a:lnSpc>
                <a:spcPct val="100000"/>
              </a:lnSpc>
              <a:buFont typeface="Arial" panose="020B0604020202020204" pitchFamily="34" charset="0"/>
              <a:buChar char="•"/>
            </a:pPr>
            <a:r>
              <a:rPr lang="en-US" sz="2200" b="1" i="0" dirty="0">
                <a:solidFill>
                  <a:srgbClr val="000000"/>
                </a:solidFill>
                <a:effectLst/>
                <a:cs typeface="Poppins" panose="00000500000000000000" pitchFamily="2" charset="0"/>
              </a:rPr>
              <a:t>Become more aware</a:t>
            </a:r>
            <a:r>
              <a:rPr lang="en-US" sz="2200" b="0" i="0" dirty="0">
                <a:solidFill>
                  <a:srgbClr val="000000"/>
                </a:solidFill>
                <a:effectLst/>
                <a:cs typeface="Poppins" panose="00000500000000000000" pitchFamily="2" charset="0"/>
              </a:rPr>
              <a:t> of the potential for unintended consequences of our actions. </a:t>
            </a:r>
          </a:p>
          <a:p>
            <a:pPr marL="342900" indent="-342900" algn="l" rtl="0" fontAlgn="base">
              <a:lnSpc>
                <a:spcPct val="100000"/>
              </a:lnSpc>
              <a:buFont typeface="Arial" panose="020B0604020202020204" pitchFamily="34" charset="0"/>
              <a:buChar char="•"/>
            </a:pPr>
            <a:r>
              <a:rPr lang="en-US" sz="2200" b="0" i="0" dirty="0">
                <a:solidFill>
                  <a:srgbClr val="000000"/>
                </a:solidFill>
                <a:effectLst/>
                <a:cs typeface="Poppins" panose="00000500000000000000" pitchFamily="2" charset="0"/>
              </a:rPr>
              <a:t>Harness </a:t>
            </a:r>
            <a:r>
              <a:rPr lang="en-US" sz="2200" b="1" i="0" dirty="0">
                <a:solidFill>
                  <a:srgbClr val="000000"/>
                </a:solidFill>
                <a:effectLst/>
                <a:cs typeface="Poppins" panose="00000500000000000000" pitchFamily="2" charset="0"/>
              </a:rPr>
              <a:t>social learning</a:t>
            </a:r>
            <a:r>
              <a:rPr lang="en-US" sz="2200" b="0" i="0" dirty="0">
                <a:solidFill>
                  <a:srgbClr val="000000"/>
                </a:solidFill>
                <a:effectLst/>
                <a:cs typeface="Poppins" panose="00000500000000000000" pitchFamily="2" charset="0"/>
              </a:rPr>
              <a:t> processes to help us develop a shared understanding and take action collectively.  </a:t>
            </a:r>
          </a:p>
          <a:p>
            <a:pPr marL="342900" indent="-342900" algn="l" rtl="0" fontAlgn="base">
              <a:lnSpc>
                <a:spcPct val="100000"/>
              </a:lnSpc>
              <a:buFont typeface="Arial" panose="020B0604020202020204" pitchFamily="34" charset="0"/>
              <a:buChar char="•"/>
            </a:pPr>
            <a:r>
              <a:rPr lang="en-US" sz="2200" b="1" i="0" dirty="0">
                <a:solidFill>
                  <a:srgbClr val="000000"/>
                </a:solidFill>
                <a:effectLst/>
                <a:cs typeface="Poppins" panose="00000500000000000000" pitchFamily="2" charset="0"/>
              </a:rPr>
              <a:t>Expand the choices available to us</a:t>
            </a:r>
            <a:r>
              <a:rPr lang="en-US" sz="2200" b="0" i="0" dirty="0">
                <a:solidFill>
                  <a:srgbClr val="000000"/>
                </a:solidFill>
                <a:effectLst/>
                <a:cs typeface="Poppins" panose="00000500000000000000" pitchFamily="2" charset="0"/>
              </a:rPr>
              <a:t> and identify those choices where we can </a:t>
            </a:r>
            <a:r>
              <a:rPr lang="en-US" sz="2200" b="1" i="0" dirty="0">
                <a:solidFill>
                  <a:srgbClr val="000000"/>
                </a:solidFill>
                <a:effectLst/>
                <a:cs typeface="Poppins" panose="00000500000000000000" pitchFamily="2" charset="0"/>
              </a:rPr>
              <a:t>develop significant leverage</a:t>
            </a:r>
            <a:r>
              <a:rPr lang="en-US" sz="2200" b="0" i="0" dirty="0">
                <a:solidFill>
                  <a:srgbClr val="000000"/>
                </a:solidFill>
                <a:effectLst/>
                <a:cs typeface="Poppins" panose="00000500000000000000" pitchFamily="2" charset="0"/>
              </a:rPr>
              <a:t>.</a:t>
            </a:r>
            <a:endParaRPr lang="en-US" sz="2200" dirty="0">
              <a:ea typeface="Lato Heavy" charset="0"/>
              <a:cs typeface="Mongolian Baiti" panose="03000500000000000000" pitchFamily="66" charset="0"/>
            </a:endParaRPr>
          </a:p>
        </p:txBody>
      </p:sp>
    </p:spTree>
    <p:extLst>
      <p:ext uri="{BB962C8B-B14F-4D97-AF65-F5344CB8AC3E}">
        <p14:creationId xmlns:p14="http://schemas.microsoft.com/office/powerpoint/2010/main" val="248861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160AA-1593-B727-AE78-78A49FB3AB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96ECAA-8036-85FB-80A9-A620DE3FB2F6}"/>
              </a:ext>
            </a:extLst>
          </p:cNvPr>
          <p:cNvSpPr txBox="1">
            <a:spLocks noGrp="1"/>
          </p:cNvSpPr>
          <p:nvPr>
            <p:ph type="title" idx="4294967295"/>
          </p:nvPr>
        </p:nvSpPr>
        <p:spPr>
          <a:xfrm>
            <a:off x="406687" y="265468"/>
            <a:ext cx="10369467" cy="6807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j-ea"/>
                <a:cs typeface="+mj-cs"/>
              </a:rPr>
              <a:t>Tools of a systems thinker</a:t>
            </a:r>
            <a:endParaRPr kumimoji="0" lang="en-GB" sz="3200" b="1" i="0" u="none" strike="noStrike" kern="1200" cap="none" spc="0" normalizeH="0" baseline="0" noProof="0" dirty="0">
              <a:ln>
                <a:noFill/>
              </a:ln>
              <a:solidFill>
                <a:schemeClr val="tx1"/>
              </a:solidFill>
              <a:effectLst/>
              <a:uLnTx/>
              <a:uFillTx/>
              <a:latin typeface="+mn-lt"/>
              <a:ea typeface="+mj-ea"/>
              <a:cs typeface="+mj-cs"/>
            </a:endParaRPr>
          </a:p>
        </p:txBody>
      </p:sp>
      <p:pic>
        <p:nvPicPr>
          <p:cNvPr id="6" name="Picture 5" descr="Diagram with six sections showing the six fundamental concepts of System thinking. The sections are:  Disconnection, Interconnectedness |  Linear, Circular | Silos, Emergence | Parts, Wholes | Analysis, Synthesis | Isolation, Relationships">
            <a:extLst>
              <a:ext uri="{FF2B5EF4-FFF2-40B4-BE49-F238E27FC236}">
                <a16:creationId xmlns:a16="http://schemas.microsoft.com/office/drawing/2014/main" id="{F1356449-75E2-BCC3-41F0-B24804CAC269}"/>
              </a:ext>
            </a:extLst>
          </p:cNvPr>
          <p:cNvPicPr>
            <a:picLocks noChangeAspect="1"/>
          </p:cNvPicPr>
          <p:nvPr/>
        </p:nvPicPr>
        <p:blipFill>
          <a:blip r:embed="rId2"/>
          <a:stretch>
            <a:fillRect/>
          </a:stretch>
        </p:blipFill>
        <p:spPr>
          <a:xfrm>
            <a:off x="396855" y="1052879"/>
            <a:ext cx="11222016" cy="5039428"/>
          </a:xfrm>
          <a:prstGeom prst="rect">
            <a:avLst/>
          </a:prstGeom>
        </p:spPr>
      </p:pic>
      <p:sp>
        <p:nvSpPr>
          <p:cNvPr id="4" name="TextBox 3">
            <a:extLst>
              <a:ext uri="{FF2B5EF4-FFF2-40B4-BE49-F238E27FC236}">
                <a16:creationId xmlns:a16="http://schemas.microsoft.com/office/drawing/2014/main" id="{C64AAE74-6219-69B1-7FE8-8816F4A2EEF4}"/>
              </a:ext>
            </a:extLst>
          </p:cNvPr>
          <p:cNvSpPr txBox="1"/>
          <p:nvPr/>
        </p:nvSpPr>
        <p:spPr>
          <a:xfrm>
            <a:off x="396855" y="6341184"/>
            <a:ext cx="1059715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Poppins"/>
                <a:ea typeface="Calibri"/>
                <a:cs typeface="Calibri"/>
                <a:hlinkClick r:id="rId3"/>
              </a:rPr>
              <a:t>Tools for systems thinkers: </a:t>
            </a:r>
            <a:r>
              <a:rPr lang="en-GB" dirty="0">
                <a:solidFill>
                  <a:srgbClr val="242424"/>
                </a:solidFill>
                <a:latin typeface="Poppins"/>
                <a:cs typeface="Poppins"/>
                <a:hlinkClick r:id="rId3"/>
              </a:rPr>
              <a:t>The 6 Fundamental Concepts of Systems Thinking</a:t>
            </a:r>
            <a:r>
              <a:rPr lang="en-GB" b="1" dirty="0">
                <a:solidFill>
                  <a:srgbClr val="242424"/>
                </a:solidFill>
                <a:latin typeface="Poppins"/>
                <a:cs typeface="Poppins"/>
              </a:rPr>
              <a:t> </a:t>
            </a:r>
            <a:r>
              <a:rPr lang="en-GB" dirty="0">
                <a:solidFill>
                  <a:srgbClr val="000000"/>
                </a:solidFill>
                <a:latin typeface="Poppins"/>
                <a:ea typeface="Calibri"/>
                <a:cs typeface="Calibri"/>
              </a:rPr>
              <a:t>Medium</a:t>
            </a:r>
            <a:r>
              <a:rPr lang="en-GB" dirty="0">
                <a:latin typeface="Poppins"/>
                <a:ea typeface="Calibri"/>
                <a:cs typeface="Calibri"/>
              </a:rPr>
              <a:t>.com </a:t>
            </a:r>
            <a:endParaRPr lang="en-GB" dirty="0">
              <a:latin typeface="Poppins"/>
              <a:ea typeface="Calibri"/>
              <a:cs typeface="Poppins"/>
            </a:endParaRPr>
          </a:p>
        </p:txBody>
      </p:sp>
    </p:spTree>
    <p:extLst>
      <p:ext uri="{BB962C8B-B14F-4D97-AF65-F5344CB8AC3E}">
        <p14:creationId xmlns:p14="http://schemas.microsoft.com/office/powerpoint/2010/main" val="3636001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736E8-18B3-450C-C135-B7CF0FAD6983}"/>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3A91FC3F-66CB-0309-E618-23A5BCDD6178}"/>
              </a:ext>
            </a:extLst>
          </p:cNvPr>
          <p:cNvSpPr txBox="1">
            <a:spLocks noGrp="1"/>
          </p:cNvSpPr>
          <p:nvPr>
            <p:ph type="title" idx="4294967295"/>
          </p:nvPr>
        </p:nvSpPr>
        <p:spPr>
          <a:xfrm>
            <a:off x="396855" y="255639"/>
            <a:ext cx="10884057" cy="8282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j-ea"/>
                <a:cs typeface="+mj-cs"/>
              </a:rPr>
              <a:t>System thinking techniques: EPOSA </a:t>
            </a:r>
            <a:endParaRPr kumimoji="0" lang="en-GB" sz="4000" b="1" i="0" u="none" strike="noStrike" kern="1200" cap="none" spc="0" normalizeH="0" baseline="0" noProof="0" dirty="0">
              <a:ln>
                <a:noFill/>
              </a:ln>
              <a:solidFill>
                <a:schemeClr val="tx1"/>
              </a:solidFill>
              <a:effectLst/>
              <a:uLnTx/>
              <a:uFillTx/>
              <a:latin typeface="+mn-lt"/>
              <a:ea typeface="+mj-ea"/>
              <a:cs typeface="+mj-cs"/>
            </a:endParaRPr>
          </a:p>
        </p:txBody>
      </p:sp>
      <p:pic>
        <p:nvPicPr>
          <p:cNvPr id="4" name="Picture 3" descr="EPOSEA map for a Hamburger Sustainability Story, Far from Complete.">
            <a:extLst>
              <a:ext uri="{FF2B5EF4-FFF2-40B4-BE49-F238E27FC236}">
                <a16:creationId xmlns:a16="http://schemas.microsoft.com/office/drawing/2014/main" id="{36C527EC-6246-D46E-A23B-1AFE9CB982A1}"/>
              </a:ext>
            </a:extLst>
          </p:cNvPr>
          <p:cNvPicPr>
            <a:picLocks noChangeAspect="1"/>
          </p:cNvPicPr>
          <p:nvPr/>
        </p:nvPicPr>
        <p:blipFill>
          <a:blip r:embed="rId2"/>
          <a:stretch>
            <a:fillRect/>
          </a:stretch>
        </p:blipFill>
        <p:spPr>
          <a:xfrm>
            <a:off x="338294" y="1314768"/>
            <a:ext cx="7183381" cy="4902246"/>
          </a:xfrm>
          <a:prstGeom prst="rect">
            <a:avLst/>
          </a:prstGeom>
        </p:spPr>
      </p:pic>
      <p:sp>
        <p:nvSpPr>
          <p:cNvPr id="3" name="TextBox 2">
            <a:extLst>
              <a:ext uri="{FF2B5EF4-FFF2-40B4-BE49-F238E27FC236}">
                <a16:creationId xmlns:a16="http://schemas.microsoft.com/office/drawing/2014/main" id="{D1EBD6CB-920B-061E-A379-D8409D8D8A5B}"/>
              </a:ext>
            </a:extLst>
          </p:cNvPr>
          <p:cNvSpPr txBox="1"/>
          <p:nvPr/>
        </p:nvSpPr>
        <p:spPr>
          <a:xfrm>
            <a:off x="7923303" y="1847236"/>
            <a:ext cx="4028137" cy="3108543"/>
          </a:xfrm>
          <a:prstGeom prst="rect">
            <a:avLst/>
          </a:prstGeom>
          <a:noFill/>
        </p:spPr>
        <p:txBody>
          <a:bodyPr wrap="square" rtlCol="0">
            <a:spAutoFit/>
          </a:bodyPr>
          <a:lstStyle/>
          <a:p>
            <a:r>
              <a:rPr lang="en-GB" sz="2800" dirty="0"/>
              <a:t>A simple paper-based graphic template designed to enable you to structure and explore your understanding of a complex issue.</a:t>
            </a:r>
          </a:p>
        </p:txBody>
      </p:sp>
      <p:sp>
        <p:nvSpPr>
          <p:cNvPr id="2" name="TextBox 1" descr="EPOSEA map for a Hamburger Sustainability Story, Far from Complete.&#10;">
            <a:extLst>
              <a:ext uri="{FF2B5EF4-FFF2-40B4-BE49-F238E27FC236}">
                <a16:creationId xmlns:a16="http://schemas.microsoft.com/office/drawing/2014/main" id="{432EDAD4-D05E-B0CD-F9F4-171E1FBDF9A1}"/>
              </a:ext>
            </a:extLst>
          </p:cNvPr>
          <p:cNvSpPr txBox="1"/>
          <p:nvPr/>
        </p:nvSpPr>
        <p:spPr>
          <a:xfrm>
            <a:off x="249806" y="6407371"/>
            <a:ext cx="10025501" cy="369332"/>
          </a:xfrm>
          <a:prstGeom prst="rect">
            <a:avLst/>
          </a:prstGeom>
          <a:noFill/>
        </p:spPr>
        <p:txBody>
          <a:bodyPr wrap="none" rtlCol="0">
            <a:spAutoFit/>
          </a:bodyPr>
          <a:lstStyle/>
          <a:p>
            <a:r>
              <a:rPr lang="en-GB" u="sng" dirty="0">
                <a:hlinkClick r:id="rId3"/>
              </a:rPr>
              <a:t>EPOSA</a:t>
            </a:r>
            <a:r>
              <a:rPr lang="en-GB" dirty="0"/>
              <a:t> (environmental, pluralism, organisation, social, economy/ technology, agents) </a:t>
            </a:r>
          </a:p>
        </p:txBody>
      </p:sp>
    </p:spTree>
    <p:extLst>
      <p:ext uri="{BB962C8B-B14F-4D97-AF65-F5344CB8AC3E}">
        <p14:creationId xmlns:p14="http://schemas.microsoft.com/office/powerpoint/2010/main" val="314132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77BBE-940F-F7B9-97B4-0C116BE52845}"/>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6023BA90-0DA4-570D-1CE1-D3154844BBA9}"/>
              </a:ext>
            </a:extLst>
          </p:cNvPr>
          <p:cNvSpPr txBox="1">
            <a:spLocks noGrp="1"/>
          </p:cNvSpPr>
          <p:nvPr>
            <p:ph type="title" idx="4294967295"/>
          </p:nvPr>
        </p:nvSpPr>
        <p:spPr>
          <a:xfrm>
            <a:off x="396856" y="216304"/>
            <a:ext cx="11683384" cy="8282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j-ea"/>
                <a:cs typeface="+mj-cs"/>
              </a:rPr>
              <a:t>System thinking techniques: Rich Pictures </a:t>
            </a:r>
            <a:endParaRPr kumimoji="0" lang="en-GB" sz="4000" b="1" i="0" u="none" strike="noStrike" kern="1200" cap="none" spc="0" normalizeH="0" baseline="0" noProof="0" dirty="0">
              <a:ln>
                <a:noFill/>
              </a:ln>
              <a:solidFill>
                <a:schemeClr val="tx1"/>
              </a:solidFill>
              <a:effectLst/>
              <a:uLnTx/>
              <a:uFillTx/>
              <a:latin typeface="+mn-lt"/>
              <a:ea typeface="+mj-ea"/>
              <a:cs typeface="+mj-cs"/>
            </a:endParaRPr>
          </a:p>
        </p:txBody>
      </p:sp>
      <p:sp>
        <p:nvSpPr>
          <p:cNvPr id="2" name="TextBox 1">
            <a:extLst>
              <a:ext uri="{FF2B5EF4-FFF2-40B4-BE49-F238E27FC236}">
                <a16:creationId xmlns:a16="http://schemas.microsoft.com/office/drawing/2014/main" id="{568039FE-AE5F-22C6-1EAE-6A4E3DDA10EE}"/>
              </a:ext>
            </a:extLst>
          </p:cNvPr>
          <p:cNvSpPr txBox="1"/>
          <p:nvPr/>
        </p:nvSpPr>
        <p:spPr>
          <a:xfrm>
            <a:off x="461014" y="1039336"/>
            <a:ext cx="10190773" cy="830997"/>
          </a:xfrm>
          <a:prstGeom prst="rect">
            <a:avLst/>
          </a:prstGeom>
          <a:noFill/>
        </p:spPr>
        <p:txBody>
          <a:bodyPr wrap="square" rtlCol="0">
            <a:spAutoFit/>
          </a:bodyPr>
          <a:lstStyle/>
          <a:p>
            <a:r>
              <a:rPr lang="en-GB" sz="2400" dirty="0"/>
              <a:t>Gather in one place, on one sheet of paper, all the data about a complex messy situation that you have collected</a:t>
            </a:r>
            <a:r>
              <a:rPr lang="en-US" sz="2400" dirty="0"/>
              <a:t>: </a:t>
            </a:r>
            <a:endParaRPr lang="en-GB" sz="2400" dirty="0"/>
          </a:p>
        </p:txBody>
      </p:sp>
      <p:sp>
        <p:nvSpPr>
          <p:cNvPr id="3" name="TextBox 2">
            <a:extLst>
              <a:ext uri="{FF2B5EF4-FFF2-40B4-BE49-F238E27FC236}">
                <a16:creationId xmlns:a16="http://schemas.microsoft.com/office/drawing/2014/main" id="{EF84E15F-4C2E-0116-EEAB-36D062969725}"/>
              </a:ext>
            </a:extLst>
          </p:cNvPr>
          <p:cNvSpPr txBox="1"/>
          <p:nvPr/>
        </p:nvSpPr>
        <p:spPr>
          <a:xfrm>
            <a:off x="461013" y="6398180"/>
            <a:ext cx="4248279" cy="369332"/>
          </a:xfrm>
          <a:prstGeom prst="rect">
            <a:avLst/>
          </a:prstGeom>
          <a:noFill/>
        </p:spPr>
        <p:txBody>
          <a:bodyPr wrap="none" rtlCol="0">
            <a:spAutoFit/>
          </a:bodyPr>
          <a:lstStyle/>
          <a:p>
            <a:r>
              <a:rPr lang="en-US" dirty="0">
                <a:hlinkClick r:id="rId2"/>
              </a:rPr>
              <a:t>Rich Pictures </a:t>
            </a:r>
            <a:r>
              <a:rPr lang="en-US" dirty="0"/>
              <a:t>– The Open University </a:t>
            </a:r>
            <a:endParaRPr lang="en-GB" dirty="0"/>
          </a:p>
        </p:txBody>
      </p:sp>
      <p:sp>
        <p:nvSpPr>
          <p:cNvPr id="4" name="TextBox 3">
            <a:extLst>
              <a:ext uri="{FF2B5EF4-FFF2-40B4-BE49-F238E27FC236}">
                <a16:creationId xmlns:a16="http://schemas.microsoft.com/office/drawing/2014/main" id="{9DA8C1DF-840D-E878-AB56-7B223D1B6AA6}"/>
              </a:ext>
            </a:extLst>
          </p:cNvPr>
          <p:cNvSpPr txBox="1"/>
          <p:nvPr/>
        </p:nvSpPr>
        <p:spPr>
          <a:xfrm>
            <a:off x="6795694" y="2044413"/>
            <a:ext cx="5186226" cy="4154984"/>
          </a:xfrm>
          <a:prstGeom prst="rect">
            <a:avLst/>
          </a:prstGeom>
          <a:noFill/>
        </p:spPr>
        <p:txBody>
          <a:bodyPr wrap="square" rtlCol="0">
            <a:spAutoFit/>
          </a:bodyPr>
          <a:lstStyle/>
          <a:p>
            <a:r>
              <a:rPr lang="en-GB" sz="2400" dirty="0"/>
              <a:t>Rich pictures are </a:t>
            </a:r>
            <a:r>
              <a:rPr lang="en-GB" sz="2400" b="1" dirty="0"/>
              <a:t>situation summaries</a:t>
            </a:r>
            <a:r>
              <a:rPr lang="en-GB" sz="2400" dirty="0"/>
              <a:t>. They are an attempt to encapsulate the real situation through a </a:t>
            </a:r>
            <a:r>
              <a:rPr lang="en-GB" sz="2400" b="1" dirty="0"/>
              <a:t>no holds barred, cartoon representation </a:t>
            </a:r>
            <a:r>
              <a:rPr lang="en-GB" sz="2400" dirty="0"/>
              <a:t>of things that you perceive in the situation – objects, layout, connections, relationships, influences, cause and effect, structures, processes, issues, arguments, and so on.</a:t>
            </a:r>
          </a:p>
        </p:txBody>
      </p:sp>
      <p:pic>
        <p:nvPicPr>
          <p:cNvPr id="6" name="Picture 5">
            <a:extLst>
              <a:ext uri="{FF2B5EF4-FFF2-40B4-BE49-F238E27FC236}">
                <a16:creationId xmlns:a16="http://schemas.microsoft.com/office/drawing/2014/main" id="{781EE508-521D-6B03-772E-EFD240C6E83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838" y="2028154"/>
            <a:ext cx="5633674" cy="4254829"/>
          </a:xfrm>
          <a:prstGeom prst="rect">
            <a:avLst/>
          </a:prstGeom>
        </p:spPr>
      </p:pic>
    </p:spTree>
    <p:extLst>
      <p:ext uri="{BB962C8B-B14F-4D97-AF65-F5344CB8AC3E}">
        <p14:creationId xmlns:p14="http://schemas.microsoft.com/office/powerpoint/2010/main" val="2142688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22E3BEF-E446-4004-BD6D-3583ADF1C752}"/>
              </a:ext>
            </a:extLst>
          </p:cNvPr>
          <p:cNvSpPr txBox="1">
            <a:spLocks noGrp="1"/>
          </p:cNvSpPr>
          <p:nvPr>
            <p:ph type="title" idx="4294967295"/>
          </p:nvPr>
        </p:nvSpPr>
        <p:spPr>
          <a:xfrm>
            <a:off x="406689" y="255639"/>
            <a:ext cx="7184351" cy="8282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Poppins" panose="00000500000000000000" pitchFamily="2" charset="0"/>
                <a:ea typeface="+mj-ea"/>
                <a:cs typeface="Poppins" panose="00000500000000000000" pitchFamily="2" charset="0"/>
              </a:rPr>
              <a:t>What is a system? </a:t>
            </a:r>
            <a:endParaRPr kumimoji="0" lang="en-GB" sz="4000" b="1" i="0" u="none" strike="noStrike" kern="1200" cap="none" spc="0" normalizeH="0" baseline="0" noProof="0" dirty="0">
              <a:ln>
                <a:noFill/>
              </a:ln>
              <a:solidFill>
                <a:schemeClr val="tx1"/>
              </a:solidFill>
              <a:effectLst/>
              <a:uLnTx/>
              <a:uFillTx/>
              <a:latin typeface="Poppins" panose="00000500000000000000" pitchFamily="2" charset="0"/>
              <a:ea typeface="+mj-ea"/>
              <a:cs typeface="Poppins" panose="00000500000000000000" pitchFamily="2" charset="0"/>
            </a:endParaRPr>
          </a:p>
        </p:txBody>
      </p:sp>
      <p:sp>
        <p:nvSpPr>
          <p:cNvPr id="12" name="Content Placeholder 2">
            <a:extLst>
              <a:ext uri="{FF2B5EF4-FFF2-40B4-BE49-F238E27FC236}">
                <a16:creationId xmlns:a16="http://schemas.microsoft.com/office/drawing/2014/main" id="{EEB85047-93DC-46A8-B316-3FBA6CEE7BCC}"/>
              </a:ext>
            </a:extLst>
          </p:cNvPr>
          <p:cNvSpPr txBox="1">
            <a:spLocks/>
          </p:cNvSpPr>
          <p:nvPr/>
        </p:nvSpPr>
        <p:spPr>
          <a:xfrm>
            <a:off x="1008618" y="1381369"/>
            <a:ext cx="9636798" cy="51079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0" fontAlgn="base">
              <a:lnSpc>
                <a:spcPct val="100000"/>
              </a:lnSpc>
              <a:spcAft>
                <a:spcPts val="800"/>
              </a:spcAft>
            </a:pPr>
            <a:endParaRPr lang="en-US" sz="3200" b="0" i="0" dirty="0">
              <a:solidFill>
                <a:srgbClr val="000000"/>
              </a:solidFill>
              <a:effectLst/>
              <a:latin typeface="Poppins" panose="00000500000000000000" pitchFamily="2" charset="0"/>
              <a:cs typeface="Poppins" panose="00000500000000000000" pitchFamily="2" charset="0"/>
            </a:endParaRPr>
          </a:p>
          <a:p>
            <a:pPr algn="l" rtl="0" fontAlgn="base">
              <a:lnSpc>
                <a:spcPct val="100000"/>
              </a:lnSpc>
              <a:spcAft>
                <a:spcPts val="800"/>
              </a:spcAft>
            </a:pPr>
            <a:endParaRPr lang="en-US" sz="3200" b="0" i="0" dirty="0">
              <a:solidFill>
                <a:srgbClr val="000000"/>
              </a:solidFill>
              <a:effectLst/>
              <a:cs typeface="Poppins" panose="00000500000000000000" pitchFamily="2" charset="0"/>
            </a:endParaRPr>
          </a:p>
          <a:p>
            <a:pPr algn="l" rtl="0" fontAlgn="base">
              <a:lnSpc>
                <a:spcPct val="100000"/>
              </a:lnSpc>
              <a:spcAft>
                <a:spcPts val="800"/>
              </a:spcAft>
            </a:pPr>
            <a:r>
              <a:rPr lang="en-US" sz="2800" b="0" i="0" dirty="0">
                <a:solidFill>
                  <a:srgbClr val="000000"/>
                </a:solidFill>
                <a:effectLst/>
                <a:cs typeface="Poppins" panose="00000500000000000000" pitchFamily="2" charset="0"/>
              </a:rPr>
              <a:t>“A system is a set of things – people, cells, molecules or whatever interconnected in such a way that they produce their own patterns of behavior over time.”</a:t>
            </a:r>
            <a:endParaRPr lang="en-US" sz="2800" dirty="0"/>
          </a:p>
          <a:p>
            <a:pPr algn="l" fontAlgn="base">
              <a:lnSpc>
                <a:spcPct val="100000"/>
              </a:lnSpc>
              <a:spcAft>
                <a:spcPts val="800"/>
              </a:spcAft>
            </a:pPr>
            <a:endParaRPr lang="en-US" sz="2000" dirty="0"/>
          </a:p>
          <a:p>
            <a:pPr algn="l" fontAlgn="base">
              <a:lnSpc>
                <a:spcPct val="100000"/>
              </a:lnSpc>
              <a:spcAft>
                <a:spcPts val="800"/>
              </a:spcAft>
            </a:pPr>
            <a:endParaRPr lang="en-US" sz="2000" dirty="0"/>
          </a:p>
          <a:p>
            <a:pPr algn="l" fontAlgn="base">
              <a:lnSpc>
                <a:spcPct val="100000"/>
              </a:lnSpc>
              <a:spcAft>
                <a:spcPts val="800"/>
              </a:spcAft>
            </a:pPr>
            <a:endParaRPr lang="en-US" sz="1800" dirty="0">
              <a:latin typeface="Poppins" panose="00000500000000000000" pitchFamily="2" charset="0"/>
              <a:cs typeface="Poppins" panose="00000500000000000000" pitchFamily="2" charset="0"/>
            </a:endParaRPr>
          </a:p>
          <a:p>
            <a:pPr algn="l" fontAlgn="base">
              <a:lnSpc>
                <a:spcPct val="100000"/>
              </a:lnSpc>
              <a:spcAft>
                <a:spcPts val="800"/>
              </a:spcAft>
            </a:pPr>
            <a:r>
              <a:rPr lang="en-US" sz="1800" dirty="0">
                <a:latin typeface="Poppins" panose="00000500000000000000" pitchFamily="2" charset="0"/>
                <a:cs typeface="Poppins" panose="00000500000000000000" pitchFamily="2" charset="0"/>
              </a:rPr>
              <a:t>Meadows, D.H. (2008) </a:t>
            </a:r>
            <a:r>
              <a:rPr lang="en-US" sz="1800" dirty="0">
                <a:latin typeface="Poppins" panose="00000500000000000000" pitchFamily="2" charset="0"/>
                <a:cs typeface="Poppins" panose="00000500000000000000" pitchFamily="2" charset="0"/>
                <a:hlinkClick r:id="rId2"/>
              </a:rPr>
              <a:t>Thinking in systems : a primer</a:t>
            </a:r>
            <a:endParaRPr lang="en-US" sz="1800" b="0" dirty="0">
              <a:solidFill>
                <a:srgbClr val="000000"/>
              </a:solidFill>
              <a:effectLst/>
              <a:latin typeface="Poppins" panose="00000500000000000000" pitchFamily="2" charset="0"/>
              <a:cs typeface="Poppins" panose="00000500000000000000" pitchFamily="2" charset="0"/>
            </a:endParaRPr>
          </a:p>
          <a:p>
            <a:pPr algn="l" rtl="0" fontAlgn="base">
              <a:lnSpc>
                <a:spcPct val="100000"/>
              </a:lnSpc>
              <a:spcAft>
                <a:spcPts val="800"/>
              </a:spcAft>
            </a:pPr>
            <a:endParaRPr lang="en-US" sz="2000" dirty="0">
              <a:solidFill>
                <a:srgbClr val="000000"/>
              </a:solidFill>
              <a:latin typeface="Poppins" panose="00000500000000000000" pitchFamily="2" charset="0"/>
              <a:cs typeface="Poppins" panose="00000500000000000000" pitchFamily="2" charset="0"/>
            </a:endParaRPr>
          </a:p>
          <a:p>
            <a:pPr algn="l" rtl="0" fontAlgn="base">
              <a:lnSpc>
                <a:spcPct val="100000"/>
              </a:lnSpc>
              <a:spcAft>
                <a:spcPts val="800"/>
              </a:spcAft>
            </a:pPr>
            <a:endParaRPr lang="en-US" sz="2000" b="0" i="0" dirty="0">
              <a:solidFill>
                <a:srgbClr val="000000"/>
              </a:solidFill>
              <a:effectLst/>
              <a:latin typeface="Poppins" panose="00000500000000000000" pitchFamily="2" charset="0"/>
              <a:cs typeface="Poppins" panose="00000500000000000000" pitchFamily="2" charset="0"/>
            </a:endParaRPr>
          </a:p>
          <a:p>
            <a:pPr algn="l" rtl="0" fontAlgn="base">
              <a:lnSpc>
                <a:spcPct val="100000"/>
              </a:lnSpc>
              <a:spcAft>
                <a:spcPts val="800"/>
              </a:spcAft>
            </a:pPr>
            <a:endParaRPr lang="en-US" sz="2000" b="0" i="0" dirty="0">
              <a:solidFill>
                <a:srgbClr val="000000"/>
              </a:solidFill>
              <a:effectLst/>
              <a:latin typeface="Poppins" panose="00000500000000000000" pitchFamily="2" charset="0"/>
              <a:cs typeface="Poppins" panose="00000500000000000000" pitchFamily="2" charset="0"/>
            </a:endParaRPr>
          </a:p>
          <a:p>
            <a:pPr algn="l" rtl="0" fontAlgn="base">
              <a:lnSpc>
                <a:spcPct val="100000"/>
              </a:lnSpc>
              <a:spcAft>
                <a:spcPts val="800"/>
              </a:spcAft>
            </a:pPr>
            <a:endParaRPr lang="en-US" sz="2800" dirty="0">
              <a:solidFill>
                <a:srgbClr val="000000"/>
              </a:solidFill>
              <a:latin typeface="Poppins" panose="00000500000000000000" pitchFamily="2" charset="0"/>
              <a:cs typeface="Poppins" panose="00000500000000000000" pitchFamily="2" charset="0"/>
            </a:endParaRPr>
          </a:p>
          <a:p>
            <a:pPr algn="l" rtl="0" fontAlgn="base">
              <a:lnSpc>
                <a:spcPts val="1477"/>
              </a:lnSpc>
              <a:spcAft>
                <a:spcPts val="800"/>
              </a:spcAft>
            </a:pPr>
            <a:endParaRPr lang="en-US" sz="2400" b="0" i="0" dirty="0">
              <a:solidFill>
                <a:srgbClr val="000000"/>
              </a:solidFill>
              <a:effectLst/>
              <a:latin typeface="Segoe UI" panose="020B0502040204020203" pitchFamily="34" charset="0"/>
            </a:endParaRPr>
          </a:p>
          <a:p>
            <a:pPr algn="l">
              <a:lnSpc>
                <a:spcPts val="3000"/>
              </a:lnSpc>
              <a:spcBef>
                <a:spcPts val="0"/>
              </a:spcBef>
            </a:pPr>
            <a:br>
              <a:rPr lang="en-US" sz="3200" dirty="0">
                <a:ea typeface="Lato Heavy" charset="0"/>
                <a:cs typeface="Mongolian Baiti" panose="03000500000000000000" pitchFamily="66" charset="0"/>
              </a:rPr>
            </a:br>
            <a:endParaRPr lang="en-US" sz="3200" dirty="0">
              <a:ea typeface="Lato Heavy" charset="0"/>
              <a:cs typeface="Mongolian Baiti" panose="03000500000000000000" pitchFamily="66" charset="0"/>
            </a:endParaRPr>
          </a:p>
          <a:p>
            <a:pPr>
              <a:lnSpc>
                <a:spcPts val="3000"/>
              </a:lnSpc>
              <a:spcBef>
                <a:spcPts val="0"/>
              </a:spcBef>
            </a:pPr>
            <a:endParaRPr lang="en-US" dirty="0">
              <a:latin typeface="Montserrat" panose="02000505000000020004" pitchFamily="2" charset="0"/>
              <a:ea typeface="Lato Heavy" charset="0"/>
              <a:cs typeface="Mongolian Baiti" panose="03000500000000000000" pitchFamily="66" charset="0"/>
            </a:endParaRPr>
          </a:p>
          <a:p>
            <a:pPr>
              <a:lnSpc>
                <a:spcPts val="3000"/>
              </a:lnSpc>
              <a:spcBef>
                <a:spcPts val="0"/>
              </a:spcBef>
            </a:pPr>
            <a:endParaRPr lang="en-US" dirty="0">
              <a:latin typeface="Montserrat" panose="02000505000000020004" pitchFamily="2" charset="0"/>
              <a:ea typeface="Lato Heavy" charset="0"/>
              <a:cs typeface="Mongolian Baiti" panose="03000500000000000000" pitchFamily="66" charset="0"/>
            </a:endParaRPr>
          </a:p>
          <a:p>
            <a:pPr>
              <a:lnSpc>
                <a:spcPts val="3000"/>
              </a:lnSpc>
              <a:spcBef>
                <a:spcPts val="0"/>
              </a:spcBef>
            </a:pPr>
            <a:endParaRPr lang="en-US" dirty="0">
              <a:latin typeface="Montserrat" panose="02000505000000020004" pitchFamily="2" charset="0"/>
              <a:ea typeface="Lato Heavy" charset="0"/>
              <a:cs typeface="Mongolian Baiti" panose="03000500000000000000" pitchFamily="66" charset="0"/>
            </a:endParaRPr>
          </a:p>
        </p:txBody>
      </p:sp>
    </p:spTree>
    <p:extLst>
      <p:ext uri="{BB962C8B-B14F-4D97-AF65-F5344CB8AC3E}">
        <p14:creationId xmlns:p14="http://schemas.microsoft.com/office/powerpoint/2010/main" val="3440584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8177F-CD19-D8D3-21E4-AF412087ABBD}"/>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D001793A-B025-DFC1-EA1F-4F0EA4487435}"/>
              </a:ext>
            </a:extLst>
          </p:cNvPr>
          <p:cNvSpPr txBox="1">
            <a:spLocks noGrp="1"/>
          </p:cNvSpPr>
          <p:nvPr>
            <p:ph type="title" idx="4294967295"/>
          </p:nvPr>
        </p:nvSpPr>
        <p:spPr>
          <a:xfrm>
            <a:off x="396856" y="226142"/>
            <a:ext cx="11795144" cy="8282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j-ea"/>
                <a:cs typeface="+mj-cs"/>
              </a:rPr>
              <a:t>System thinking techniques: Iceberg model </a:t>
            </a:r>
            <a:endParaRPr kumimoji="0" lang="en-GB" sz="4000" b="1" i="0" u="none" strike="noStrike" kern="1200" cap="none" spc="0" normalizeH="0" baseline="0" noProof="0" dirty="0">
              <a:ln>
                <a:noFill/>
              </a:ln>
              <a:solidFill>
                <a:schemeClr val="tx1"/>
              </a:solidFill>
              <a:effectLst/>
              <a:uLnTx/>
              <a:uFillTx/>
              <a:latin typeface="+mn-lt"/>
              <a:ea typeface="+mj-ea"/>
              <a:cs typeface="+mj-cs"/>
            </a:endParaRPr>
          </a:p>
        </p:txBody>
      </p:sp>
      <p:sp>
        <p:nvSpPr>
          <p:cNvPr id="12" name="Content Placeholder 2">
            <a:extLst>
              <a:ext uri="{FF2B5EF4-FFF2-40B4-BE49-F238E27FC236}">
                <a16:creationId xmlns:a16="http://schemas.microsoft.com/office/drawing/2014/main" id="{7306681D-80FA-897E-DF2F-1E4C14039F0F}"/>
              </a:ext>
            </a:extLst>
          </p:cNvPr>
          <p:cNvSpPr txBox="1">
            <a:spLocks/>
          </p:cNvSpPr>
          <p:nvPr/>
        </p:nvSpPr>
        <p:spPr>
          <a:xfrm>
            <a:off x="622313" y="1355333"/>
            <a:ext cx="6935277" cy="47505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000"/>
              </a:lnSpc>
              <a:spcBef>
                <a:spcPts val="0"/>
              </a:spcBef>
            </a:pPr>
            <a:r>
              <a:rPr lang="en-GB" sz="2800" b="1" dirty="0"/>
              <a:t>Events: </a:t>
            </a:r>
            <a:r>
              <a:rPr lang="en-GB" sz="2800" dirty="0"/>
              <a:t>what’s happening?</a:t>
            </a:r>
            <a:endParaRPr lang="en-US" sz="2800" dirty="0">
              <a:ea typeface="Lato Heavy" charset="0"/>
              <a:cs typeface="Mongolian Baiti" panose="03000500000000000000" pitchFamily="66" charset="0"/>
            </a:endParaRPr>
          </a:p>
          <a:p>
            <a:pPr algn="l">
              <a:lnSpc>
                <a:spcPts val="3000"/>
              </a:lnSpc>
              <a:spcBef>
                <a:spcPts val="0"/>
              </a:spcBef>
            </a:pPr>
            <a:endParaRPr lang="en-US" sz="2800" dirty="0">
              <a:ea typeface="Lato Heavy" charset="0"/>
              <a:cs typeface="Mongolian Baiti" panose="03000500000000000000" pitchFamily="66" charset="0"/>
            </a:endParaRPr>
          </a:p>
          <a:p>
            <a:pPr algn="l">
              <a:lnSpc>
                <a:spcPts val="3000"/>
              </a:lnSpc>
              <a:spcBef>
                <a:spcPts val="0"/>
              </a:spcBef>
            </a:pPr>
            <a:r>
              <a:rPr lang="en-GB" sz="2800" b="1" dirty="0"/>
              <a:t>Patterns &amp; trends: </a:t>
            </a:r>
            <a:r>
              <a:rPr lang="en-GB" sz="2800" dirty="0"/>
              <a:t>what trends are there over time?</a:t>
            </a:r>
            <a:endParaRPr lang="en-US" sz="2800" dirty="0">
              <a:ea typeface="Lato Heavy" charset="0"/>
              <a:cs typeface="Mongolian Baiti" panose="03000500000000000000" pitchFamily="66" charset="0"/>
            </a:endParaRPr>
          </a:p>
          <a:p>
            <a:pPr algn="l">
              <a:lnSpc>
                <a:spcPts val="3000"/>
              </a:lnSpc>
              <a:spcBef>
                <a:spcPts val="0"/>
              </a:spcBef>
            </a:pPr>
            <a:endParaRPr lang="en-US" sz="2800" dirty="0">
              <a:ea typeface="Lato Heavy" charset="0"/>
              <a:cs typeface="Mongolian Baiti" panose="03000500000000000000" pitchFamily="66" charset="0"/>
            </a:endParaRPr>
          </a:p>
          <a:p>
            <a:pPr algn="l">
              <a:lnSpc>
                <a:spcPts val="3000"/>
              </a:lnSpc>
              <a:spcBef>
                <a:spcPts val="0"/>
              </a:spcBef>
            </a:pPr>
            <a:r>
              <a:rPr lang="en-GB" sz="2800" b="1" dirty="0"/>
              <a:t>Systems structures &amp; drivers: </a:t>
            </a:r>
            <a:r>
              <a:rPr lang="en-GB" sz="2800" dirty="0"/>
              <a:t>how are the parts related? What influences the patterns?</a:t>
            </a:r>
            <a:r>
              <a:rPr lang="en-GB" sz="2800" b="1" dirty="0"/>
              <a:t> </a:t>
            </a:r>
          </a:p>
          <a:p>
            <a:pPr algn="l">
              <a:lnSpc>
                <a:spcPts val="3000"/>
              </a:lnSpc>
              <a:spcBef>
                <a:spcPts val="0"/>
              </a:spcBef>
            </a:pPr>
            <a:endParaRPr lang="en-GB" sz="2800" b="1" dirty="0"/>
          </a:p>
          <a:p>
            <a:pPr algn="l">
              <a:lnSpc>
                <a:spcPts val="3000"/>
              </a:lnSpc>
              <a:spcBef>
                <a:spcPts val="0"/>
              </a:spcBef>
            </a:pPr>
            <a:r>
              <a:rPr lang="en-GB" sz="2800" b="1" dirty="0"/>
              <a:t>Mental models: </a:t>
            </a:r>
            <a:r>
              <a:rPr lang="en-GB" sz="2800" dirty="0"/>
              <a:t>what values, assumptions, beliefs shape the system?</a:t>
            </a:r>
            <a:endParaRPr lang="en-US" sz="2800" dirty="0">
              <a:latin typeface="Montserrat" panose="02000505000000020004" pitchFamily="2" charset="0"/>
              <a:ea typeface="Lato Heavy" charset="0"/>
              <a:cs typeface="Mongolian Baiti" panose="03000500000000000000" pitchFamily="66" charset="0"/>
            </a:endParaRPr>
          </a:p>
        </p:txBody>
      </p:sp>
      <p:pic>
        <p:nvPicPr>
          <p:cNvPr id="3" name="Picture 2">
            <a:extLst>
              <a:ext uri="{FF2B5EF4-FFF2-40B4-BE49-F238E27FC236}">
                <a16:creationId xmlns:a16="http://schemas.microsoft.com/office/drawing/2014/main" id="{EFE037F1-7FEA-318D-E5DB-94E76B176E7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4490" y="1178357"/>
            <a:ext cx="3792149" cy="4927475"/>
          </a:xfrm>
          <a:prstGeom prst="rect">
            <a:avLst/>
          </a:prstGeom>
        </p:spPr>
      </p:pic>
      <p:sp>
        <p:nvSpPr>
          <p:cNvPr id="2" name="TextBox 1">
            <a:extLst>
              <a:ext uri="{FF2B5EF4-FFF2-40B4-BE49-F238E27FC236}">
                <a16:creationId xmlns:a16="http://schemas.microsoft.com/office/drawing/2014/main" id="{5AC01C18-DDBA-35F7-F9E5-4F89B5E4832C}"/>
              </a:ext>
              <a:ext uri="{C183D7F6-B498-43B3-948B-1728B52AA6E4}">
                <adec:decorative xmlns:adec="http://schemas.microsoft.com/office/drawing/2017/decorative" val="1"/>
              </a:ext>
            </a:extLst>
          </p:cNvPr>
          <p:cNvSpPr txBox="1"/>
          <p:nvPr/>
        </p:nvSpPr>
        <p:spPr>
          <a:xfrm>
            <a:off x="622313" y="6313836"/>
            <a:ext cx="8924810" cy="646331"/>
          </a:xfrm>
          <a:prstGeom prst="rect">
            <a:avLst/>
          </a:prstGeom>
          <a:noFill/>
        </p:spPr>
        <p:txBody>
          <a:bodyPr wrap="square" rtlCol="0">
            <a:spAutoFit/>
          </a:bodyPr>
          <a:lstStyle/>
          <a:p>
            <a:r>
              <a:rPr lang="en-GB" dirty="0"/>
              <a:t>Developed from: </a:t>
            </a:r>
            <a:r>
              <a:rPr lang="en-GB" u="sng" dirty="0">
                <a:hlinkClick r:id="rId3"/>
              </a:rPr>
              <a:t>Systems Thinking Resources</a:t>
            </a:r>
            <a:r>
              <a:rPr lang="en-GB" dirty="0"/>
              <a:t> (The Donella Meadows Project)</a:t>
            </a:r>
          </a:p>
          <a:p>
            <a:endParaRPr lang="en-GB" dirty="0"/>
          </a:p>
        </p:txBody>
      </p:sp>
    </p:spTree>
    <p:extLst>
      <p:ext uri="{BB962C8B-B14F-4D97-AF65-F5344CB8AC3E}">
        <p14:creationId xmlns:p14="http://schemas.microsoft.com/office/powerpoint/2010/main" val="3864788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7F78D-FB6A-9AA9-9439-27318FB5E01C}"/>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F509B388-3669-7F17-05BE-594DA18175F4}"/>
              </a:ext>
            </a:extLst>
          </p:cNvPr>
          <p:cNvSpPr txBox="1">
            <a:spLocks noGrp="1"/>
          </p:cNvSpPr>
          <p:nvPr>
            <p:ph type="title" idx="4294967295"/>
          </p:nvPr>
        </p:nvSpPr>
        <p:spPr>
          <a:xfrm>
            <a:off x="396855" y="0"/>
            <a:ext cx="11703705" cy="8282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n-lt"/>
                <a:ea typeface="+mj-ea"/>
                <a:cs typeface="+mj-cs"/>
              </a:rPr>
              <a:t>System thinking techniques: Systems Maps</a:t>
            </a:r>
            <a:endParaRPr kumimoji="0" lang="en-GB" sz="3600" b="1" i="0" u="none" strike="noStrike" kern="1200" cap="none" spc="0" normalizeH="0" baseline="0" noProof="0" dirty="0">
              <a:ln>
                <a:noFill/>
              </a:ln>
              <a:solidFill>
                <a:schemeClr val="tx1"/>
              </a:solidFill>
              <a:effectLst/>
              <a:uLnTx/>
              <a:uFillTx/>
              <a:latin typeface="+mn-lt"/>
              <a:ea typeface="+mj-ea"/>
              <a:cs typeface="+mj-cs"/>
            </a:endParaRPr>
          </a:p>
        </p:txBody>
      </p:sp>
      <p:sp>
        <p:nvSpPr>
          <p:cNvPr id="2" name="TextBox 1">
            <a:extLst>
              <a:ext uri="{FF2B5EF4-FFF2-40B4-BE49-F238E27FC236}">
                <a16:creationId xmlns:a16="http://schemas.microsoft.com/office/drawing/2014/main" id="{2AEB38A9-E86E-98FA-79C8-3ABFBBE7BFF2}"/>
              </a:ext>
            </a:extLst>
          </p:cNvPr>
          <p:cNvSpPr txBox="1"/>
          <p:nvPr/>
        </p:nvSpPr>
        <p:spPr>
          <a:xfrm>
            <a:off x="461014" y="823032"/>
            <a:ext cx="11059438" cy="461665"/>
          </a:xfrm>
          <a:prstGeom prst="rect">
            <a:avLst/>
          </a:prstGeom>
          <a:noFill/>
        </p:spPr>
        <p:txBody>
          <a:bodyPr wrap="none" rtlCol="0">
            <a:spAutoFit/>
          </a:bodyPr>
          <a:lstStyle/>
          <a:p>
            <a:r>
              <a:rPr lang="en-US" sz="2400" dirty="0"/>
              <a:t>Thinking and communication tool to group systems and sub-systems: </a:t>
            </a:r>
            <a:endParaRPr lang="en-GB" sz="2400" dirty="0"/>
          </a:p>
        </p:txBody>
      </p:sp>
      <p:sp>
        <p:nvSpPr>
          <p:cNvPr id="10" name="TextBox 9">
            <a:extLst>
              <a:ext uri="{FF2B5EF4-FFF2-40B4-BE49-F238E27FC236}">
                <a16:creationId xmlns:a16="http://schemas.microsoft.com/office/drawing/2014/main" id="{17637110-3685-D1F4-2705-6A4011ADCD07}"/>
              </a:ext>
            </a:extLst>
          </p:cNvPr>
          <p:cNvSpPr txBox="1"/>
          <p:nvPr/>
        </p:nvSpPr>
        <p:spPr>
          <a:xfrm>
            <a:off x="317792" y="1774804"/>
            <a:ext cx="2553904" cy="923330"/>
          </a:xfrm>
          <a:prstGeom prst="rect">
            <a:avLst/>
          </a:prstGeom>
          <a:noFill/>
        </p:spPr>
        <p:txBody>
          <a:bodyPr wrap="none" rtlCol="0">
            <a:spAutoFit/>
          </a:bodyPr>
          <a:lstStyle/>
          <a:p>
            <a:r>
              <a:rPr lang="en-US" dirty="0"/>
              <a:t>Wider environment </a:t>
            </a:r>
          </a:p>
          <a:p>
            <a:r>
              <a:rPr lang="en-US" dirty="0"/>
              <a:t>of the system </a:t>
            </a:r>
          </a:p>
          <a:p>
            <a:r>
              <a:rPr lang="en-US" dirty="0"/>
              <a:t>that may influence it</a:t>
            </a:r>
            <a:endParaRPr lang="en-GB" dirty="0"/>
          </a:p>
        </p:txBody>
      </p:sp>
      <p:sp>
        <p:nvSpPr>
          <p:cNvPr id="4" name="Oval 3">
            <a:extLst>
              <a:ext uri="{FF2B5EF4-FFF2-40B4-BE49-F238E27FC236}">
                <a16:creationId xmlns:a16="http://schemas.microsoft.com/office/drawing/2014/main" id="{BD5856D2-BA1C-6E07-48C1-E7C1118179BE}"/>
              </a:ext>
              <a:ext uri="{C183D7F6-B498-43B3-948B-1728B52AA6E4}">
                <adec:decorative xmlns:adec="http://schemas.microsoft.com/office/drawing/2017/decorative" val="1"/>
              </a:ext>
            </a:extLst>
          </p:cNvPr>
          <p:cNvSpPr/>
          <p:nvPr/>
        </p:nvSpPr>
        <p:spPr>
          <a:xfrm rot="20689837">
            <a:off x="1987302" y="1441116"/>
            <a:ext cx="7899709" cy="4794257"/>
          </a:xfrm>
          <a:prstGeom prst="ellipse">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3B670580-31A8-CED0-3049-4F3FD782F9BA}"/>
              </a:ext>
            </a:extLst>
          </p:cNvPr>
          <p:cNvSpPr txBox="1"/>
          <p:nvPr/>
        </p:nvSpPr>
        <p:spPr>
          <a:xfrm rot="20358869">
            <a:off x="3393198" y="1897020"/>
            <a:ext cx="2908168" cy="369332"/>
          </a:xfrm>
          <a:prstGeom prst="rect">
            <a:avLst/>
          </a:prstGeom>
          <a:noFill/>
        </p:spPr>
        <p:txBody>
          <a:bodyPr wrap="none" rtlCol="0">
            <a:spAutoFit/>
          </a:bodyPr>
          <a:lstStyle/>
          <a:p>
            <a:r>
              <a:rPr lang="en-US" dirty="0"/>
              <a:t>Boundary of the system</a:t>
            </a:r>
            <a:endParaRPr lang="en-GB" dirty="0"/>
          </a:p>
        </p:txBody>
      </p:sp>
      <p:sp>
        <p:nvSpPr>
          <p:cNvPr id="11" name="Oval 10">
            <a:extLst>
              <a:ext uri="{FF2B5EF4-FFF2-40B4-BE49-F238E27FC236}">
                <a16:creationId xmlns:a16="http://schemas.microsoft.com/office/drawing/2014/main" id="{0D82D2D7-621C-6F2E-0BDE-A599E68D3A1B}"/>
              </a:ext>
              <a:ext uri="{C183D7F6-B498-43B3-948B-1728B52AA6E4}">
                <adec:decorative xmlns:adec="http://schemas.microsoft.com/office/drawing/2017/decorative" val="1"/>
              </a:ext>
            </a:extLst>
          </p:cNvPr>
          <p:cNvSpPr/>
          <p:nvPr/>
        </p:nvSpPr>
        <p:spPr>
          <a:xfrm rot="20843941">
            <a:off x="2153890" y="3337285"/>
            <a:ext cx="3583002" cy="181186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13" name="TextBox 12">
            <a:extLst>
              <a:ext uri="{FF2B5EF4-FFF2-40B4-BE49-F238E27FC236}">
                <a16:creationId xmlns:a16="http://schemas.microsoft.com/office/drawing/2014/main" id="{DEDE5E6A-95E0-67E0-6099-A7F7BBA51DCC}"/>
              </a:ext>
            </a:extLst>
          </p:cNvPr>
          <p:cNvSpPr txBox="1"/>
          <p:nvPr/>
        </p:nvSpPr>
        <p:spPr>
          <a:xfrm>
            <a:off x="2642343" y="3960113"/>
            <a:ext cx="2537874" cy="646331"/>
          </a:xfrm>
          <a:prstGeom prst="rect">
            <a:avLst/>
          </a:prstGeom>
          <a:noFill/>
        </p:spPr>
        <p:txBody>
          <a:bodyPr wrap="none" rtlCol="0">
            <a:spAutoFit/>
          </a:bodyPr>
          <a:lstStyle/>
          <a:p>
            <a:r>
              <a:rPr lang="en-US" dirty="0"/>
              <a:t>Sub-systems</a:t>
            </a:r>
          </a:p>
          <a:p>
            <a:r>
              <a:rPr lang="en-US" dirty="0"/>
              <a:t>grouped by purpose</a:t>
            </a:r>
            <a:endParaRPr lang="en-GB" dirty="0"/>
          </a:p>
        </p:txBody>
      </p:sp>
      <p:sp>
        <p:nvSpPr>
          <p:cNvPr id="14" name="Oval 13">
            <a:extLst>
              <a:ext uri="{FF2B5EF4-FFF2-40B4-BE49-F238E27FC236}">
                <a16:creationId xmlns:a16="http://schemas.microsoft.com/office/drawing/2014/main" id="{0B9D199C-76F1-8989-1917-D9357E8CCBE0}"/>
              </a:ext>
              <a:ext uri="{C183D7F6-B498-43B3-948B-1728B52AA6E4}">
                <adec:decorative xmlns:adec="http://schemas.microsoft.com/office/drawing/2017/decorative" val="1"/>
              </a:ext>
            </a:extLst>
          </p:cNvPr>
          <p:cNvSpPr/>
          <p:nvPr/>
        </p:nvSpPr>
        <p:spPr>
          <a:xfrm rot="20887758">
            <a:off x="6253742" y="2438400"/>
            <a:ext cx="3343253" cy="2390233"/>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5" name="Oval 14">
            <a:extLst>
              <a:ext uri="{FF2B5EF4-FFF2-40B4-BE49-F238E27FC236}">
                <a16:creationId xmlns:a16="http://schemas.microsoft.com/office/drawing/2014/main" id="{341C293F-6F67-6FD9-64A1-A9AAC57DBA81}"/>
              </a:ext>
              <a:ext uri="{C183D7F6-B498-43B3-948B-1728B52AA6E4}">
                <adec:decorative xmlns:adec="http://schemas.microsoft.com/office/drawing/2017/decorative" val="1"/>
              </a:ext>
            </a:extLst>
          </p:cNvPr>
          <p:cNvSpPr/>
          <p:nvPr/>
        </p:nvSpPr>
        <p:spPr>
          <a:xfrm>
            <a:off x="7388364" y="2635526"/>
            <a:ext cx="1747542" cy="98244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8" name="TextBox 17">
            <a:extLst>
              <a:ext uri="{FF2B5EF4-FFF2-40B4-BE49-F238E27FC236}">
                <a16:creationId xmlns:a16="http://schemas.microsoft.com/office/drawing/2014/main" id="{24129E7C-F4F0-B6C1-F83B-A86C83AB32AD}"/>
              </a:ext>
            </a:extLst>
          </p:cNvPr>
          <p:cNvSpPr txBox="1"/>
          <p:nvPr/>
        </p:nvSpPr>
        <p:spPr>
          <a:xfrm>
            <a:off x="7389623" y="2988812"/>
            <a:ext cx="1691489" cy="369332"/>
          </a:xfrm>
          <a:prstGeom prst="rect">
            <a:avLst/>
          </a:prstGeom>
          <a:noFill/>
        </p:spPr>
        <p:txBody>
          <a:bodyPr wrap="none" rtlCol="0">
            <a:spAutoFit/>
          </a:bodyPr>
          <a:lstStyle/>
          <a:p>
            <a:r>
              <a:rPr lang="en-US" dirty="0"/>
              <a:t>Components</a:t>
            </a:r>
            <a:endParaRPr lang="en-GB" dirty="0"/>
          </a:p>
        </p:txBody>
      </p:sp>
      <p:sp>
        <p:nvSpPr>
          <p:cNvPr id="17" name="Oval 16">
            <a:extLst>
              <a:ext uri="{FF2B5EF4-FFF2-40B4-BE49-F238E27FC236}">
                <a16:creationId xmlns:a16="http://schemas.microsoft.com/office/drawing/2014/main" id="{DB0FCFAD-6BD5-75A2-FD14-AC11927BD8E2}"/>
              </a:ext>
              <a:ext uri="{C183D7F6-B498-43B3-948B-1728B52AA6E4}">
                <adec:decorative xmlns:adec="http://schemas.microsoft.com/office/drawing/2017/decorative" val="1"/>
              </a:ext>
            </a:extLst>
          </p:cNvPr>
          <p:cNvSpPr/>
          <p:nvPr/>
        </p:nvSpPr>
        <p:spPr>
          <a:xfrm rot="20720095">
            <a:off x="6959516" y="3836110"/>
            <a:ext cx="1144482" cy="76183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 name="Oval 6">
            <a:extLst>
              <a:ext uri="{FF2B5EF4-FFF2-40B4-BE49-F238E27FC236}">
                <a16:creationId xmlns:a16="http://schemas.microsoft.com/office/drawing/2014/main" id="{516F9FE3-50C7-0FAD-BD80-D86E6F3833BE}"/>
              </a:ext>
              <a:ext uri="{C183D7F6-B498-43B3-948B-1728B52AA6E4}">
                <adec:decorative xmlns:adec="http://schemas.microsoft.com/office/drawing/2017/decorative" val="1"/>
              </a:ext>
            </a:extLst>
          </p:cNvPr>
          <p:cNvSpPr/>
          <p:nvPr/>
        </p:nvSpPr>
        <p:spPr>
          <a:xfrm rot="1466236">
            <a:off x="9568202" y="3041542"/>
            <a:ext cx="2359283" cy="37748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A24BC153-F264-3381-80C5-0152785C7CD6}"/>
              </a:ext>
            </a:extLst>
          </p:cNvPr>
          <p:cNvSpPr txBox="1"/>
          <p:nvPr/>
        </p:nvSpPr>
        <p:spPr>
          <a:xfrm>
            <a:off x="9596995" y="4694301"/>
            <a:ext cx="2400016" cy="646331"/>
          </a:xfrm>
          <a:prstGeom prst="rect">
            <a:avLst/>
          </a:prstGeom>
          <a:noFill/>
        </p:spPr>
        <p:txBody>
          <a:bodyPr wrap="none" rtlCol="0">
            <a:spAutoFit/>
          </a:bodyPr>
          <a:lstStyle/>
          <a:p>
            <a:r>
              <a:rPr lang="en-US" dirty="0"/>
              <a:t>Outside the system</a:t>
            </a:r>
          </a:p>
          <a:p>
            <a:r>
              <a:rPr lang="en-US" dirty="0"/>
              <a:t>not included</a:t>
            </a:r>
            <a:endParaRPr lang="en-GB" dirty="0"/>
          </a:p>
        </p:txBody>
      </p:sp>
      <p:sp>
        <p:nvSpPr>
          <p:cNvPr id="19" name="TextBox 18">
            <a:extLst>
              <a:ext uri="{FF2B5EF4-FFF2-40B4-BE49-F238E27FC236}">
                <a16:creationId xmlns:a16="http://schemas.microsoft.com/office/drawing/2014/main" id="{6C67B673-F611-7BBB-6E67-5160E12E1BD5}"/>
              </a:ext>
            </a:extLst>
          </p:cNvPr>
          <p:cNvSpPr txBox="1"/>
          <p:nvPr/>
        </p:nvSpPr>
        <p:spPr>
          <a:xfrm>
            <a:off x="264778" y="6400800"/>
            <a:ext cx="4455066" cy="369332"/>
          </a:xfrm>
          <a:prstGeom prst="rect">
            <a:avLst/>
          </a:prstGeom>
          <a:noFill/>
        </p:spPr>
        <p:txBody>
          <a:bodyPr wrap="none" rtlCol="0">
            <a:spAutoFit/>
          </a:bodyPr>
          <a:lstStyle/>
          <a:p>
            <a:r>
              <a:rPr lang="en-US" dirty="0">
                <a:hlinkClick r:id="rId2"/>
              </a:rPr>
              <a:t>Systems Maps </a:t>
            </a:r>
            <a:r>
              <a:rPr lang="en-US" dirty="0"/>
              <a:t>– The Open University </a:t>
            </a:r>
            <a:endParaRPr lang="en-GB" dirty="0"/>
          </a:p>
        </p:txBody>
      </p:sp>
    </p:spTree>
    <p:extLst>
      <p:ext uri="{BB962C8B-B14F-4D97-AF65-F5344CB8AC3E}">
        <p14:creationId xmlns:p14="http://schemas.microsoft.com/office/powerpoint/2010/main" val="2031846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38986-7DF8-A2C7-E6B6-2C31377373CA}"/>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2A11D791-EFB4-5E1E-BDB0-2CC55B7B23E5}"/>
              </a:ext>
            </a:extLst>
          </p:cNvPr>
          <p:cNvSpPr txBox="1">
            <a:spLocks noGrp="1"/>
          </p:cNvSpPr>
          <p:nvPr>
            <p:ph type="title" idx="4294967295"/>
          </p:nvPr>
        </p:nvSpPr>
        <p:spPr>
          <a:xfrm>
            <a:off x="142855" y="-42781"/>
            <a:ext cx="12475865" cy="8282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n-lt"/>
                <a:ea typeface="+mj-ea"/>
                <a:cs typeface="+mj-cs"/>
              </a:rPr>
              <a:t>System thinking techniques: Spray Diagrams</a:t>
            </a:r>
            <a:endParaRPr kumimoji="0" lang="en-GB" sz="3600" b="1" i="0" u="none" strike="noStrike" kern="1200" cap="none" spc="0" normalizeH="0" baseline="0" noProof="0" dirty="0">
              <a:ln>
                <a:noFill/>
              </a:ln>
              <a:solidFill>
                <a:schemeClr val="tx1"/>
              </a:solidFill>
              <a:effectLst/>
              <a:uLnTx/>
              <a:uFillTx/>
              <a:latin typeface="+mn-lt"/>
              <a:ea typeface="+mj-ea"/>
              <a:cs typeface="+mj-cs"/>
            </a:endParaRPr>
          </a:p>
        </p:txBody>
      </p:sp>
      <p:sp>
        <p:nvSpPr>
          <p:cNvPr id="52" name="TextBox 51">
            <a:extLst>
              <a:ext uri="{FF2B5EF4-FFF2-40B4-BE49-F238E27FC236}">
                <a16:creationId xmlns:a16="http://schemas.microsoft.com/office/drawing/2014/main" id="{F986A4B4-C312-CEC3-668B-3B527945AEC5}"/>
              </a:ext>
            </a:extLst>
          </p:cNvPr>
          <p:cNvSpPr txBox="1"/>
          <p:nvPr/>
        </p:nvSpPr>
        <p:spPr>
          <a:xfrm>
            <a:off x="461014" y="823032"/>
            <a:ext cx="7736413" cy="461665"/>
          </a:xfrm>
          <a:prstGeom prst="rect">
            <a:avLst/>
          </a:prstGeom>
          <a:noFill/>
        </p:spPr>
        <p:txBody>
          <a:bodyPr wrap="none" rtlCol="0">
            <a:spAutoFit/>
          </a:bodyPr>
          <a:lstStyle/>
          <a:p>
            <a:r>
              <a:rPr lang="en-US" sz="2400" dirty="0"/>
              <a:t>Help structure information from multiple sources: </a:t>
            </a:r>
            <a:endParaRPr lang="en-GB" sz="2400" dirty="0"/>
          </a:p>
        </p:txBody>
      </p:sp>
      <p:grpSp>
        <p:nvGrpSpPr>
          <p:cNvPr id="2" name="Group 1" descr="&quot;Central theme&quot; with three branches each going to a &quot;Sub-theme&quot;">
            <a:extLst>
              <a:ext uri="{FF2B5EF4-FFF2-40B4-BE49-F238E27FC236}">
                <a16:creationId xmlns:a16="http://schemas.microsoft.com/office/drawing/2014/main" id="{6DBC2A47-A974-9C2A-27FA-205B4934B288}"/>
              </a:ext>
            </a:extLst>
          </p:cNvPr>
          <p:cNvGrpSpPr/>
          <p:nvPr/>
        </p:nvGrpSpPr>
        <p:grpSpPr>
          <a:xfrm>
            <a:off x="6906219" y="2663184"/>
            <a:ext cx="3211447" cy="2820540"/>
            <a:chOff x="6906219" y="2663184"/>
            <a:chExt cx="3211447" cy="2820540"/>
          </a:xfrm>
        </p:grpSpPr>
        <p:sp>
          <p:nvSpPr>
            <p:cNvPr id="3" name="Oval 2">
              <a:extLst>
                <a:ext uri="{FF2B5EF4-FFF2-40B4-BE49-F238E27FC236}">
                  <a16:creationId xmlns:a16="http://schemas.microsoft.com/office/drawing/2014/main" id="{777CF8F2-0BD6-FF16-5D2F-F93EB77E15AC}"/>
                </a:ext>
              </a:extLst>
            </p:cNvPr>
            <p:cNvSpPr/>
            <p:nvPr/>
          </p:nvSpPr>
          <p:spPr>
            <a:xfrm>
              <a:off x="7493000" y="3138532"/>
              <a:ext cx="2624666" cy="1697312"/>
            </a:xfrm>
            <a:prstGeom prst="ellipse">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b="1" dirty="0"/>
                <a:t>Central theme </a:t>
              </a:r>
              <a:endParaRPr lang="en-GB" b="1" dirty="0"/>
            </a:p>
          </p:txBody>
        </p:sp>
        <p:cxnSp>
          <p:nvCxnSpPr>
            <p:cNvPr id="15" name="Connector: Curved 14">
              <a:extLst>
                <a:ext uri="{FF2B5EF4-FFF2-40B4-BE49-F238E27FC236}">
                  <a16:creationId xmlns:a16="http://schemas.microsoft.com/office/drawing/2014/main" id="{48152297-8574-5F6D-C402-135C0148F1B5}"/>
                </a:ext>
                <a:ext uri="{C183D7F6-B498-43B3-948B-1728B52AA6E4}">
                  <adec:decorative xmlns:adec="http://schemas.microsoft.com/office/drawing/2017/decorative" val="1"/>
                </a:ext>
              </a:extLst>
            </p:cNvPr>
            <p:cNvCxnSpPr>
              <a:stCxn id="4" idx="4"/>
              <a:endCxn id="3" idx="0"/>
            </p:cNvCxnSpPr>
            <p:nvPr/>
          </p:nvCxnSpPr>
          <p:spPr>
            <a:xfrm rot="16200000" flipH="1">
              <a:off x="7911493" y="2244691"/>
              <a:ext cx="475347" cy="1312333"/>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7" name="Connector: Curved 16">
              <a:extLst>
                <a:ext uri="{FF2B5EF4-FFF2-40B4-BE49-F238E27FC236}">
                  <a16:creationId xmlns:a16="http://schemas.microsoft.com/office/drawing/2014/main" id="{E1D286EE-F5A5-3F7B-DE9E-678D798175EA}"/>
                </a:ext>
                <a:ext uri="{C183D7F6-B498-43B3-948B-1728B52AA6E4}">
                  <adec:decorative xmlns:adec="http://schemas.microsoft.com/office/drawing/2017/decorative" val="1"/>
                </a:ext>
              </a:extLst>
            </p:cNvPr>
            <p:cNvCxnSpPr>
              <a:stCxn id="5" idx="6"/>
              <a:endCxn id="3" idx="2"/>
            </p:cNvCxnSpPr>
            <p:nvPr/>
          </p:nvCxnSpPr>
          <p:spPr>
            <a:xfrm>
              <a:off x="6906219" y="3601441"/>
              <a:ext cx="586781" cy="3857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9" name="Connector: Curved 18">
              <a:extLst>
                <a:ext uri="{FF2B5EF4-FFF2-40B4-BE49-F238E27FC236}">
                  <a16:creationId xmlns:a16="http://schemas.microsoft.com/office/drawing/2014/main" id="{EF74DF9B-3A2A-194E-10D0-54D72E3F1B65}"/>
                </a:ext>
                <a:ext uri="{C183D7F6-B498-43B3-948B-1728B52AA6E4}">
                  <adec:decorative xmlns:adec="http://schemas.microsoft.com/office/drawing/2017/decorative" val="1"/>
                </a:ext>
              </a:extLst>
            </p:cNvPr>
            <p:cNvCxnSpPr>
              <a:cxnSpLocks/>
              <a:stCxn id="6" idx="6"/>
              <a:endCxn id="3" idx="4"/>
            </p:cNvCxnSpPr>
            <p:nvPr/>
          </p:nvCxnSpPr>
          <p:spPr>
            <a:xfrm flipV="1">
              <a:off x="7957762" y="4835844"/>
              <a:ext cx="847571" cy="647880"/>
            </a:xfrm>
            <a:prstGeom prst="curvedConnector2">
              <a:avLst/>
            </a:prstGeom>
          </p:spPr>
          <p:style>
            <a:lnRef idx="2">
              <a:schemeClr val="accent1"/>
            </a:lnRef>
            <a:fillRef idx="0">
              <a:schemeClr val="accent1"/>
            </a:fillRef>
            <a:effectRef idx="1">
              <a:schemeClr val="accent1"/>
            </a:effectRef>
            <a:fontRef idx="minor">
              <a:schemeClr val="tx1"/>
            </a:fontRef>
          </p:style>
        </p:cxnSp>
      </p:grpSp>
      <p:grpSp>
        <p:nvGrpSpPr>
          <p:cNvPr id="12" name="Group 11" descr="First &quot;Sub-theme&quot; going to &quot;Causes&quot;">
            <a:extLst>
              <a:ext uri="{FF2B5EF4-FFF2-40B4-BE49-F238E27FC236}">
                <a16:creationId xmlns:a16="http://schemas.microsoft.com/office/drawing/2014/main" id="{4C466C94-F3F0-1456-2CF4-17B98BE823C9}"/>
              </a:ext>
            </a:extLst>
          </p:cNvPr>
          <p:cNvGrpSpPr/>
          <p:nvPr/>
        </p:nvGrpSpPr>
        <p:grpSpPr>
          <a:xfrm>
            <a:off x="4832530" y="1613319"/>
            <a:ext cx="3659536" cy="1049866"/>
            <a:chOff x="4832530" y="1613319"/>
            <a:chExt cx="3659536" cy="1049866"/>
          </a:xfrm>
        </p:grpSpPr>
        <p:sp>
          <p:nvSpPr>
            <p:cNvPr id="4" name="Oval 3">
              <a:extLst>
                <a:ext uri="{FF2B5EF4-FFF2-40B4-BE49-F238E27FC236}">
                  <a16:creationId xmlns:a16="http://schemas.microsoft.com/office/drawing/2014/main" id="{F124FABC-409E-132B-9551-DC039CA6C934}"/>
                </a:ext>
              </a:extLst>
            </p:cNvPr>
            <p:cNvSpPr/>
            <p:nvPr/>
          </p:nvSpPr>
          <p:spPr>
            <a:xfrm>
              <a:off x="6493933" y="1613319"/>
              <a:ext cx="1998133" cy="104986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t>Sub-theme</a:t>
              </a:r>
              <a:endParaRPr lang="en-GB" dirty="0"/>
            </a:p>
          </p:txBody>
        </p:sp>
        <p:cxnSp>
          <p:nvCxnSpPr>
            <p:cNvPr id="30" name="Connector: Curved 29">
              <a:extLst>
                <a:ext uri="{FF2B5EF4-FFF2-40B4-BE49-F238E27FC236}">
                  <a16:creationId xmlns:a16="http://schemas.microsoft.com/office/drawing/2014/main" id="{77A601BA-7ADC-11D4-6631-033BC89AB771}"/>
                </a:ext>
                <a:ext uri="{C183D7F6-B498-43B3-948B-1728B52AA6E4}">
                  <adec:decorative xmlns:adec="http://schemas.microsoft.com/office/drawing/2017/decorative" val="1"/>
                </a:ext>
              </a:extLst>
            </p:cNvPr>
            <p:cNvCxnSpPr>
              <a:stCxn id="9" idx="3"/>
            </p:cNvCxnSpPr>
            <p:nvPr/>
          </p:nvCxnSpPr>
          <p:spPr>
            <a:xfrm>
              <a:off x="5881215" y="1830541"/>
              <a:ext cx="612718" cy="307711"/>
            </a:xfrm>
            <a:prstGeom prst="curvedConnector3">
              <a:avLst/>
            </a:prstGeom>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88E19036-6C12-2470-2F9D-F9F843A3D08A}"/>
                </a:ext>
              </a:extLst>
            </p:cNvPr>
            <p:cNvSpPr txBox="1"/>
            <p:nvPr/>
          </p:nvSpPr>
          <p:spPr>
            <a:xfrm>
              <a:off x="4832530" y="1645875"/>
              <a:ext cx="1048685" cy="369332"/>
            </a:xfrm>
            <a:prstGeom prst="rect">
              <a:avLst/>
            </a:prstGeom>
            <a:noFill/>
          </p:spPr>
          <p:txBody>
            <a:bodyPr wrap="none" rtlCol="0">
              <a:spAutoFit/>
            </a:bodyPr>
            <a:lstStyle/>
            <a:p>
              <a:r>
                <a:rPr lang="en-US" dirty="0"/>
                <a:t>Causes</a:t>
              </a:r>
              <a:endParaRPr lang="en-GB" dirty="0"/>
            </a:p>
          </p:txBody>
        </p:sp>
      </p:grpSp>
      <p:grpSp>
        <p:nvGrpSpPr>
          <p:cNvPr id="13" name="Group 12" descr="Second &quot;Sub-theme&quot; going to &quot;Influences&quot; and then going to &quot;Sub-branches&quot;">
            <a:extLst>
              <a:ext uri="{FF2B5EF4-FFF2-40B4-BE49-F238E27FC236}">
                <a16:creationId xmlns:a16="http://schemas.microsoft.com/office/drawing/2014/main" id="{067BB771-CA8B-F7F9-A9BE-B9A886092131}"/>
              </a:ext>
            </a:extLst>
          </p:cNvPr>
          <p:cNvGrpSpPr/>
          <p:nvPr/>
        </p:nvGrpSpPr>
        <p:grpSpPr>
          <a:xfrm>
            <a:off x="2233944" y="2612021"/>
            <a:ext cx="4672275" cy="1514353"/>
            <a:chOff x="2233944" y="2612021"/>
            <a:chExt cx="4672275" cy="1514353"/>
          </a:xfrm>
        </p:grpSpPr>
        <p:sp>
          <p:nvSpPr>
            <p:cNvPr id="5" name="Oval 4">
              <a:extLst>
                <a:ext uri="{FF2B5EF4-FFF2-40B4-BE49-F238E27FC236}">
                  <a16:creationId xmlns:a16="http://schemas.microsoft.com/office/drawing/2014/main" id="{7FE11C96-AE62-1FE2-547F-B33C832CDF4B}"/>
                </a:ext>
              </a:extLst>
            </p:cNvPr>
            <p:cNvSpPr/>
            <p:nvPr/>
          </p:nvSpPr>
          <p:spPr>
            <a:xfrm>
              <a:off x="4908086" y="3076508"/>
              <a:ext cx="1998133" cy="104986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t>Sub-theme</a:t>
              </a:r>
              <a:endParaRPr lang="en-GB" dirty="0"/>
            </a:p>
          </p:txBody>
        </p:sp>
        <p:cxnSp>
          <p:nvCxnSpPr>
            <p:cNvPr id="24" name="Connector: Curved 23">
              <a:extLst>
                <a:ext uri="{FF2B5EF4-FFF2-40B4-BE49-F238E27FC236}">
                  <a16:creationId xmlns:a16="http://schemas.microsoft.com/office/drawing/2014/main" id="{9DB79BF8-CA76-3BB1-BC11-1F9DE2006A5A}"/>
                </a:ext>
                <a:ext uri="{C183D7F6-B498-43B3-948B-1728B52AA6E4}">
                  <adec:decorative xmlns:adec="http://schemas.microsoft.com/office/drawing/2017/decorative" val="1"/>
                </a:ext>
              </a:extLst>
            </p:cNvPr>
            <p:cNvCxnSpPr>
              <a:stCxn id="7" idx="3"/>
              <a:endCxn id="5" idx="2"/>
            </p:cNvCxnSpPr>
            <p:nvPr/>
          </p:nvCxnSpPr>
          <p:spPr>
            <a:xfrm>
              <a:off x="4368799" y="3323197"/>
              <a:ext cx="539287" cy="278244"/>
            </a:xfrm>
            <a:prstGeom prst="curvedConnector3">
              <a:avLst/>
            </a:prstGeom>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04259693-02A5-C02C-48D2-B9232EC4E4B1}"/>
                </a:ext>
              </a:extLst>
            </p:cNvPr>
            <p:cNvSpPr txBox="1"/>
            <p:nvPr/>
          </p:nvSpPr>
          <p:spPr>
            <a:xfrm>
              <a:off x="3009131" y="3138531"/>
              <a:ext cx="1359668" cy="369332"/>
            </a:xfrm>
            <a:prstGeom prst="rect">
              <a:avLst/>
            </a:prstGeom>
            <a:noFill/>
          </p:spPr>
          <p:txBody>
            <a:bodyPr wrap="none" rtlCol="0">
              <a:spAutoFit/>
            </a:bodyPr>
            <a:lstStyle/>
            <a:p>
              <a:r>
                <a:rPr lang="en-US" dirty="0"/>
                <a:t>Influences</a:t>
              </a:r>
              <a:endParaRPr lang="en-GB" dirty="0"/>
            </a:p>
          </p:txBody>
        </p:sp>
        <p:cxnSp>
          <p:nvCxnSpPr>
            <p:cNvPr id="33" name="Connector: Curved 32">
              <a:extLst>
                <a:ext uri="{FF2B5EF4-FFF2-40B4-BE49-F238E27FC236}">
                  <a16:creationId xmlns:a16="http://schemas.microsoft.com/office/drawing/2014/main" id="{53F467E5-A872-3AB0-ED03-283A990F6024}"/>
                </a:ext>
                <a:ext uri="{C183D7F6-B498-43B3-948B-1728B52AA6E4}">
                  <adec:decorative xmlns:adec="http://schemas.microsoft.com/office/drawing/2017/decorative" val="1"/>
                </a:ext>
              </a:extLst>
            </p:cNvPr>
            <p:cNvCxnSpPr>
              <a:cxnSpLocks/>
              <a:stCxn id="31" idx="2"/>
              <a:endCxn id="7" idx="0"/>
            </p:cNvCxnSpPr>
            <p:nvPr/>
          </p:nvCxnSpPr>
          <p:spPr>
            <a:xfrm rot="16200000" flipH="1">
              <a:off x="2698200" y="2147765"/>
              <a:ext cx="526509" cy="1455021"/>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grpSp>
      <p:grpSp>
        <p:nvGrpSpPr>
          <p:cNvPr id="14" name="Group 13" descr="Third &quot;Sub-theme&quot; with 3 branches, one going to &quot;Links&quot;, one to &quot;Arguments being made&quot; and one going to &quot;Sub-branches&quot; with &quot;Important cross connections&quot;.">
            <a:extLst>
              <a:ext uri="{FF2B5EF4-FFF2-40B4-BE49-F238E27FC236}">
                <a16:creationId xmlns:a16="http://schemas.microsoft.com/office/drawing/2014/main" id="{16E82989-3D6C-686F-903B-D8E0A0447C5C}"/>
              </a:ext>
            </a:extLst>
          </p:cNvPr>
          <p:cNvGrpSpPr/>
          <p:nvPr/>
        </p:nvGrpSpPr>
        <p:grpSpPr>
          <a:xfrm>
            <a:off x="1311255" y="2612022"/>
            <a:ext cx="6646507" cy="3673705"/>
            <a:chOff x="1311255" y="2612022"/>
            <a:chExt cx="6646507" cy="3673705"/>
          </a:xfrm>
        </p:grpSpPr>
        <p:sp>
          <p:nvSpPr>
            <p:cNvPr id="6" name="Oval 5">
              <a:extLst>
                <a:ext uri="{FF2B5EF4-FFF2-40B4-BE49-F238E27FC236}">
                  <a16:creationId xmlns:a16="http://schemas.microsoft.com/office/drawing/2014/main" id="{1655EE6C-5B4F-D606-A302-1AB550C24B85}"/>
                </a:ext>
              </a:extLst>
            </p:cNvPr>
            <p:cNvSpPr/>
            <p:nvPr/>
          </p:nvSpPr>
          <p:spPr>
            <a:xfrm>
              <a:off x="5867398" y="4912696"/>
              <a:ext cx="2090364" cy="114205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t>Sub-theme</a:t>
              </a:r>
              <a:endParaRPr lang="en-GB" b="1" dirty="0"/>
            </a:p>
          </p:txBody>
        </p:sp>
        <p:cxnSp>
          <p:nvCxnSpPr>
            <p:cNvPr id="26" name="Connector: Curved 25">
              <a:extLst>
                <a:ext uri="{FF2B5EF4-FFF2-40B4-BE49-F238E27FC236}">
                  <a16:creationId xmlns:a16="http://schemas.microsoft.com/office/drawing/2014/main" id="{8F96B69F-1108-2871-28A7-19B561D2B582}"/>
                </a:ext>
                <a:ext uri="{C183D7F6-B498-43B3-948B-1728B52AA6E4}">
                  <adec:decorative xmlns:adec="http://schemas.microsoft.com/office/drawing/2017/decorative" val="1"/>
                </a:ext>
              </a:extLst>
            </p:cNvPr>
            <p:cNvCxnSpPr>
              <a:cxnSpLocks/>
              <a:stCxn id="10" idx="3"/>
              <a:endCxn id="6" idx="1"/>
            </p:cNvCxnSpPr>
            <p:nvPr/>
          </p:nvCxnSpPr>
          <p:spPr>
            <a:xfrm>
              <a:off x="4476360" y="4363242"/>
              <a:ext cx="1697165" cy="716704"/>
            </a:xfrm>
            <a:prstGeom prst="curvedConnector2">
              <a:avLst/>
            </a:prstGeom>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0A78089E-3920-4DF0-6856-FB4372D158EA}"/>
                </a:ext>
              </a:extLst>
            </p:cNvPr>
            <p:cNvSpPr txBox="1"/>
            <p:nvPr/>
          </p:nvSpPr>
          <p:spPr>
            <a:xfrm>
              <a:off x="3688965" y="4178576"/>
              <a:ext cx="787395" cy="369332"/>
            </a:xfrm>
            <a:prstGeom prst="rect">
              <a:avLst/>
            </a:prstGeom>
            <a:noFill/>
          </p:spPr>
          <p:txBody>
            <a:bodyPr wrap="none" rtlCol="0">
              <a:spAutoFit/>
            </a:bodyPr>
            <a:lstStyle/>
            <a:p>
              <a:r>
                <a:rPr lang="en-US" dirty="0"/>
                <a:t>Links </a:t>
              </a:r>
              <a:endParaRPr lang="en-GB" dirty="0"/>
            </a:p>
          </p:txBody>
        </p:sp>
        <p:cxnSp>
          <p:nvCxnSpPr>
            <p:cNvPr id="28" name="Connector: Curved 27">
              <a:extLst>
                <a:ext uri="{FF2B5EF4-FFF2-40B4-BE49-F238E27FC236}">
                  <a16:creationId xmlns:a16="http://schemas.microsoft.com/office/drawing/2014/main" id="{4BFC38BB-8BB1-92CF-C99B-9AC3975CFE6A}"/>
                </a:ext>
                <a:ext uri="{C183D7F6-B498-43B3-948B-1728B52AA6E4}">
                  <adec:decorative xmlns:adec="http://schemas.microsoft.com/office/drawing/2017/decorative" val="1"/>
                </a:ext>
              </a:extLst>
            </p:cNvPr>
            <p:cNvCxnSpPr>
              <a:cxnSpLocks/>
              <a:stCxn id="11" idx="3"/>
              <a:endCxn id="6" idx="3"/>
            </p:cNvCxnSpPr>
            <p:nvPr/>
          </p:nvCxnSpPr>
          <p:spPr>
            <a:xfrm flipV="1">
              <a:off x="4995328" y="5887502"/>
              <a:ext cx="1178197" cy="75060"/>
            </a:xfrm>
            <a:prstGeom prst="curvedConnector4">
              <a:avLst>
                <a:gd name="adj1" fmla="val 37009"/>
                <a:gd name="adj2" fmla="val -204556"/>
              </a:avLst>
            </a:prstGeom>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36FEF873-AC95-6609-0709-D87B8905B1D7}"/>
                </a:ext>
              </a:extLst>
            </p:cNvPr>
            <p:cNvSpPr txBox="1"/>
            <p:nvPr/>
          </p:nvSpPr>
          <p:spPr>
            <a:xfrm>
              <a:off x="3401622" y="5639396"/>
              <a:ext cx="1593706" cy="646331"/>
            </a:xfrm>
            <a:prstGeom prst="rect">
              <a:avLst/>
            </a:prstGeom>
            <a:noFill/>
          </p:spPr>
          <p:txBody>
            <a:bodyPr wrap="none" rtlCol="0">
              <a:spAutoFit/>
            </a:bodyPr>
            <a:lstStyle/>
            <a:p>
              <a:r>
                <a:rPr lang="en-US" dirty="0"/>
                <a:t>Arguments </a:t>
              </a:r>
              <a:br>
                <a:rPr lang="en-US" dirty="0"/>
              </a:br>
              <a:r>
                <a:rPr lang="en-US" dirty="0"/>
                <a:t>being made</a:t>
              </a:r>
              <a:endParaRPr lang="en-GB" dirty="0"/>
            </a:p>
          </p:txBody>
        </p:sp>
        <p:sp>
          <p:nvSpPr>
            <p:cNvPr id="45" name="TextBox 44">
              <a:extLst>
                <a:ext uri="{FF2B5EF4-FFF2-40B4-BE49-F238E27FC236}">
                  <a16:creationId xmlns:a16="http://schemas.microsoft.com/office/drawing/2014/main" id="{19EACEA3-92E8-2AC0-F90A-63E9D382D35E}"/>
                </a:ext>
              </a:extLst>
            </p:cNvPr>
            <p:cNvSpPr txBox="1"/>
            <p:nvPr/>
          </p:nvSpPr>
          <p:spPr>
            <a:xfrm>
              <a:off x="1311255" y="4478845"/>
              <a:ext cx="2073003" cy="646331"/>
            </a:xfrm>
            <a:prstGeom prst="rect">
              <a:avLst/>
            </a:prstGeom>
            <a:noFill/>
          </p:spPr>
          <p:txBody>
            <a:bodyPr wrap="none" rtlCol="0">
              <a:spAutoFit/>
            </a:bodyPr>
            <a:lstStyle/>
            <a:p>
              <a:r>
                <a:rPr lang="en-US" dirty="0"/>
                <a:t>Important cross </a:t>
              </a:r>
            </a:p>
            <a:p>
              <a:r>
                <a:rPr lang="en-US" dirty="0"/>
                <a:t>connections</a:t>
              </a:r>
              <a:endParaRPr lang="en-GB" dirty="0"/>
            </a:p>
          </p:txBody>
        </p:sp>
        <p:cxnSp>
          <p:nvCxnSpPr>
            <p:cNvPr id="37" name="Connector: Curved 36">
              <a:extLst>
                <a:ext uri="{FF2B5EF4-FFF2-40B4-BE49-F238E27FC236}">
                  <a16:creationId xmlns:a16="http://schemas.microsoft.com/office/drawing/2014/main" id="{98D4D848-55F8-0FD0-D493-7BF7F14B221A}"/>
                </a:ext>
                <a:ext uri="{C183D7F6-B498-43B3-948B-1728B52AA6E4}">
                  <adec:decorative xmlns:adec="http://schemas.microsoft.com/office/drawing/2017/decorative" val="1"/>
                </a:ext>
              </a:extLst>
            </p:cNvPr>
            <p:cNvCxnSpPr>
              <a:cxnSpLocks/>
              <a:stCxn id="31" idx="2"/>
            </p:cNvCxnSpPr>
            <p:nvPr/>
          </p:nvCxnSpPr>
          <p:spPr>
            <a:xfrm rot="16200000" flipH="1">
              <a:off x="2649798" y="2196168"/>
              <a:ext cx="2801744" cy="3633452"/>
            </a:xfrm>
            <a:prstGeom prst="curvedConnector2">
              <a:avLst/>
            </a:prstGeom>
          </p:spPr>
          <p:style>
            <a:lnRef idx="2">
              <a:schemeClr val="accent1"/>
            </a:lnRef>
            <a:fillRef idx="0">
              <a:schemeClr val="accent1"/>
            </a:fillRef>
            <a:effectRef idx="1">
              <a:schemeClr val="accent1"/>
            </a:effectRef>
            <a:fontRef idx="minor">
              <a:schemeClr val="tx1"/>
            </a:fontRef>
          </p:style>
        </p:cxnSp>
      </p:grpSp>
      <p:sp>
        <p:nvSpPr>
          <p:cNvPr id="31" name="TextBox 30">
            <a:extLst>
              <a:ext uri="{FF2B5EF4-FFF2-40B4-BE49-F238E27FC236}">
                <a16:creationId xmlns:a16="http://schemas.microsoft.com/office/drawing/2014/main" id="{4C8C8E27-4A40-545F-2C81-0179194F2B6C}"/>
              </a:ext>
            </a:extLst>
          </p:cNvPr>
          <p:cNvSpPr txBox="1"/>
          <p:nvPr/>
        </p:nvSpPr>
        <p:spPr>
          <a:xfrm>
            <a:off x="1311255" y="2242690"/>
            <a:ext cx="1845377" cy="369332"/>
          </a:xfrm>
          <a:prstGeom prst="rect">
            <a:avLst/>
          </a:prstGeom>
          <a:noFill/>
        </p:spPr>
        <p:txBody>
          <a:bodyPr wrap="none" rtlCol="0">
            <a:spAutoFit/>
          </a:bodyPr>
          <a:lstStyle/>
          <a:p>
            <a:r>
              <a:rPr lang="en-US" dirty="0"/>
              <a:t>Sub-branches</a:t>
            </a:r>
            <a:endParaRPr lang="en-GB" dirty="0"/>
          </a:p>
        </p:txBody>
      </p:sp>
      <p:sp>
        <p:nvSpPr>
          <p:cNvPr id="51" name="TextBox 50">
            <a:extLst>
              <a:ext uri="{FF2B5EF4-FFF2-40B4-BE49-F238E27FC236}">
                <a16:creationId xmlns:a16="http://schemas.microsoft.com/office/drawing/2014/main" id="{C1FB7772-579F-B7F2-99A3-A5BAB836A6EE}"/>
              </a:ext>
            </a:extLst>
          </p:cNvPr>
          <p:cNvSpPr txBox="1"/>
          <p:nvPr/>
        </p:nvSpPr>
        <p:spPr>
          <a:xfrm>
            <a:off x="7473335" y="6275391"/>
            <a:ext cx="4599336" cy="369332"/>
          </a:xfrm>
          <a:prstGeom prst="rect">
            <a:avLst/>
          </a:prstGeom>
          <a:noFill/>
        </p:spPr>
        <p:txBody>
          <a:bodyPr wrap="none" rtlCol="0">
            <a:spAutoFit/>
          </a:bodyPr>
          <a:lstStyle/>
          <a:p>
            <a:r>
              <a:rPr lang="en-US" dirty="0">
                <a:hlinkClick r:id="rId2"/>
              </a:rPr>
              <a:t>Spray diagrams </a:t>
            </a:r>
            <a:r>
              <a:rPr lang="en-US" dirty="0"/>
              <a:t>– the Open University </a:t>
            </a:r>
            <a:endParaRPr lang="en-GB" dirty="0"/>
          </a:p>
        </p:txBody>
      </p:sp>
    </p:spTree>
    <p:extLst>
      <p:ext uri="{BB962C8B-B14F-4D97-AF65-F5344CB8AC3E}">
        <p14:creationId xmlns:p14="http://schemas.microsoft.com/office/powerpoint/2010/main" val="3537785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AE7DA-7463-9994-0A18-F25ECE5E69BA}"/>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3C09D496-A566-71EA-0F32-681EF18F0592}"/>
              </a:ext>
            </a:extLst>
          </p:cNvPr>
          <p:cNvSpPr txBox="1">
            <a:spLocks noGrp="1"/>
          </p:cNvSpPr>
          <p:nvPr>
            <p:ph type="title" idx="4294967295"/>
          </p:nvPr>
        </p:nvSpPr>
        <p:spPr>
          <a:xfrm>
            <a:off x="396855" y="66192"/>
            <a:ext cx="12994025" cy="8282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n-lt"/>
                <a:ea typeface="+mj-ea"/>
                <a:cs typeface="+mj-cs"/>
              </a:rPr>
              <a:t>System thinking techniques: Influence Diagrams</a:t>
            </a:r>
            <a:endParaRPr kumimoji="0" lang="en-GB" sz="3600" b="1" i="0" u="none" strike="noStrike" kern="1200" cap="none" spc="0" normalizeH="0" baseline="0" noProof="0" dirty="0">
              <a:ln>
                <a:noFill/>
              </a:ln>
              <a:solidFill>
                <a:schemeClr val="tx1"/>
              </a:solidFill>
              <a:effectLst/>
              <a:uLnTx/>
              <a:uFillTx/>
              <a:latin typeface="+mn-lt"/>
              <a:ea typeface="+mj-ea"/>
              <a:cs typeface="+mj-cs"/>
            </a:endParaRPr>
          </a:p>
        </p:txBody>
      </p:sp>
      <p:sp>
        <p:nvSpPr>
          <p:cNvPr id="2" name="TextBox 1">
            <a:extLst>
              <a:ext uri="{FF2B5EF4-FFF2-40B4-BE49-F238E27FC236}">
                <a16:creationId xmlns:a16="http://schemas.microsoft.com/office/drawing/2014/main" id="{B5232007-2754-04B4-04E8-1A014DC12D1A}"/>
              </a:ext>
            </a:extLst>
          </p:cNvPr>
          <p:cNvSpPr txBox="1"/>
          <p:nvPr/>
        </p:nvSpPr>
        <p:spPr>
          <a:xfrm>
            <a:off x="461014" y="931184"/>
            <a:ext cx="10459915" cy="400110"/>
          </a:xfrm>
          <a:prstGeom prst="rect">
            <a:avLst/>
          </a:prstGeom>
          <a:noFill/>
        </p:spPr>
        <p:txBody>
          <a:bodyPr wrap="none" rtlCol="0">
            <a:spAutoFit/>
          </a:bodyPr>
          <a:lstStyle/>
          <a:p>
            <a:r>
              <a:rPr lang="en-US" sz="2000" dirty="0"/>
              <a:t>How significant individuals, groups, bodies, or other factors influence each other: </a:t>
            </a:r>
            <a:endParaRPr lang="en-GB" sz="2000" dirty="0"/>
          </a:p>
        </p:txBody>
      </p:sp>
      <p:sp>
        <p:nvSpPr>
          <p:cNvPr id="31" name="TextBox 30">
            <a:extLst>
              <a:ext uri="{FF2B5EF4-FFF2-40B4-BE49-F238E27FC236}">
                <a16:creationId xmlns:a16="http://schemas.microsoft.com/office/drawing/2014/main" id="{105137E5-2138-881F-50D8-758E9E0AB3B2}"/>
              </a:ext>
            </a:extLst>
          </p:cNvPr>
          <p:cNvSpPr txBox="1"/>
          <p:nvPr/>
        </p:nvSpPr>
        <p:spPr>
          <a:xfrm>
            <a:off x="525635" y="1917802"/>
            <a:ext cx="5918608" cy="646331"/>
          </a:xfrm>
          <a:prstGeom prst="rect">
            <a:avLst/>
          </a:prstGeom>
          <a:noFill/>
        </p:spPr>
        <p:txBody>
          <a:bodyPr wrap="none" rtlCol="0">
            <a:spAutoFit/>
          </a:bodyPr>
          <a:lstStyle/>
          <a:p>
            <a:r>
              <a:rPr lang="en-GB" dirty="0"/>
              <a:t>The nature of the relationship can be indicated by</a:t>
            </a:r>
          </a:p>
          <a:p>
            <a:r>
              <a:rPr lang="en-GB" dirty="0"/>
              <a:t> line thickness, colour, labelling etc. </a:t>
            </a:r>
          </a:p>
        </p:txBody>
      </p:sp>
      <p:grpSp>
        <p:nvGrpSpPr>
          <p:cNvPr id="6" name="Group 5" descr="&quot;Individuals&quot; with two out-going branches and one in-coming branch. Out-going branches goes to &quot;Groups&quot; and &quot;Culture&quot;. In-coming branch from &quot;Groups&quot;">
            <a:extLst>
              <a:ext uri="{FF2B5EF4-FFF2-40B4-BE49-F238E27FC236}">
                <a16:creationId xmlns:a16="http://schemas.microsoft.com/office/drawing/2014/main" id="{64362CF5-8B3E-DF3B-CCBF-9CD30062019D}"/>
              </a:ext>
            </a:extLst>
          </p:cNvPr>
          <p:cNvGrpSpPr/>
          <p:nvPr/>
        </p:nvGrpSpPr>
        <p:grpSpPr>
          <a:xfrm>
            <a:off x="2715862" y="3060433"/>
            <a:ext cx="3146460" cy="2322480"/>
            <a:chOff x="2715862" y="3060433"/>
            <a:chExt cx="3146460" cy="2322480"/>
          </a:xfrm>
        </p:grpSpPr>
        <p:sp>
          <p:nvSpPr>
            <p:cNvPr id="4" name="Oval 3">
              <a:extLst>
                <a:ext uri="{FF2B5EF4-FFF2-40B4-BE49-F238E27FC236}">
                  <a16:creationId xmlns:a16="http://schemas.microsoft.com/office/drawing/2014/main" id="{FE74114C-498C-BC5A-5F8E-DCF4327DDE21}"/>
                </a:ext>
              </a:extLst>
            </p:cNvPr>
            <p:cNvSpPr/>
            <p:nvPr/>
          </p:nvSpPr>
          <p:spPr>
            <a:xfrm>
              <a:off x="2715862" y="4000089"/>
              <a:ext cx="2073257" cy="102412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Individuals</a:t>
              </a:r>
            </a:p>
          </p:txBody>
        </p:sp>
        <p:cxnSp>
          <p:nvCxnSpPr>
            <p:cNvPr id="13" name="Connector: Curved 12">
              <a:extLst>
                <a:ext uri="{FF2B5EF4-FFF2-40B4-BE49-F238E27FC236}">
                  <a16:creationId xmlns:a16="http://schemas.microsoft.com/office/drawing/2014/main" id="{A16F820D-A4A3-D2FE-74DB-788F42F9F99F}"/>
                </a:ext>
                <a:ext uri="{C183D7F6-B498-43B3-948B-1728B52AA6E4}">
                  <adec:decorative xmlns:adec="http://schemas.microsoft.com/office/drawing/2017/decorative" val="1"/>
                </a:ext>
              </a:extLst>
            </p:cNvPr>
            <p:cNvCxnSpPr>
              <a:stCxn id="4" idx="0"/>
              <a:endCxn id="9" idx="2"/>
            </p:cNvCxnSpPr>
            <p:nvPr/>
          </p:nvCxnSpPr>
          <p:spPr>
            <a:xfrm rot="5400000" flipH="1" flipV="1">
              <a:off x="4113953" y="2698971"/>
              <a:ext cx="939656" cy="1662580"/>
            </a:xfrm>
            <a:prstGeom prst="curvedConnector2">
              <a:avLst/>
            </a:prstGeom>
            <a:ln w="57150">
              <a:solidFill>
                <a:srgbClr val="FF9966"/>
              </a:solidFill>
              <a:tailEnd type="triangle"/>
            </a:ln>
          </p:spPr>
          <p:style>
            <a:lnRef idx="2">
              <a:schemeClr val="accent1"/>
            </a:lnRef>
            <a:fillRef idx="0">
              <a:schemeClr val="accent1"/>
            </a:fillRef>
            <a:effectRef idx="1">
              <a:schemeClr val="accent1"/>
            </a:effectRef>
            <a:fontRef idx="minor">
              <a:schemeClr val="tx1"/>
            </a:fontRef>
          </p:style>
        </p:cxnSp>
        <p:cxnSp>
          <p:nvCxnSpPr>
            <p:cNvPr id="27" name="Connector: Curved 26">
              <a:extLst>
                <a:ext uri="{FF2B5EF4-FFF2-40B4-BE49-F238E27FC236}">
                  <a16:creationId xmlns:a16="http://schemas.microsoft.com/office/drawing/2014/main" id="{001542C9-58DC-EA8B-8728-8B0176E1BF8B}"/>
                </a:ext>
                <a:ext uri="{C183D7F6-B498-43B3-948B-1728B52AA6E4}">
                  <adec:decorative xmlns:adec="http://schemas.microsoft.com/office/drawing/2017/decorative" val="1"/>
                </a:ext>
              </a:extLst>
            </p:cNvPr>
            <p:cNvCxnSpPr>
              <a:stCxn id="4" idx="5"/>
              <a:endCxn id="3" idx="3"/>
            </p:cNvCxnSpPr>
            <p:nvPr/>
          </p:nvCxnSpPr>
          <p:spPr>
            <a:xfrm rot="16200000" flipH="1">
              <a:off x="4919572" y="4440163"/>
              <a:ext cx="508676" cy="1376824"/>
            </a:xfrm>
            <a:prstGeom prst="curvedConnector3">
              <a:avLst>
                <a:gd name="adj1" fmla="val 174425"/>
              </a:avLst>
            </a:prstGeom>
            <a:ln w="57150">
              <a:solidFill>
                <a:srgbClr val="FF9966"/>
              </a:solidFill>
              <a:tailEnd type="triangle"/>
            </a:ln>
          </p:spPr>
          <p:style>
            <a:lnRef idx="2">
              <a:schemeClr val="accent1"/>
            </a:lnRef>
            <a:fillRef idx="0">
              <a:schemeClr val="accent1"/>
            </a:fillRef>
            <a:effectRef idx="1">
              <a:schemeClr val="accent1"/>
            </a:effectRef>
            <a:fontRef idx="minor">
              <a:schemeClr val="tx1"/>
            </a:fontRef>
          </p:style>
        </p:cxnSp>
      </p:grpSp>
      <p:grpSp>
        <p:nvGrpSpPr>
          <p:cNvPr id="7" name="Group 6" descr="&quot;Groups&quot; with two out-going branches and two in-coming branches. Out-going branches goes to &quot;Individuals&quot; and &quot;Culture&quot;. In-coming branches coming from &quot;Individuals&quot; and &quot;Legislation&quot;">
            <a:extLst>
              <a:ext uri="{FF2B5EF4-FFF2-40B4-BE49-F238E27FC236}">
                <a16:creationId xmlns:a16="http://schemas.microsoft.com/office/drawing/2014/main" id="{6FA2CE85-C542-7E1B-60E6-EF9B5DA6102F}"/>
              </a:ext>
            </a:extLst>
          </p:cNvPr>
          <p:cNvGrpSpPr/>
          <p:nvPr/>
        </p:nvGrpSpPr>
        <p:grpSpPr>
          <a:xfrm>
            <a:off x="4485498" y="2548369"/>
            <a:ext cx="2575493" cy="1960396"/>
            <a:chOff x="4485498" y="2548369"/>
            <a:chExt cx="2575493" cy="1960396"/>
          </a:xfrm>
        </p:grpSpPr>
        <p:sp>
          <p:nvSpPr>
            <p:cNvPr id="9" name="Oval 8">
              <a:extLst>
                <a:ext uri="{FF2B5EF4-FFF2-40B4-BE49-F238E27FC236}">
                  <a16:creationId xmlns:a16="http://schemas.microsoft.com/office/drawing/2014/main" id="{49A4484C-E5CA-405A-7D0C-CDC11BAFCDE2}"/>
                </a:ext>
              </a:extLst>
            </p:cNvPr>
            <p:cNvSpPr/>
            <p:nvPr/>
          </p:nvSpPr>
          <p:spPr>
            <a:xfrm>
              <a:off x="5415071" y="2548369"/>
              <a:ext cx="1645920" cy="102412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Groups</a:t>
              </a:r>
            </a:p>
          </p:txBody>
        </p:sp>
        <p:cxnSp>
          <p:nvCxnSpPr>
            <p:cNvPr id="15" name="Connector: Curved 14">
              <a:extLst>
                <a:ext uri="{FF2B5EF4-FFF2-40B4-BE49-F238E27FC236}">
                  <a16:creationId xmlns:a16="http://schemas.microsoft.com/office/drawing/2014/main" id="{5997E259-5CCB-D74B-A8AE-821B6B1AD0A1}"/>
                </a:ext>
                <a:ext uri="{C183D7F6-B498-43B3-948B-1728B52AA6E4}">
                  <adec:decorative xmlns:adec="http://schemas.microsoft.com/office/drawing/2017/decorative" val="1"/>
                </a:ext>
              </a:extLst>
            </p:cNvPr>
            <p:cNvCxnSpPr>
              <a:cxnSpLocks/>
              <a:endCxn id="4" idx="7"/>
            </p:cNvCxnSpPr>
            <p:nvPr/>
          </p:nvCxnSpPr>
          <p:spPr>
            <a:xfrm rot="5400000">
              <a:off x="4405467" y="3140463"/>
              <a:ext cx="1089638" cy="929575"/>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Connector: Curved 18">
              <a:extLst>
                <a:ext uri="{FF2B5EF4-FFF2-40B4-BE49-F238E27FC236}">
                  <a16:creationId xmlns:a16="http://schemas.microsoft.com/office/drawing/2014/main" id="{D9524668-C273-1746-DA3D-B9CC84CAC758}"/>
                </a:ext>
                <a:ext uri="{C183D7F6-B498-43B3-948B-1728B52AA6E4}">
                  <adec:decorative xmlns:adec="http://schemas.microsoft.com/office/drawing/2017/decorative" val="1"/>
                </a:ext>
              </a:extLst>
            </p:cNvPr>
            <p:cNvCxnSpPr>
              <a:stCxn id="9" idx="4"/>
              <a:endCxn id="3" idx="0"/>
            </p:cNvCxnSpPr>
            <p:nvPr/>
          </p:nvCxnSpPr>
          <p:spPr>
            <a:xfrm rot="16200000" flipH="1">
              <a:off x="5873003" y="3937525"/>
              <a:ext cx="936268" cy="206212"/>
            </a:xfrm>
            <a:prstGeom prst="curvedConnector3">
              <a:avLst>
                <a:gd name="adj1" fmla="val 52014"/>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11" name="Group 10" descr="&quot;Legislation&quot; with two out-going branches, one to &quot;Groups&quot; and one to &quot;Salaries&quot;">
            <a:extLst>
              <a:ext uri="{FF2B5EF4-FFF2-40B4-BE49-F238E27FC236}">
                <a16:creationId xmlns:a16="http://schemas.microsoft.com/office/drawing/2014/main" id="{245E8917-939A-AF68-9200-A441C637C6C3}"/>
              </a:ext>
            </a:extLst>
          </p:cNvPr>
          <p:cNvGrpSpPr/>
          <p:nvPr/>
        </p:nvGrpSpPr>
        <p:grpSpPr>
          <a:xfrm>
            <a:off x="7060991" y="2778508"/>
            <a:ext cx="2757848" cy="1834796"/>
            <a:chOff x="7060991" y="2778508"/>
            <a:chExt cx="2757848" cy="1834796"/>
          </a:xfrm>
        </p:grpSpPr>
        <p:cxnSp>
          <p:nvCxnSpPr>
            <p:cNvPr id="25" name="Connector: Curved 24">
              <a:extLst>
                <a:ext uri="{FF2B5EF4-FFF2-40B4-BE49-F238E27FC236}">
                  <a16:creationId xmlns:a16="http://schemas.microsoft.com/office/drawing/2014/main" id="{DF46B3B5-DE8D-0667-C9EA-C5188DBA221E}"/>
                </a:ext>
                <a:ext uri="{C183D7F6-B498-43B3-948B-1728B52AA6E4}">
                  <adec:decorative xmlns:adec="http://schemas.microsoft.com/office/drawing/2017/decorative" val="1"/>
                </a:ext>
              </a:extLst>
            </p:cNvPr>
            <p:cNvCxnSpPr>
              <a:stCxn id="10" idx="4"/>
              <a:endCxn id="5" idx="0"/>
            </p:cNvCxnSpPr>
            <p:nvPr/>
          </p:nvCxnSpPr>
          <p:spPr>
            <a:xfrm rot="16200000" flipH="1">
              <a:off x="8640904" y="3960319"/>
              <a:ext cx="810669" cy="495302"/>
            </a:xfrm>
            <a:prstGeom prst="curvedConnector3">
              <a:avLst/>
            </a:prstGeom>
            <a:ln w="12700">
              <a:tailEnd type="triangle"/>
            </a:ln>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9862EFB4-CD20-2B5C-12B9-9F4BE86ABEDC}"/>
                </a:ext>
              </a:extLst>
            </p:cNvPr>
            <p:cNvSpPr/>
            <p:nvPr/>
          </p:nvSpPr>
          <p:spPr>
            <a:xfrm>
              <a:off x="7778335" y="2778508"/>
              <a:ext cx="2040504" cy="102412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Legislation</a:t>
              </a:r>
            </a:p>
          </p:txBody>
        </p:sp>
        <p:cxnSp>
          <p:nvCxnSpPr>
            <p:cNvPr id="21" name="Connector: Curved 20">
              <a:extLst>
                <a:ext uri="{FF2B5EF4-FFF2-40B4-BE49-F238E27FC236}">
                  <a16:creationId xmlns:a16="http://schemas.microsoft.com/office/drawing/2014/main" id="{256EF821-01F7-A310-272A-62A7C666FF94}"/>
                </a:ext>
                <a:ext uri="{C183D7F6-B498-43B3-948B-1728B52AA6E4}">
                  <adec:decorative xmlns:adec="http://schemas.microsoft.com/office/drawing/2017/decorative" val="1"/>
                </a:ext>
              </a:extLst>
            </p:cNvPr>
            <p:cNvCxnSpPr>
              <a:cxnSpLocks/>
              <a:stCxn id="10" idx="3"/>
              <a:endCxn id="9" idx="6"/>
            </p:cNvCxnSpPr>
            <p:nvPr/>
          </p:nvCxnSpPr>
          <p:spPr>
            <a:xfrm rot="5400000" flipH="1">
              <a:off x="7272964" y="2848461"/>
              <a:ext cx="592223" cy="1016169"/>
            </a:xfrm>
            <a:prstGeom prst="curvedConnector4">
              <a:avLst>
                <a:gd name="adj1" fmla="val -38600"/>
                <a:gd name="adj2" fmla="val 64704"/>
              </a:avLst>
            </a:prstGeom>
            <a:ln w="57150">
              <a:solidFill>
                <a:srgbClr val="FF9966"/>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2" name="Group 11" descr="&quot;Salaries&quot; with one out-going branch and two in-coming branches. Out-going goes to &quot;Culture&quot;. In-coming from &quot;Legislation&quot; and &quot;Culture&quot;">
            <a:extLst>
              <a:ext uri="{FF2B5EF4-FFF2-40B4-BE49-F238E27FC236}">
                <a16:creationId xmlns:a16="http://schemas.microsoft.com/office/drawing/2014/main" id="{4D679961-BEFE-0721-84B5-EF9112015262}"/>
              </a:ext>
            </a:extLst>
          </p:cNvPr>
          <p:cNvGrpSpPr/>
          <p:nvPr/>
        </p:nvGrpSpPr>
        <p:grpSpPr>
          <a:xfrm>
            <a:off x="7267203" y="4613305"/>
            <a:ext cx="2849646" cy="1024128"/>
            <a:chOff x="7267203" y="4613305"/>
            <a:chExt cx="2849646" cy="1024128"/>
          </a:xfrm>
        </p:grpSpPr>
        <p:cxnSp>
          <p:nvCxnSpPr>
            <p:cNvPr id="23" name="Connector: Curved 22">
              <a:extLst>
                <a:ext uri="{FF2B5EF4-FFF2-40B4-BE49-F238E27FC236}">
                  <a16:creationId xmlns:a16="http://schemas.microsoft.com/office/drawing/2014/main" id="{4BD963DE-4209-6825-99F3-6F72B1570D6F}"/>
                </a:ext>
                <a:ext uri="{C183D7F6-B498-43B3-948B-1728B52AA6E4}">
                  <adec:decorative xmlns:adec="http://schemas.microsoft.com/office/drawing/2017/decorative" val="1"/>
                </a:ext>
              </a:extLst>
            </p:cNvPr>
            <p:cNvCxnSpPr>
              <a:stCxn id="5" idx="2"/>
              <a:endCxn id="3" idx="6"/>
            </p:cNvCxnSpPr>
            <p:nvPr/>
          </p:nvCxnSpPr>
          <p:spPr>
            <a:xfrm rot="10800000">
              <a:off x="7267203" y="5020829"/>
              <a:ext cx="1203726" cy="104540"/>
            </a:xfrm>
            <a:prstGeom prst="curvedConnector3">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5" name="Oval 4">
              <a:extLst>
                <a:ext uri="{FF2B5EF4-FFF2-40B4-BE49-F238E27FC236}">
                  <a16:creationId xmlns:a16="http://schemas.microsoft.com/office/drawing/2014/main" id="{D7E0287C-18C6-6460-0270-AAB4FEBA536B}"/>
                </a:ext>
              </a:extLst>
            </p:cNvPr>
            <p:cNvSpPr/>
            <p:nvPr/>
          </p:nvSpPr>
          <p:spPr>
            <a:xfrm>
              <a:off x="8470929" y="4613305"/>
              <a:ext cx="1645920" cy="102412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Salaries</a:t>
              </a:r>
            </a:p>
          </p:txBody>
        </p:sp>
      </p:grpSp>
      <p:sp>
        <p:nvSpPr>
          <p:cNvPr id="3" name="Oval 2" descr="&quot;Culture&quot; with one out-going branch and three in-coming branches. Out-going branch goes to &quot;Salaries&quot;. In-coming branches from &quot;Individuals&quot;, &quot;Groups&quot; and &quot;Salaries&quot; ">
            <a:extLst>
              <a:ext uri="{FF2B5EF4-FFF2-40B4-BE49-F238E27FC236}">
                <a16:creationId xmlns:a16="http://schemas.microsoft.com/office/drawing/2014/main" id="{47B67141-3190-536A-DC1D-EE1AE2D0FD7B}"/>
              </a:ext>
            </a:extLst>
          </p:cNvPr>
          <p:cNvSpPr/>
          <p:nvPr/>
        </p:nvSpPr>
        <p:spPr>
          <a:xfrm>
            <a:off x="5621283" y="4508765"/>
            <a:ext cx="1645920" cy="102412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Culture</a:t>
            </a:r>
          </a:p>
        </p:txBody>
      </p:sp>
      <p:sp>
        <p:nvSpPr>
          <p:cNvPr id="32" name="TextBox 31">
            <a:extLst>
              <a:ext uri="{FF2B5EF4-FFF2-40B4-BE49-F238E27FC236}">
                <a16:creationId xmlns:a16="http://schemas.microsoft.com/office/drawing/2014/main" id="{4E68F798-6C4F-5A37-FF47-D64911C7B422}"/>
              </a:ext>
            </a:extLst>
          </p:cNvPr>
          <p:cNvSpPr txBox="1"/>
          <p:nvPr/>
        </p:nvSpPr>
        <p:spPr>
          <a:xfrm>
            <a:off x="461014" y="6267257"/>
            <a:ext cx="4998484" cy="369332"/>
          </a:xfrm>
          <a:prstGeom prst="rect">
            <a:avLst/>
          </a:prstGeom>
          <a:noFill/>
        </p:spPr>
        <p:txBody>
          <a:bodyPr wrap="none" rtlCol="0">
            <a:spAutoFit/>
          </a:bodyPr>
          <a:lstStyle/>
          <a:p>
            <a:r>
              <a:rPr lang="en-GB" dirty="0">
                <a:hlinkClick r:id="rId2"/>
              </a:rPr>
              <a:t>Influence Diagrams </a:t>
            </a:r>
            <a:r>
              <a:rPr lang="en-GB" dirty="0"/>
              <a:t>– the Open University </a:t>
            </a:r>
          </a:p>
        </p:txBody>
      </p:sp>
    </p:spTree>
    <p:extLst>
      <p:ext uri="{BB962C8B-B14F-4D97-AF65-F5344CB8AC3E}">
        <p14:creationId xmlns:p14="http://schemas.microsoft.com/office/powerpoint/2010/main" val="1478260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0A73A-C863-DF44-D5AD-43ACE61D936D}"/>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0E2D0EBA-C281-2B3F-DC69-C157206AF9C7}"/>
              </a:ext>
            </a:extLst>
          </p:cNvPr>
          <p:cNvSpPr txBox="1">
            <a:spLocks noGrp="1"/>
          </p:cNvSpPr>
          <p:nvPr>
            <p:ph type="title" idx="4294967295"/>
          </p:nvPr>
        </p:nvSpPr>
        <p:spPr>
          <a:xfrm>
            <a:off x="396856" y="446572"/>
            <a:ext cx="10772589" cy="8282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n-lt"/>
                <a:ea typeface="+mj-ea"/>
                <a:cs typeface="+mj-cs"/>
              </a:rPr>
              <a:t>System thinking techniques: </a:t>
            </a:r>
            <a:br>
              <a:rPr kumimoji="0" lang="en-US" sz="3600" b="1" i="0" u="none" strike="noStrike" kern="1200" cap="none" spc="0" normalizeH="0" baseline="0" noProof="0" dirty="0">
                <a:ln>
                  <a:noFill/>
                </a:ln>
                <a:solidFill>
                  <a:schemeClr val="tx1"/>
                </a:solidFill>
                <a:effectLst/>
                <a:uLnTx/>
                <a:uFillTx/>
                <a:latin typeface="+mn-lt"/>
                <a:ea typeface="+mj-ea"/>
                <a:cs typeface="+mj-cs"/>
              </a:rPr>
            </a:br>
            <a:r>
              <a:rPr kumimoji="0" lang="en-US" sz="3600" b="1" i="0" u="none" strike="noStrike" kern="1200" cap="none" spc="0" normalizeH="0" baseline="0" noProof="0" dirty="0">
                <a:ln>
                  <a:noFill/>
                </a:ln>
                <a:solidFill>
                  <a:schemeClr val="tx1"/>
                </a:solidFill>
                <a:effectLst/>
                <a:uLnTx/>
                <a:uFillTx/>
                <a:latin typeface="+mn-lt"/>
                <a:ea typeface="+mj-ea"/>
                <a:cs typeface="+mj-cs"/>
              </a:rPr>
              <a:t>Multiple Cause  Diagrams</a:t>
            </a:r>
            <a:endParaRPr kumimoji="0" lang="en-GB" sz="3600" b="1" i="0" u="none" strike="noStrike" kern="1200" cap="none" spc="0" normalizeH="0" baseline="0" noProof="0" dirty="0">
              <a:ln>
                <a:noFill/>
              </a:ln>
              <a:solidFill>
                <a:schemeClr val="tx1"/>
              </a:solidFill>
              <a:effectLst/>
              <a:uLnTx/>
              <a:uFillTx/>
              <a:latin typeface="+mn-lt"/>
              <a:ea typeface="+mj-ea"/>
              <a:cs typeface="+mj-cs"/>
            </a:endParaRPr>
          </a:p>
        </p:txBody>
      </p:sp>
      <p:sp>
        <p:nvSpPr>
          <p:cNvPr id="2" name="TextBox 1">
            <a:extLst>
              <a:ext uri="{FF2B5EF4-FFF2-40B4-BE49-F238E27FC236}">
                <a16:creationId xmlns:a16="http://schemas.microsoft.com/office/drawing/2014/main" id="{C7BADCF1-B93C-E30A-99D6-1D7D069B1B1D}"/>
              </a:ext>
            </a:extLst>
          </p:cNvPr>
          <p:cNvSpPr txBox="1"/>
          <p:nvPr/>
        </p:nvSpPr>
        <p:spPr>
          <a:xfrm>
            <a:off x="396856" y="1389325"/>
            <a:ext cx="8411277" cy="400110"/>
          </a:xfrm>
          <a:prstGeom prst="rect">
            <a:avLst/>
          </a:prstGeom>
          <a:noFill/>
        </p:spPr>
        <p:txBody>
          <a:bodyPr wrap="none" rtlCol="0">
            <a:spAutoFit/>
          </a:bodyPr>
          <a:lstStyle/>
          <a:p>
            <a:r>
              <a:rPr lang="en-US" sz="2000" dirty="0"/>
              <a:t>Explore why something has happened or why it is a certain way: </a:t>
            </a:r>
            <a:endParaRPr lang="en-GB" sz="2000" dirty="0"/>
          </a:p>
        </p:txBody>
      </p:sp>
      <p:sp>
        <p:nvSpPr>
          <p:cNvPr id="31" name="TextBox 30">
            <a:extLst>
              <a:ext uri="{FF2B5EF4-FFF2-40B4-BE49-F238E27FC236}">
                <a16:creationId xmlns:a16="http://schemas.microsoft.com/office/drawing/2014/main" id="{65EF4ED2-7A8B-14F4-E9F2-B2212F1DB940}"/>
              </a:ext>
            </a:extLst>
          </p:cNvPr>
          <p:cNvSpPr txBox="1"/>
          <p:nvPr/>
        </p:nvSpPr>
        <p:spPr>
          <a:xfrm>
            <a:off x="396856" y="1939327"/>
            <a:ext cx="6279283" cy="646331"/>
          </a:xfrm>
          <a:prstGeom prst="rect">
            <a:avLst/>
          </a:prstGeom>
          <a:noFill/>
        </p:spPr>
        <p:txBody>
          <a:bodyPr wrap="none" rtlCol="0">
            <a:spAutoFit/>
          </a:bodyPr>
          <a:lstStyle/>
          <a:p>
            <a:r>
              <a:rPr lang="en-GB" dirty="0"/>
              <a:t>Aims to identify possible points of intervention </a:t>
            </a:r>
            <a:br>
              <a:rPr lang="en-GB" dirty="0"/>
            </a:br>
            <a:r>
              <a:rPr lang="en-GB" dirty="0"/>
              <a:t>&amp; help communicate your understanding of a system</a:t>
            </a:r>
          </a:p>
        </p:txBody>
      </p:sp>
      <p:grpSp>
        <p:nvGrpSpPr>
          <p:cNvPr id="3" name="Group 2" descr="&quot;Cause A&quot; branches to &quot;Cause&quot;">
            <a:extLst>
              <a:ext uri="{FF2B5EF4-FFF2-40B4-BE49-F238E27FC236}">
                <a16:creationId xmlns:a16="http://schemas.microsoft.com/office/drawing/2014/main" id="{51FFC47F-C4A9-8087-C409-F20D9F633AA0}"/>
              </a:ext>
            </a:extLst>
          </p:cNvPr>
          <p:cNvGrpSpPr/>
          <p:nvPr/>
        </p:nvGrpSpPr>
        <p:grpSpPr>
          <a:xfrm>
            <a:off x="1952677" y="2748951"/>
            <a:ext cx="1929383" cy="1099066"/>
            <a:chOff x="1952677" y="2748951"/>
            <a:chExt cx="1929383" cy="1099066"/>
          </a:xfrm>
        </p:grpSpPr>
        <p:sp>
          <p:nvSpPr>
            <p:cNvPr id="7" name="TextBox 6">
              <a:extLst>
                <a:ext uri="{FF2B5EF4-FFF2-40B4-BE49-F238E27FC236}">
                  <a16:creationId xmlns:a16="http://schemas.microsoft.com/office/drawing/2014/main" id="{925E9EF0-69EE-199D-85A3-F4772F039AB0}"/>
                </a:ext>
              </a:extLst>
            </p:cNvPr>
            <p:cNvSpPr txBox="1"/>
            <p:nvPr/>
          </p:nvSpPr>
          <p:spPr>
            <a:xfrm>
              <a:off x="1952677" y="2748951"/>
              <a:ext cx="1164101" cy="369332"/>
            </a:xfrm>
            <a:prstGeom prst="rect">
              <a:avLst/>
            </a:prstGeom>
            <a:noFill/>
          </p:spPr>
          <p:txBody>
            <a:bodyPr wrap="none" rtlCol="0">
              <a:spAutoFit/>
            </a:bodyPr>
            <a:lstStyle/>
            <a:p>
              <a:r>
                <a:rPr lang="en-GB" b="1" dirty="0"/>
                <a:t>Cause A</a:t>
              </a:r>
            </a:p>
          </p:txBody>
        </p:sp>
        <p:cxnSp>
          <p:nvCxnSpPr>
            <p:cNvPr id="20" name="Connector: Curved 19">
              <a:extLst>
                <a:ext uri="{FF2B5EF4-FFF2-40B4-BE49-F238E27FC236}">
                  <a16:creationId xmlns:a16="http://schemas.microsoft.com/office/drawing/2014/main" id="{EEBC72B8-C33C-F112-FB36-F363FAE8E5A7}"/>
                </a:ext>
                <a:ext uri="{C183D7F6-B498-43B3-948B-1728B52AA6E4}">
                  <adec:decorative xmlns:adec="http://schemas.microsoft.com/office/drawing/2017/decorative" val="1"/>
                </a:ext>
              </a:extLst>
            </p:cNvPr>
            <p:cNvCxnSpPr>
              <a:stCxn id="7" idx="2"/>
              <a:endCxn id="6" idx="1"/>
            </p:cNvCxnSpPr>
            <p:nvPr/>
          </p:nvCxnSpPr>
          <p:spPr>
            <a:xfrm rot="16200000" flipH="1">
              <a:off x="2843527" y="2809483"/>
              <a:ext cx="729734" cy="1347333"/>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4" name="Group 3" descr="&quot;Cause B&quot; branches to &quot;Cause&quot;">
            <a:extLst>
              <a:ext uri="{FF2B5EF4-FFF2-40B4-BE49-F238E27FC236}">
                <a16:creationId xmlns:a16="http://schemas.microsoft.com/office/drawing/2014/main" id="{C7517725-6BB8-309F-2EE0-ABCDA327EE74}"/>
              </a:ext>
            </a:extLst>
          </p:cNvPr>
          <p:cNvGrpSpPr/>
          <p:nvPr/>
        </p:nvGrpSpPr>
        <p:grpSpPr>
          <a:xfrm>
            <a:off x="2190421" y="4032683"/>
            <a:ext cx="2163885" cy="1060704"/>
            <a:chOff x="2190421" y="4032683"/>
            <a:chExt cx="2163885" cy="1060704"/>
          </a:xfrm>
        </p:grpSpPr>
        <p:sp>
          <p:nvSpPr>
            <p:cNvPr id="11" name="TextBox 10">
              <a:extLst>
                <a:ext uri="{FF2B5EF4-FFF2-40B4-BE49-F238E27FC236}">
                  <a16:creationId xmlns:a16="http://schemas.microsoft.com/office/drawing/2014/main" id="{5434F8B3-F3BE-D156-FAB7-7C14EB15CA87}"/>
                </a:ext>
              </a:extLst>
            </p:cNvPr>
            <p:cNvSpPr txBox="1"/>
            <p:nvPr/>
          </p:nvSpPr>
          <p:spPr>
            <a:xfrm>
              <a:off x="2190421" y="4724055"/>
              <a:ext cx="1207382" cy="369332"/>
            </a:xfrm>
            <a:prstGeom prst="rect">
              <a:avLst/>
            </a:prstGeom>
            <a:noFill/>
          </p:spPr>
          <p:txBody>
            <a:bodyPr wrap="none" rtlCol="0">
              <a:spAutoFit/>
            </a:bodyPr>
            <a:lstStyle/>
            <a:p>
              <a:r>
                <a:rPr lang="en-GB" b="1" dirty="0"/>
                <a:t>Cause B </a:t>
              </a:r>
            </a:p>
          </p:txBody>
        </p:sp>
        <p:cxnSp>
          <p:nvCxnSpPr>
            <p:cNvPr id="24" name="Connector: Curved 23">
              <a:extLst>
                <a:ext uri="{FF2B5EF4-FFF2-40B4-BE49-F238E27FC236}">
                  <a16:creationId xmlns:a16="http://schemas.microsoft.com/office/drawing/2014/main" id="{10AF15D8-33E4-EB8F-6240-13EC26EC12DD}"/>
                </a:ext>
                <a:ext uri="{C183D7F6-B498-43B3-948B-1728B52AA6E4}">
                  <adec:decorative xmlns:adec="http://schemas.microsoft.com/office/drawing/2017/decorative" val="1"/>
                </a:ext>
              </a:extLst>
            </p:cNvPr>
            <p:cNvCxnSpPr>
              <a:cxnSpLocks/>
              <a:stCxn id="11" idx="3"/>
              <a:endCxn id="6" idx="2"/>
            </p:cNvCxnSpPr>
            <p:nvPr/>
          </p:nvCxnSpPr>
          <p:spPr>
            <a:xfrm flipV="1">
              <a:off x="3397803" y="4032683"/>
              <a:ext cx="956503" cy="876038"/>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5" name="Group 4" descr="&quot;Cause&quot; has two out-going branches and two in-coming branches. Out-going branches goes to &quot;Cause X&quot; and &quot;A specific situation&quot;. In-coming branches comes from &quot;Cause A&quot; and &quot;Cause B&quot;">
            <a:extLst>
              <a:ext uri="{FF2B5EF4-FFF2-40B4-BE49-F238E27FC236}">
                <a16:creationId xmlns:a16="http://schemas.microsoft.com/office/drawing/2014/main" id="{EA1839F1-FC09-64B2-83CD-859B090FBFC9}"/>
              </a:ext>
            </a:extLst>
          </p:cNvPr>
          <p:cNvGrpSpPr/>
          <p:nvPr/>
        </p:nvGrpSpPr>
        <p:grpSpPr>
          <a:xfrm>
            <a:off x="3882061" y="2958822"/>
            <a:ext cx="3601501" cy="1618929"/>
            <a:chOff x="3882061" y="2958822"/>
            <a:chExt cx="3601501" cy="1618929"/>
          </a:xfrm>
        </p:grpSpPr>
        <p:sp>
          <p:nvSpPr>
            <p:cNvPr id="6" name="TextBox 5">
              <a:extLst>
                <a:ext uri="{FF2B5EF4-FFF2-40B4-BE49-F238E27FC236}">
                  <a16:creationId xmlns:a16="http://schemas.microsoft.com/office/drawing/2014/main" id="{8DB60EA5-8BF4-41F3-82A6-C70FCC62DF03}"/>
                </a:ext>
              </a:extLst>
            </p:cNvPr>
            <p:cNvSpPr txBox="1"/>
            <p:nvPr/>
          </p:nvSpPr>
          <p:spPr>
            <a:xfrm>
              <a:off x="3882061" y="3663351"/>
              <a:ext cx="944489" cy="369332"/>
            </a:xfrm>
            <a:prstGeom prst="rect">
              <a:avLst/>
            </a:prstGeom>
            <a:noFill/>
          </p:spPr>
          <p:txBody>
            <a:bodyPr wrap="none" rtlCol="0">
              <a:spAutoFit/>
            </a:bodyPr>
            <a:lstStyle/>
            <a:p>
              <a:r>
                <a:rPr lang="en-GB" b="1" dirty="0"/>
                <a:t>Cause</a:t>
              </a:r>
            </a:p>
          </p:txBody>
        </p:sp>
        <p:cxnSp>
          <p:nvCxnSpPr>
            <p:cNvPr id="30" name="Connector: Curved 29">
              <a:extLst>
                <a:ext uri="{FF2B5EF4-FFF2-40B4-BE49-F238E27FC236}">
                  <a16:creationId xmlns:a16="http://schemas.microsoft.com/office/drawing/2014/main" id="{B21B7387-700A-0078-45E0-4CE2FEE430BB}"/>
                </a:ext>
                <a:ext uri="{C183D7F6-B498-43B3-948B-1728B52AA6E4}">
                  <adec:decorative xmlns:adec="http://schemas.microsoft.com/office/drawing/2017/decorative" val="1"/>
                </a:ext>
              </a:extLst>
            </p:cNvPr>
            <p:cNvCxnSpPr>
              <a:stCxn id="6" idx="2"/>
              <a:endCxn id="16" idx="0"/>
            </p:cNvCxnSpPr>
            <p:nvPr/>
          </p:nvCxnSpPr>
          <p:spPr>
            <a:xfrm rot="16200000" flipH="1">
              <a:off x="4930835" y="3456154"/>
              <a:ext cx="545069" cy="1698126"/>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Connector: Curved 42">
              <a:extLst>
                <a:ext uri="{FF2B5EF4-FFF2-40B4-BE49-F238E27FC236}">
                  <a16:creationId xmlns:a16="http://schemas.microsoft.com/office/drawing/2014/main" id="{2094B691-3BA8-DD48-1306-2C032C3F8B5A}"/>
                </a:ext>
                <a:ext uri="{C183D7F6-B498-43B3-948B-1728B52AA6E4}">
                  <adec:decorative xmlns:adec="http://schemas.microsoft.com/office/drawing/2017/decorative" val="1"/>
                </a:ext>
              </a:extLst>
            </p:cNvPr>
            <p:cNvCxnSpPr>
              <a:stCxn id="6" idx="3"/>
              <a:endCxn id="14" idx="1"/>
            </p:cNvCxnSpPr>
            <p:nvPr/>
          </p:nvCxnSpPr>
          <p:spPr>
            <a:xfrm flipV="1">
              <a:off x="4826550" y="2958822"/>
              <a:ext cx="2657012" cy="889195"/>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9" name="Group 8" descr="&quot;Cause X&quot; has one out-going and one in-coming branch. Out-going branch goes to &quot;Cause Y&quot;. In-coming branch comes from &quot;Cause&quot;">
            <a:extLst>
              <a:ext uri="{FF2B5EF4-FFF2-40B4-BE49-F238E27FC236}">
                <a16:creationId xmlns:a16="http://schemas.microsoft.com/office/drawing/2014/main" id="{E993B5B0-9E40-4E98-5720-DC26DC80CAE6}"/>
              </a:ext>
            </a:extLst>
          </p:cNvPr>
          <p:cNvGrpSpPr/>
          <p:nvPr/>
        </p:nvGrpSpPr>
        <p:grpSpPr>
          <a:xfrm>
            <a:off x="5472786" y="4577752"/>
            <a:ext cx="1435939" cy="888752"/>
            <a:chOff x="5472786" y="4577752"/>
            <a:chExt cx="1435939" cy="888752"/>
          </a:xfrm>
        </p:grpSpPr>
        <p:sp>
          <p:nvSpPr>
            <p:cNvPr id="16" name="TextBox 15">
              <a:extLst>
                <a:ext uri="{FF2B5EF4-FFF2-40B4-BE49-F238E27FC236}">
                  <a16:creationId xmlns:a16="http://schemas.microsoft.com/office/drawing/2014/main" id="{406FBDE7-E176-B076-1693-DDC579C8869C}"/>
                </a:ext>
              </a:extLst>
            </p:cNvPr>
            <p:cNvSpPr txBox="1"/>
            <p:nvPr/>
          </p:nvSpPr>
          <p:spPr>
            <a:xfrm>
              <a:off x="5472786" y="4577752"/>
              <a:ext cx="1159292" cy="369332"/>
            </a:xfrm>
            <a:prstGeom prst="rect">
              <a:avLst/>
            </a:prstGeom>
            <a:noFill/>
          </p:spPr>
          <p:txBody>
            <a:bodyPr wrap="none" rtlCol="0">
              <a:spAutoFit/>
            </a:bodyPr>
            <a:lstStyle/>
            <a:p>
              <a:r>
                <a:rPr lang="en-GB" b="1" dirty="0"/>
                <a:t>Cause X</a:t>
              </a:r>
            </a:p>
          </p:txBody>
        </p:sp>
        <p:cxnSp>
          <p:nvCxnSpPr>
            <p:cNvPr id="35" name="Connector: Curved 34">
              <a:extLst>
                <a:ext uri="{FF2B5EF4-FFF2-40B4-BE49-F238E27FC236}">
                  <a16:creationId xmlns:a16="http://schemas.microsoft.com/office/drawing/2014/main" id="{B81C9DC2-3946-5578-F314-4B18118C8155}"/>
                </a:ext>
                <a:ext uri="{C183D7F6-B498-43B3-948B-1728B52AA6E4}">
                  <adec:decorative xmlns:adec="http://schemas.microsoft.com/office/drawing/2017/decorative" val="1"/>
                </a:ext>
              </a:extLst>
            </p:cNvPr>
            <p:cNvCxnSpPr>
              <a:stCxn id="16" idx="2"/>
              <a:endCxn id="17" idx="1"/>
            </p:cNvCxnSpPr>
            <p:nvPr/>
          </p:nvCxnSpPr>
          <p:spPr>
            <a:xfrm rot="16200000" flipH="1">
              <a:off x="6220868" y="4778647"/>
              <a:ext cx="519421" cy="856293"/>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10" name="Group 9" descr="&quot;Cause Y&quot; has one out-going and one in-coming branch. Out-going branch goes to &quot;A specific situation&quot;. In-coming branch comes from &quot;Cause X&quot;">
            <a:extLst>
              <a:ext uri="{FF2B5EF4-FFF2-40B4-BE49-F238E27FC236}">
                <a16:creationId xmlns:a16="http://schemas.microsoft.com/office/drawing/2014/main" id="{5B4B4F9F-C4A1-A42E-4C11-ED73455080E9}"/>
              </a:ext>
            </a:extLst>
          </p:cNvPr>
          <p:cNvGrpSpPr/>
          <p:nvPr/>
        </p:nvGrpSpPr>
        <p:grpSpPr>
          <a:xfrm>
            <a:off x="6908725" y="3143488"/>
            <a:ext cx="1796486" cy="2507683"/>
            <a:chOff x="6908725" y="3143488"/>
            <a:chExt cx="1796486" cy="2507683"/>
          </a:xfrm>
        </p:grpSpPr>
        <p:sp>
          <p:nvSpPr>
            <p:cNvPr id="17" name="TextBox 16">
              <a:extLst>
                <a:ext uri="{FF2B5EF4-FFF2-40B4-BE49-F238E27FC236}">
                  <a16:creationId xmlns:a16="http://schemas.microsoft.com/office/drawing/2014/main" id="{E7EBA352-E60F-B883-DA02-E09EC3863BC4}"/>
                </a:ext>
              </a:extLst>
            </p:cNvPr>
            <p:cNvSpPr txBox="1"/>
            <p:nvPr/>
          </p:nvSpPr>
          <p:spPr>
            <a:xfrm>
              <a:off x="6908725" y="5281839"/>
              <a:ext cx="1149674" cy="369332"/>
            </a:xfrm>
            <a:prstGeom prst="rect">
              <a:avLst/>
            </a:prstGeom>
            <a:noFill/>
          </p:spPr>
          <p:txBody>
            <a:bodyPr wrap="none" rtlCol="0">
              <a:spAutoFit/>
            </a:bodyPr>
            <a:lstStyle/>
            <a:p>
              <a:r>
                <a:rPr lang="en-GB" b="1" dirty="0"/>
                <a:t>Cause Y</a:t>
              </a:r>
            </a:p>
          </p:txBody>
        </p:sp>
        <p:cxnSp>
          <p:nvCxnSpPr>
            <p:cNvPr id="37" name="Connector: Curved 36">
              <a:extLst>
                <a:ext uri="{FF2B5EF4-FFF2-40B4-BE49-F238E27FC236}">
                  <a16:creationId xmlns:a16="http://schemas.microsoft.com/office/drawing/2014/main" id="{6A502683-ECAA-B6B5-6BB2-6384E2816020}"/>
                </a:ext>
                <a:ext uri="{C183D7F6-B498-43B3-948B-1728B52AA6E4}">
                  <adec:decorative xmlns:adec="http://schemas.microsoft.com/office/drawing/2017/decorative" val="1"/>
                </a:ext>
              </a:extLst>
            </p:cNvPr>
            <p:cNvCxnSpPr>
              <a:cxnSpLocks/>
              <a:stCxn id="17" idx="3"/>
              <a:endCxn id="14" idx="2"/>
            </p:cNvCxnSpPr>
            <p:nvPr/>
          </p:nvCxnSpPr>
          <p:spPr>
            <a:xfrm flipV="1">
              <a:off x="8058399" y="3143488"/>
              <a:ext cx="646812" cy="2323017"/>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14" name="TextBox 13">
            <a:extLst>
              <a:ext uri="{FF2B5EF4-FFF2-40B4-BE49-F238E27FC236}">
                <a16:creationId xmlns:a16="http://schemas.microsoft.com/office/drawing/2014/main" id="{9152E0BD-DEDC-9F4B-3BF3-742481F0B37B}"/>
              </a:ext>
            </a:extLst>
          </p:cNvPr>
          <p:cNvSpPr txBox="1"/>
          <p:nvPr/>
        </p:nvSpPr>
        <p:spPr>
          <a:xfrm>
            <a:off x="7483562" y="2774156"/>
            <a:ext cx="2443298" cy="369332"/>
          </a:xfrm>
          <a:prstGeom prst="rect">
            <a:avLst/>
          </a:prstGeom>
          <a:noFill/>
        </p:spPr>
        <p:txBody>
          <a:bodyPr wrap="none" rtlCol="0">
            <a:spAutoFit/>
          </a:bodyPr>
          <a:lstStyle/>
          <a:p>
            <a:r>
              <a:rPr lang="en-GB" b="1" dirty="0"/>
              <a:t>A specific situation</a:t>
            </a:r>
          </a:p>
        </p:txBody>
      </p:sp>
      <p:sp>
        <p:nvSpPr>
          <p:cNvPr id="32" name="TextBox 31">
            <a:extLst>
              <a:ext uri="{FF2B5EF4-FFF2-40B4-BE49-F238E27FC236}">
                <a16:creationId xmlns:a16="http://schemas.microsoft.com/office/drawing/2014/main" id="{6F677AF0-0E2B-8428-F357-4D46E84643FC}"/>
              </a:ext>
            </a:extLst>
          </p:cNvPr>
          <p:cNvSpPr txBox="1"/>
          <p:nvPr/>
        </p:nvSpPr>
        <p:spPr>
          <a:xfrm>
            <a:off x="461014" y="6208265"/>
            <a:ext cx="5644494" cy="369332"/>
          </a:xfrm>
          <a:prstGeom prst="rect">
            <a:avLst/>
          </a:prstGeom>
          <a:noFill/>
        </p:spPr>
        <p:txBody>
          <a:bodyPr wrap="none" rtlCol="0">
            <a:spAutoFit/>
          </a:bodyPr>
          <a:lstStyle/>
          <a:p>
            <a:r>
              <a:rPr lang="en-GB" dirty="0">
                <a:hlinkClick r:id="rId3"/>
              </a:rPr>
              <a:t>Multiple Cause Diagrams </a:t>
            </a:r>
            <a:r>
              <a:rPr lang="en-GB" dirty="0"/>
              <a:t>– the Open University </a:t>
            </a:r>
          </a:p>
        </p:txBody>
      </p:sp>
    </p:spTree>
    <p:extLst>
      <p:ext uri="{BB962C8B-B14F-4D97-AF65-F5344CB8AC3E}">
        <p14:creationId xmlns:p14="http://schemas.microsoft.com/office/powerpoint/2010/main" val="2605522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D2694-FEE9-47D9-4F98-6250F5CE1FA1}"/>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0F6F84D2-1265-1580-A0A9-8B76F0B712DE}"/>
              </a:ext>
            </a:extLst>
          </p:cNvPr>
          <p:cNvSpPr txBox="1">
            <a:spLocks noGrp="1"/>
          </p:cNvSpPr>
          <p:nvPr>
            <p:ph type="title" idx="4294967295"/>
          </p:nvPr>
        </p:nvSpPr>
        <p:spPr>
          <a:xfrm>
            <a:off x="471174" y="374600"/>
            <a:ext cx="11645793" cy="8282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n-lt"/>
                <a:ea typeface="+mj-ea"/>
                <a:cs typeface="+mj-cs"/>
              </a:rPr>
              <a:t>System thinking techniques: </a:t>
            </a:r>
            <a:br>
              <a:rPr kumimoji="0" lang="en-US" sz="3600" b="1" i="0" u="none" strike="noStrike" kern="1200" cap="none" spc="0" normalizeH="0" baseline="0" noProof="0" dirty="0">
                <a:ln>
                  <a:noFill/>
                </a:ln>
                <a:solidFill>
                  <a:schemeClr val="tx1"/>
                </a:solidFill>
                <a:effectLst/>
                <a:uLnTx/>
                <a:uFillTx/>
                <a:latin typeface="+mn-lt"/>
                <a:ea typeface="+mj-ea"/>
                <a:cs typeface="+mj-cs"/>
              </a:rPr>
            </a:br>
            <a:r>
              <a:rPr kumimoji="0" lang="en-US" sz="3600" b="1" i="0" u="none" strike="noStrike" kern="1200" cap="none" spc="0" normalizeH="0" baseline="0" noProof="0" dirty="0">
                <a:ln>
                  <a:noFill/>
                </a:ln>
                <a:solidFill>
                  <a:schemeClr val="tx1"/>
                </a:solidFill>
                <a:effectLst/>
                <a:uLnTx/>
                <a:uFillTx/>
                <a:latin typeface="+mn-lt"/>
                <a:ea typeface="+mj-ea"/>
                <a:cs typeface="+mj-cs"/>
              </a:rPr>
              <a:t>Causal Loop  Diagrams</a:t>
            </a:r>
            <a:endParaRPr kumimoji="0" lang="en-GB" sz="3600" b="1" i="0" u="none" strike="noStrike" kern="1200" cap="none" spc="0" normalizeH="0" baseline="0" noProof="0" dirty="0">
              <a:ln>
                <a:noFill/>
              </a:ln>
              <a:solidFill>
                <a:schemeClr val="tx1"/>
              </a:solidFill>
              <a:effectLst/>
              <a:uLnTx/>
              <a:uFillTx/>
              <a:latin typeface="+mn-lt"/>
              <a:ea typeface="+mj-ea"/>
              <a:cs typeface="+mj-cs"/>
            </a:endParaRPr>
          </a:p>
        </p:txBody>
      </p:sp>
      <p:sp>
        <p:nvSpPr>
          <p:cNvPr id="2" name="TextBox 1">
            <a:extLst>
              <a:ext uri="{FF2B5EF4-FFF2-40B4-BE49-F238E27FC236}">
                <a16:creationId xmlns:a16="http://schemas.microsoft.com/office/drawing/2014/main" id="{83294C37-997D-3FB3-8C72-851AC118E04D}"/>
              </a:ext>
            </a:extLst>
          </p:cNvPr>
          <p:cNvSpPr txBox="1"/>
          <p:nvPr/>
        </p:nvSpPr>
        <p:spPr>
          <a:xfrm>
            <a:off x="557587" y="1166893"/>
            <a:ext cx="10968986" cy="707886"/>
          </a:xfrm>
          <a:prstGeom prst="rect">
            <a:avLst/>
          </a:prstGeom>
          <a:noFill/>
        </p:spPr>
        <p:txBody>
          <a:bodyPr wrap="square" rtlCol="0">
            <a:spAutoFit/>
          </a:bodyPr>
          <a:lstStyle/>
          <a:p>
            <a:r>
              <a:rPr lang="en-US" sz="2000" dirty="0"/>
              <a:t>Related to multiple cause diagrams and </a:t>
            </a:r>
            <a:r>
              <a:rPr lang="en-GB" dirty="0"/>
              <a:t>are used to graphically depict dynamic interrelationships among variables you may not have considered before</a:t>
            </a:r>
            <a:r>
              <a:rPr lang="en-US" sz="2000" dirty="0"/>
              <a:t>: </a:t>
            </a:r>
            <a:endParaRPr lang="en-GB" sz="2000" dirty="0"/>
          </a:p>
        </p:txBody>
      </p:sp>
      <p:grpSp>
        <p:nvGrpSpPr>
          <p:cNvPr id="5" name="Group 4" descr="&quot;Variable A&quot; has one out-going and two in-coming branches. Out-going branch goes to &quot;Variable B&quot; with &quot;cause in same direction&quot; and &quot;balancing&quot;. In-coming branches comes from &quot;Variable B&quot; with &quot;cause in same direction&quot; and &quot;balancing&quot;, and &quot;Variable C&quot; with &quot;cause in opposite direction&quot; and &quot;time delays&quot;">
            <a:extLst>
              <a:ext uri="{FF2B5EF4-FFF2-40B4-BE49-F238E27FC236}">
                <a16:creationId xmlns:a16="http://schemas.microsoft.com/office/drawing/2014/main" id="{CA3FE2D7-5CF9-3F04-F47B-20E12206C75C}"/>
              </a:ext>
            </a:extLst>
          </p:cNvPr>
          <p:cNvGrpSpPr/>
          <p:nvPr/>
        </p:nvGrpSpPr>
        <p:grpSpPr>
          <a:xfrm>
            <a:off x="1162046" y="2566803"/>
            <a:ext cx="1420582" cy="1714072"/>
            <a:chOff x="1162046" y="2566803"/>
            <a:chExt cx="1420582" cy="1714072"/>
          </a:xfrm>
        </p:grpSpPr>
        <p:sp>
          <p:nvSpPr>
            <p:cNvPr id="7" name="TextBox 6">
              <a:extLst>
                <a:ext uri="{FF2B5EF4-FFF2-40B4-BE49-F238E27FC236}">
                  <a16:creationId xmlns:a16="http://schemas.microsoft.com/office/drawing/2014/main" id="{F1BAD9F1-F6C6-2525-0FFC-30943BF6CC3F}"/>
                </a:ext>
              </a:extLst>
            </p:cNvPr>
            <p:cNvSpPr txBox="1"/>
            <p:nvPr/>
          </p:nvSpPr>
          <p:spPr>
            <a:xfrm>
              <a:off x="1162046" y="2566803"/>
              <a:ext cx="1420582" cy="369332"/>
            </a:xfrm>
            <a:prstGeom prst="rect">
              <a:avLst/>
            </a:prstGeom>
            <a:noFill/>
          </p:spPr>
          <p:txBody>
            <a:bodyPr wrap="none" rtlCol="0">
              <a:spAutoFit/>
            </a:bodyPr>
            <a:lstStyle/>
            <a:p>
              <a:r>
                <a:rPr lang="en-GB" b="1" dirty="0"/>
                <a:t>Variable A</a:t>
              </a:r>
            </a:p>
          </p:txBody>
        </p:sp>
        <p:cxnSp>
          <p:nvCxnSpPr>
            <p:cNvPr id="20" name="Connector: Curved 19">
              <a:extLst>
                <a:ext uri="{FF2B5EF4-FFF2-40B4-BE49-F238E27FC236}">
                  <a16:creationId xmlns:a16="http://schemas.microsoft.com/office/drawing/2014/main" id="{D0203BFC-6CAB-F282-16E9-7030C3F728F8}"/>
                </a:ext>
                <a:ext uri="{C183D7F6-B498-43B3-948B-1728B52AA6E4}">
                  <adec:decorative xmlns:adec="http://schemas.microsoft.com/office/drawing/2017/decorative" val="1"/>
                </a:ext>
              </a:extLst>
            </p:cNvPr>
            <p:cNvCxnSpPr>
              <a:stCxn id="7" idx="2"/>
              <a:endCxn id="6" idx="1"/>
            </p:cNvCxnSpPr>
            <p:nvPr/>
          </p:nvCxnSpPr>
          <p:spPr>
            <a:xfrm rot="16200000" flipH="1">
              <a:off x="1485134" y="3323337"/>
              <a:ext cx="1344740" cy="570335"/>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9" name="Group 8" descr="&quot;Variable B&quot; has two out-going and two in-coming branches. Out-going, one branch goes to &quot;Variable A&quot; with &quot;cause in same direction&quot; and &quot;balancing&quot; and one goes to &quot;Variable C&quot; with &quot;cause in opposite direction&quot; and &quot;reinforcing&quot;. In-coming branches comes from &quot;Variable A&quot; with &quot;cause in same direction&quot; and &quot;balancing&quot;, and &quot;Variable C&quot; with &quot;cause in same direction&quot; and &quot;reinforcing&quot;">
            <a:extLst>
              <a:ext uri="{FF2B5EF4-FFF2-40B4-BE49-F238E27FC236}">
                <a16:creationId xmlns:a16="http://schemas.microsoft.com/office/drawing/2014/main" id="{F6F57F44-1007-3F1C-751F-0CDFD43CA7FB}"/>
              </a:ext>
            </a:extLst>
          </p:cNvPr>
          <p:cNvGrpSpPr/>
          <p:nvPr/>
        </p:nvGrpSpPr>
        <p:grpSpPr>
          <a:xfrm>
            <a:off x="2442672" y="2751469"/>
            <a:ext cx="1402948" cy="3502478"/>
            <a:chOff x="2442672" y="2751469"/>
            <a:chExt cx="1402948" cy="3502478"/>
          </a:xfrm>
        </p:grpSpPr>
        <p:sp>
          <p:nvSpPr>
            <p:cNvPr id="6" name="TextBox 5">
              <a:extLst>
                <a:ext uri="{FF2B5EF4-FFF2-40B4-BE49-F238E27FC236}">
                  <a16:creationId xmlns:a16="http://schemas.microsoft.com/office/drawing/2014/main" id="{B0ED9E7B-8DFC-97E6-F0C9-3EA2AA22A8A8}"/>
                </a:ext>
              </a:extLst>
            </p:cNvPr>
            <p:cNvSpPr txBox="1"/>
            <p:nvPr/>
          </p:nvSpPr>
          <p:spPr>
            <a:xfrm>
              <a:off x="2442672" y="4096209"/>
              <a:ext cx="1402948" cy="369332"/>
            </a:xfrm>
            <a:prstGeom prst="rect">
              <a:avLst/>
            </a:prstGeom>
            <a:noFill/>
          </p:spPr>
          <p:txBody>
            <a:bodyPr wrap="none" rtlCol="0">
              <a:spAutoFit/>
            </a:bodyPr>
            <a:lstStyle/>
            <a:p>
              <a:r>
                <a:rPr lang="en-GB" b="1" dirty="0"/>
                <a:t>Variable B</a:t>
              </a:r>
            </a:p>
          </p:txBody>
        </p:sp>
        <p:cxnSp>
          <p:nvCxnSpPr>
            <p:cNvPr id="56" name="Connector: Curved 55">
              <a:extLst>
                <a:ext uri="{FF2B5EF4-FFF2-40B4-BE49-F238E27FC236}">
                  <a16:creationId xmlns:a16="http://schemas.microsoft.com/office/drawing/2014/main" id="{FFFDFA98-E748-495F-F424-D03F902E4F7A}"/>
                </a:ext>
                <a:ext uri="{C183D7F6-B498-43B3-948B-1728B52AA6E4}">
                  <adec:decorative xmlns:adec="http://schemas.microsoft.com/office/drawing/2017/decorative" val="1"/>
                </a:ext>
              </a:extLst>
            </p:cNvPr>
            <p:cNvCxnSpPr>
              <a:cxnSpLocks/>
              <a:stCxn id="6" idx="2"/>
            </p:cNvCxnSpPr>
            <p:nvPr/>
          </p:nvCxnSpPr>
          <p:spPr>
            <a:xfrm rot="16200000" flipH="1">
              <a:off x="2498715" y="5110972"/>
              <a:ext cx="1788407" cy="497544"/>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3" name="Connector: Curved 72">
              <a:extLst>
                <a:ext uri="{FF2B5EF4-FFF2-40B4-BE49-F238E27FC236}">
                  <a16:creationId xmlns:a16="http://schemas.microsoft.com/office/drawing/2014/main" id="{781EF339-2BC2-E62E-7891-7D947853755D}"/>
                </a:ext>
                <a:ext uri="{C183D7F6-B498-43B3-948B-1728B52AA6E4}">
                  <adec:decorative xmlns:adec="http://schemas.microsoft.com/office/drawing/2017/decorative" val="1"/>
                </a:ext>
              </a:extLst>
            </p:cNvPr>
            <p:cNvCxnSpPr>
              <a:stCxn id="6" idx="0"/>
              <a:endCxn id="7" idx="3"/>
            </p:cNvCxnSpPr>
            <p:nvPr/>
          </p:nvCxnSpPr>
          <p:spPr>
            <a:xfrm rot="16200000" flipV="1">
              <a:off x="2191017" y="3143080"/>
              <a:ext cx="1344740" cy="561518"/>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10" name="Group 9" descr="&quot;Variable C&quot; has two out-going and one in-coming branches. Out-going, one branch goes to &quot;Variable A&quot; with &quot;cause in opposite direction&quot; and &quot;time delays&quot; and one goes to &quot;Variable B&quot; with &quot;cause in same direction&quot; and &quot;reinforcing&quot;. In-coming branch comes from &quot;Variable B&quot; with &quot;cause in opposite direction&quot; and &quot;reinforcing&quot;">
            <a:extLst>
              <a:ext uri="{FF2B5EF4-FFF2-40B4-BE49-F238E27FC236}">
                <a16:creationId xmlns:a16="http://schemas.microsoft.com/office/drawing/2014/main" id="{562D58B4-A3DD-C17F-F85A-36C8D289117E}"/>
              </a:ext>
            </a:extLst>
          </p:cNvPr>
          <p:cNvGrpSpPr/>
          <p:nvPr/>
        </p:nvGrpSpPr>
        <p:grpSpPr>
          <a:xfrm>
            <a:off x="1872337" y="2566803"/>
            <a:ext cx="3204450" cy="3834877"/>
            <a:chOff x="1872337" y="2566803"/>
            <a:chExt cx="3204450" cy="3834877"/>
          </a:xfrm>
        </p:grpSpPr>
        <p:sp>
          <p:nvSpPr>
            <p:cNvPr id="11" name="TextBox 10">
              <a:extLst>
                <a:ext uri="{FF2B5EF4-FFF2-40B4-BE49-F238E27FC236}">
                  <a16:creationId xmlns:a16="http://schemas.microsoft.com/office/drawing/2014/main" id="{95A72C27-5963-2188-D789-5A8A26A559EA}"/>
                </a:ext>
              </a:extLst>
            </p:cNvPr>
            <p:cNvSpPr txBox="1"/>
            <p:nvPr/>
          </p:nvSpPr>
          <p:spPr>
            <a:xfrm>
              <a:off x="3600101" y="6032348"/>
              <a:ext cx="1476686" cy="369332"/>
            </a:xfrm>
            <a:prstGeom prst="rect">
              <a:avLst/>
            </a:prstGeom>
            <a:noFill/>
          </p:spPr>
          <p:txBody>
            <a:bodyPr wrap="none" rtlCol="0">
              <a:spAutoFit/>
            </a:bodyPr>
            <a:lstStyle/>
            <a:p>
              <a:r>
                <a:rPr lang="en-GB" b="1" dirty="0"/>
                <a:t>Variable C </a:t>
              </a:r>
            </a:p>
          </p:txBody>
        </p:sp>
        <p:cxnSp>
          <p:nvCxnSpPr>
            <p:cNvPr id="29" name="Connector: Curved 28">
              <a:extLst>
                <a:ext uri="{FF2B5EF4-FFF2-40B4-BE49-F238E27FC236}">
                  <a16:creationId xmlns:a16="http://schemas.microsoft.com/office/drawing/2014/main" id="{B845CDCB-60A4-B111-ABD1-ADA939824766}"/>
                </a:ext>
                <a:ext uri="{C183D7F6-B498-43B3-948B-1728B52AA6E4}">
                  <adec:decorative xmlns:adec="http://schemas.microsoft.com/office/drawing/2017/decorative" val="1"/>
                </a:ext>
              </a:extLst>
            </p:cNvPr>
            <p:cNvCxnSpPr>
              <a:cxnSpLocks/>
              <a:stCxn id="11" idx="3"/>
              <a:endCxn id="7" idx="0"/>
            </p:cNvCxnSpPr>
            <p:nvPr/>
          </p:nvCxnSpPr>
          <p:spPr>
            <a:xfrm flipH="1" flipV="1">
              <a:off x="1872337" y="2566803"/>
              <a:ext cx="3204450" cy="3650211"/>
            </a:xfrm>
            <a:prstGeom prst="curvedConnector4">
              <a:avLst>
                <a:gd name="adj1" fmla="val -7134"/>
                <a:gd name="adj2" fmla="val 116656"/>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1" name="Connector: Curved 50">
              <a:extLst>
                <a:ext uri="{FF2B5EF4-FFF2-40B4-BE49-F238E27FC236}">
                  <a16:creationId xmlns:a16="http://schemas.microsoft.com/office/drawing/2014/main" id="{238AE4E1-ED59-44FC-19DA-870CCDA21810}"/>
                </a:ext>
                <a:ext uri="{C183D7F6-B498-43B3-948B-1728B52AA6E4}">
                  <adec:decorative xmlns:adec="http://schemas.microsoft.com/office/drawing/2017/decorative" val="1"/>
                </a:ext>
              </a:extLst>
            </p:cNvPr>
            <p:cNvCxnSpPr>
              <a:cxnSpLocks/>
              <a:endCxn id="6" idx="3"/>
            </p:cNvCxnSpPr>
            <p:nvPr/>
          </p:nvCxnSpPr>
          <p:spPr>
            <a:xfrm rot="16200000" flipV="1">
              <a:off x="3218624" y="4907872"/>
              <a:ext cx="1788407" cy="534413"/>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3" name="TextBox 2">
            <a:extLst>
              <a:ext uri="{FF2B5EF4-FFF2-40B4-BE49-F238E27FC236}">
                <a16:creationId xmlns:a16="http://schemas.microsoft.com/office/drawing/2014/main" id="{6FD00157-255D-193C-668C-A8760A4E0D2B}"/>
              </a:ext>
            </a:extLst>
          </p:cNvPr>
          <p:cNvSpPr txBox="1"/>
          <p:nvPr/>
        </p:nvSpPr>
        <p:spPr>
          <a:xfrm>
            <a:off x="6802603" y="2731814"/>
            <a:ext cx="4969630" cy="1938992"/>
          </a:xfrm>
          <a:prstGeom prst="rect">
            <a:avLst/>
          </a:prstGeom>
          <a:noFill/>
        </p:spPr>
        <p:txBody>
          <a:bodyPr wrap="none" rtlCol="0">
            <a:spAutoFit/>
          </a:bodyPr>
          <a:lstStyle/>
          <a:p>
            <a:r>
              <a:rPr lang="en-GB" sz="2400" dirty="0"/>
              <a:t>O – cause in opposite direction</a:t>
            </a:r>
          </a:p>
          <a:p>
            <a:r>
              <a:rPr lang="en-GB" sz="2400" dirty="0"/>
              <a:t>S – cause in same direction</a:t>
            </a:r>
          </a:p>
          <a:p>
            <a:r>
              <a:rPr lang="en-GB" sz="2400" dirty="0"/>
              <a:t>R – reinforcing</a:t>
            </a:r>
          </a:p>
          <a:p>
            <a:r>
              <a:rPr lang="en-GB" sz="2400" dirty="0"/>
              <a:t>B – balancing</a:t>
            </a:r>
          </a:p>
          <a:p>
            <a:r>
              <a:rPr lang="en-GB" sz="2400" dirty="0"/>
              <a:t>   - time delays</a:t>
            </a:r>
          </a:p>
        </p:txBody>
      </p:sp>
      <p:sp>
        <p:nvSpPr>
          <p:cNvPr id="4" name="TextBox 3">
            <a:extLst>
              <a:ext uri="{FF2B5EF4-FFF2-40B4-BE49-F238E27FC236}">
                <a16:creationId xmlns:a16="http://schemas.microsoft.com/office/drawing/2014/main" id="{14F0B252-4B42-3436-E8F5-D9DF7CA78A11}"/>
              </a:ext>
            </a:extLst>
          </p:cNvPr>
          <p:cNvSpPr txBox="1"/>
          <p:nvPr/>
        </p:nvSpPr>
        <p:spPr>
          <a:xfrm>
            <a:off x="6578466" y="4172801"/>
            <a:ext cx="677108" cy="388889"/>
          </a:xfrm>
          <a:prstGeom prst="rect">
            <a:avLst/>
          </a:prstGeom>
          <a:noFill/>
        </p:spPr>
        <p:txBody>
          <a:bodyPr vert="vert" wrap="none" rtlCol="0">
            <a:spAutoFit/>
          </a:bodyPr>
          <a:lstStyle/>
          <a:p>
            <a:r>
              <a:rPr lang="en-GB" sz="3200" dirty="0"/>
              <a:t>=</a:t>
            </a:r>
          </a:p>
        </p:txBody>
      </p:sp>
      <p:sp>
        <p:nvSpPr>
          <p:cNvPr id="48" name="TextBox 47">
            <a:extLst>
              <a:ext uri="{FF2B5EF4-FFF2-40B4-BE49-F238E27FC236}">
                <a16:creationId xmlns:a16="http://schemas.microsoft.com/office/drawing/2014/main" id="{E65ED955-BA79-2497-BA46-14E6F5BF700A}"/>
              </a:ext>
            </a:extLst>
          </p:cNvPr>
          <p:cNvSpPr txBox="1"/>
          <p:nvPr/>
        </p:nvSpPr>
        <p:spPr>
          <a:xfrm>
            <a:off x="1589322" y="3452622"/>
            <a:ext cx="335348" cy="400110"/>
          </a:xfrm>
          <a:prstGeom prst="rect">
            <a:avLst/>
          </a:prstGeom>
          <a:noFill/>
        </p:spPr>
        <p:txBody>
          <a:bodyPr wrap="none" rtlCol="0">
            <a:spAutoFit/>
          </a:bodyPr>
          <a:lstStyle/>
          <a:p>
            <a:r>
              <a:rPr lang="en-GB" sz="2000" dirty="0"/>
              <a:t>S</a:t>
            </a:r>
          </a:p>
        </p:txBody>
      </p:sp>
      <p:sp>
        <p:nvSpPr>
          <p:cNvPr id="22" name="TextBox 21">
            <a:extLst>
              <a:ext uri="{FF2B5EF4-FFF2-40B4-BE49-F238E27FC236}">
                <a16:creationId xmlns:a16="http://schemas.microsoft.com/office/drawing/2014/main" id="{FA340A51-9BEE-D0AF-82D3-B8AEA3B53A61}"/>
              </a:ext>
            </a:extLst>
          </p:cNvPr>
          <p:cNvSpPr txBox="1"/>
          <p:nvPr/>
        </p:nvSpPr>
        <p:spPr>
          <a:xfrm>
            <a:off x="2363657" y="3375678"/>
            <a:ext cx="341760" cy="400110"/>
          </a:xfrm>
          <a:prstGeom prst="rect">
            <a:avLst/>
          </a:prstGeom>
          <a:noFill/>
        </p:spPr>
        <p:txBody>
          <a:bodyPr wrap="none" rtlCol="0">
            <a:spAutoFit/>
          </a:bodyPr>
          <a:lstStyle/>
          <a:p>
            <a:r>
              <a:rPr lang="en-GB" sz="2000" dirty="0"/>
              <a:t>B</a:t>
            </a:r>
          </a:p>
        </p:txBody>
      </p:sp>
      <p:sp>
        <p:nvSpPr>
          <p:cNvPr id="74" name="TextBox 73">
            <a:extLst>
              <a:ext uri="{FF2B5EF4-FFF2-40B4-BE49-F238E27FC236}">
                <a16:creationId xmlns:a16="http://schemas.microsoft.com/office/drawing/2014/main" id="{0716124A-A770-FED2-81A9-B16D29071B43}"/>
              </a:ext>
            </a:extLst>
          </p:cNvPr>
          <p:cNvSpPr txBox="1"/>
          <p:nvPr/>
        </p:nvSpPr>
        <p:spPr>
          <a:xfrm>
            <a:off x="3094439" y="3145848"/>
            <a:ext cx="335348" cy="400110"/>
          </a:xfrm>
          <a:prstGeom prst="rect">
            <a:avLst/>
          </a:prstGeom>
          <a:noFill/>
        </p:spPr>
        <p:txBody>
          <a:bodyPr wrap="none" rtlCol="0">
            <a:spAutoFit/>
          </a:bodyPr>
          <a:lstStyle/>
          <a:p>
            <a:r>
              <a:rPr lang="en-GB" sz="2000" dirty="0"/>
              <a:t>S</a:t>
            </a:r>
          </a:p>
        </p:txBody>
      </p:sp>
      <p:sp>
        <p:nvSpPr>
          <p:cNvPr id="47" name="TextBox 46">
            <a:extLst>
              <a:ext uri="{FF2B5EF4-FFF2-40B4-BE49-F238E27FC236}">
                <a16:creationId xmlns:a16="http://schemas.microsoft.com/office/drawing/2014/main" id="{78A0F0C9-1884-3897-8BE3-4ABD975BEC63}"/>
              </a:ext>
            </a:extLst>
          </p:cNvPr>
          <p:cNvSpPr txBox="1"/>
          <p:nvPr/>
        </p:nvSpPr>
        <p:spPr>
          <a:xfrm>
            <a:off x="2890564" y="5543856"/>
            <a:ext cx="386644" cy="400110"/>
          </a:xfrm>
          <a:prstGeom prst="rect">
            <a:avLst/>
          </a:prstGeom>
          <a:noFill/>
        </p:spPr>
        <p:txBody>
          <a:bodyPr wrap="none" rtlCol="0">
            <a:spAutoFit/>
          </a:bodyPr>
          <a:lstStyle/>
          <a:p>
            <a:r>
              <a:rPr lang="en-GB" sz="2000" dirty="0"/>
              <a:t>O</a:t>
            </a:r>
          </a:p>
        </p:txBody>
      </p:sp>
      <p:sp>
        <p:nvSpPr>
          <p:cNvPr id="23" name="TextBox 22">
            <a:extLst>
              <a:ext uri="{FF2B5EF4-FFF2-40B4-BE49-F238E27FC236}">
                <a16:creationId xmlns:a16="http://schemas.microsoft.com/office/drawing/2014/main" id="{AFAC87A1-E492-3CA2-92EE-E57330F8F14A}"/>
              </a:ext>
            </a:extLst>
          </p:cNvPr>
          <p:cNvSpPr txBox="1"/>
          <p:nvPr/>
        </p:nvSpPr>
        <p:spPr>
          <a:xfrm>
            <a:off x="3573577" y="5143746"/>
            <a:ext cx="340158" cy="400110"/>
          </a:xfrm>
          <a:prstGeom prst="rect">
            <a:avLst/>
          </a:prstGeom>
          <a:noFill/>
        </p:spPr>
        <p:txBody>
          <a:bodyPr wrap="none" rtlCol="0">
            <a:spAutoFit/>
          </a:bodyPr>
          <a:lstStyle/>
          <a:p>
            <a:r>
              <a:rPr lang="en-GB" sz="2000" dirty="0"/>
              <a:t>R</a:t>
            </a:r>
          </a:p>
        </p:txBody>
      </p:sp>
      <p:sp>
        <p:nvSpPr>
          <p:cNvPr id="49" name="TextBox 48">
            <a:extLst>
              <a:ext uri="{FF2B5EF4-FFF2-40B4-BE49-F238E27FC236}">
                <a16:creationId xmlns:a16="http://schemas.microsoft.com/office/drawing/2014/main" id="{AAABE632-3338-2CB1-433D-22A500D2ADE3}"/>
              </a:ext>
            </a:extLst>
          </p:cNvPr>
          <p:cNvSpPr txBox="1"/>
          <p:nvPr/>
        </p:nvSpPr>
        <p:spPr>
          <a:xfrm>
            <a:off x="4338444" y="5208348"/>
            <a:ext cx="335348" cy="400110"/>
          </a:xfrm>
          <a:prstGeom prst="rect">
            <a:avLst/>
          </a:prstGeom>
          <a:noFill/>
        </p:spPr>
        <p:txBody>
          <a:bodyPr wrap="none" rtlCol="0">
            <a:spAutoFit/>
          </a:bodyPr>
          <a:lstStyle/>
          <a:p>
            <a:r>
              <a:rPr lang="en-GB" sz="2000" dirty="0"/>
              <a:t>S</a:t>
            </a:r>
          </a:p>
        </p:txBody>
      </p:sp>
      <p:sp>
        <p:nvSpPr>
          <p:cNvPr id="45" name="TextBox 44">
            <a:extLst>
              <a:ext uri="{FF2B5EF4-FFF2-40B4-BE49-F238E27FC236}">
                <a16:creationId xmlns:a16="http://schemas.microsoft.com/office/drawing/2014/main" id="{62814820-BDEF-C089-7130-69B2181D6E82}"/>
              </a:ext>
            </a:extLst>
          </p:cNvPr>
          <p:cNvSpPr txBox="1"/>
          <p:nvPr/>
        </p:nvSpPr>
        <p:spPr>
          <a:xfrm>
            <a:off x="5203098" y="3250588"/>
            <a:ext cx="386644" cy="400110"/>
          </a:xfrm>
          <a:prstGeom prst="rect">
            <a:avLst/>
          </a:prstGeom>
          <a:noFill/>
        </p:spPr>
        <p:txBody>
          <a:bodyPr wrap="none" rtlCol="0">
            <a:spAutoFit/>
          </a:bodyPr>
          <a:lstStyle/>
          <a:p>
            <a:r>
              <a:rPr lang="en-GB" sz="2000" dirty="0"/>
              <a:t>O</a:t>
            </a:r>
          </a:p>
        </p:txBody>
      </p:sp>
      <p:sp>
        <p:nvSpPr>
          <p:cNvPr id="54" name="TextBox 53">
            <a:extLst>
              <a:ext uri="{FF2B5EF4-FFF2-40B4-BE49-F238E27FC236}">
                <a16:creationId xmlns:a16="http://schemas.microsoft.com/office/drawing/2014/main" id="{CC19CDB9-AD6C-EE5B-72A5-DA2CDB9EFF52}"/>
              </a:ext>
            </a:extLst>
          </p:cNvPr>
          <p:cNvSpPr txBox="1"/>
          <p:nvPr/>
        </p:nvSpPr>
        <p:spPr>
          <a:xfrm rot="3960423">
            <a:off x="4742558" y="2919472"/>
            <a:ext cx="677108" cy="388889"/>
          </a:xfrm>
          <a:prstGeom prst="rect">
            <a:avLst/>
          </a:prstGeom>
          <a:noFill/>
        </p:spPr>
        <p:txBody>
          <a:bodyPr vert="vert" wrap="none" rtlCol="0">
            <a:spAutoFit/>
          </a:bodyPr>
          <a:lstStyle/>
          <a:p>
            <a:r>
              <a:rPr lang="en-GB" sz="3200" dirty="0"/>
              <a:t>=</a:t>
            </a:r>
          </a:p>
        </p:txBody>
      </p:sp>
      <p:sp>
        <p:nvSpPr>
          <p:cNvPr id="32" name="TextBox 31">
            <a:extLst>
              <a:ext uri="{FF2B5EF4-FFF2-40B4-BE49-F238E27FC236}">
                <a16:creationId xmlns:a16="http://schemas.microsoft.com/office/drawing/2014/main" id="{FEEB7FF5-4A94-10EF-4696-A8D903279C5B}"/>
              </a:ext>
            </a:extLst>
          </p:cNvPr>
          <p:cNvSpPr txBox="1"/>
          <p:nvPr/>
        </p:nvSpPr>
        <p:spPr>
          <a:xfrm>
            <a:off x="6615305" y="6253317"/>
            <a:ext cx="5367175" cy="369332"/>
          </a:xfrm>
          <a:prstGeom prst="rect">
            <a:avLst/>
          </a:prstGeom>
          <a:noFill/>
        </p:spPr>
        <p:txBody>
          <a:bodyPr wrap="none" rtlCol="0">
            <a:spAutoFit/>
          </a:bodyPr>
          <a:lstStyle/>
          <a:p>
            <a:r>
              <a:rPr lang="en-GB" dirty="0">
                <a:hlinkClick r:id="rId3"/>
              </a:rPr>
              <a:t>Causal Loop Diagrams </a:t>
            </a:r>
            <a:r>
              <a:rPr lang="en-GB" dirty="0"/>
              <a:t>– the Open University </a:t>
            </a:r>
          </a:p>
        </p:txBody>
      </p:sp>
    </p:spTree>
    <p:extLst>
      <p:ext uri="{BB962C8B-B14F-4D97-AF65-F5344CB8AC3E}">
        <p14:creationId xmlns:p14="http://schemas.microsoft.com/office/powerpoint/2010/main" val="361494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9EF75-8CB7-FCF5-F3CF-1EC4EB6AA5FD}"/>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802BE1BA-EACC-B720-338F-84A937595FDF}"/>
              </a:ext>
            </a:extLst>
          </p:cNvPr>
          <p:cNvSpPr txBox="1">
            <a:spLocks noGrp="1"/>
          </p:cNvSpPr>
          <p:nvPr>
            <p:ph type="title" idx="4294967295"/>
          </p:nvPr>
        </p:nvSpPr>
        <p:spPr>
          <a:xfrm>
            <a:off x="396856" y="233680"/>
            <a:ext cx="8198504" cy="8282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Poppins" panose="00000500000000000000" pitchFamily="2" charset="0"/>
                <a:ea typeface="+mj-ea"/>
                <a:cs typeface="Poppins" panose="00000500000000000000" pitchFamily="2" charset="0"/>
              </a:rPr>
              <a:t>What is a system? - Examples </a:t>
            </a:r>
            <a:endParaRPr kumimoji="0" lang="en-GB" sz="4000" b="1" i="0" u="none" strike="noStrike" kern="1200" cap="none" spc="0" normalizeH="0" baseline="0" noProof="0" dirty="0">
              <a:ln>
                <a:noFill/>
              </a:ln>
              <a:solidFill>
                <a:schemeClr val="tx1"/>
              </a:solidFill>
              <a:effectLst/>
              <a:uLnTx/>
              <a:uFillTx/>
              <a:latin typeface="Poppins" panose="00000500000000000000" pitchFamily="2" charset="0"/>
              <a:ea typeface="+mj-ea"/>
              <a:cs typeface="Poppins" panose="00000500000000000000" pitchFamily="2" charset="0"/>
            </a:endParaRPr>
          </a:p>
        </p:txBody>
      </p:sp>
      <p:sp>
        <p:nvSpPr>
          <p:cNvPr id="12" name="Content Placeholder 2">
            <a:extLst>
              <a:ext uri="{FF2B5EF4-FFF2-40B4-BE49-F238E27FC236}">
                <a16:creationId xmlns:a16="http://schemas.microsoft.com/office/drawing/2014/main" id="{16A750E2-CB5A-8D8B-C462-8318EAC13325}"/>
              </a:ext>
            </a:extLst>
          </p:cNvPr>
          <p:cNvSpPr txBox="1">
            <a:spLocks/>
          </p:cNvSpPr>
          <p:nvPr/>
        </p:nvSpPr>
        <p:spPr>
          <a:xfrm>
            <a:off x="356731" y="1239269"/>
            <a:ext cx="11589463" cy="135509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0" fontAlgn="base">
              <a:lnSpc>
                <a:spcPct val="100000"/>
              </a:lnSpc>
              <a:spcAft>
                <a:spcPts val="800"/>
              </a:spcAft>
            </a:pPr>
            <a:r>
              <a:rPr lang="en-US" sz="2800" b="0" i="0" dirty="0">
                <a:solidFill>
                  <a:srgbClr val="000000"/>
                </a:solidFill>
                <a:effectLst/>
                <a:latin typeface="Poppins" panose="00000500000000000000" pitchFamily="2" charset="0"/>
                <a:cs typeface="Poppins" panose="00000500000000000000" pitchFamily="2" charset="0"/>
              </a:rPr>
              <a:t>For example, a washing machine is composed of different components that function together. A toolbox is a collection of unrelated objects.</a:t>
            </a:r>
          </a:p>
          <a:p>
            <a:pPr algn="l" rtl="0" fontAlgn="base">
              <a:lnSpc>
                <a:spcPct val="100000"/>
              </a:lnSpc>
              <a:spcAft>
                <a:spcPts val="800"/>
              </a:spcAft>
            </a:pPr>
            <a:endParaRPr lang="en-US" sz="2000" b="0" i="0" dirty="0">
              <a:solidFill>
                <a:srgbClr val="000000"/>
              </a:solidFill>
              <a:effectLst/>
              <a:latin typeface="Poppins" panose="00000500000000000000" pitchFamily="2" charset="0"/>
              <a:cs typeface="Poppins" panose="00000500000000000000" pitchFamily="2" charset="0"/>
            </a:endParaRPr>
          </a:p>
          <a:p>
            <a:pPr algn="l" rtl="0" fontAlgn="base">
              <a:lnSpc>
                <a:spcPct val="100000"/>
              </a:lnSpc>
              <a:spcAft>
                <a:spcPts val="800"/>
              </a:spcAft>
            </a:pPr>
            <a:endParaRPr lang="en-US" sz="2000" dirty="0">
              <a:solidFill>
                <a:srgbClr val="000000"/>
              </a:solidFill>
              <a:latin typeface="Poppins" panose="00000500000000000000" pitchFamily="2" charset="0"/>
              <a:cs typeface="Poppins" panose="00000500000000000000" pitchFamily="2" charset="0"/>
            </a:endParaRPr>
          </a:p>
          <a:p>
            <a:pPr algn="l" rtl="0" fontAlgn="base">
              <a:lnSpc>
                <a:spcPct val="100000"/>
              </a:lnSpc>
              <a:spcAft>
                <a:spcPts val="800"/>
              </a:spcAft>
            </a:pPr>
            <a:endParaRPr lang="en-US" sz="2000" b="0" i="0" dirty="0">
              <a:solidFill>
                <a:srgbClr val="000000"/>
              </a:solidFill>
              <a:effectLst/>
              <a:latin typeface="Poppins" panose="00000500000000000000" pitchFamily="2" charset="0"/>
              <a:cs typeface="Poppins" panose="00000500000000000000" pitchFamily="2" charset="0"/>
            </a:endParaRPr>
          </a:p>
          <a:p>
            <a:pPr algn="l" rtl="0" fontAlgn="base">
              <a:lnSpc>
                <a:spcPct val="100000"/>
              </a:lnSpc>
              <a:spcAft>
                <a:spcPts val="800"/>
              </a:spcAft>
            </a:pPr>
            <a:endParaRPr lang="en-US" sz="2000" dirty="0">
              <a:solidFill>
                <a:srgbClr val="000000"/>
              </a:solidFill>
              <a:latin typeface="Poppins" panose="00000500000000000000" pitchFamily="2" charset="0"/>
              <a:cs typeface="Poppins" panose="00000500000000000000" pitchFamily="2" charset="0"/>
            </a:endParaRPr>
          </a:p>
          <a:p>
            <a:pPr algn="l" rtl="0" fontAlgn="base">
              <a:lnSpc>
                <a:spcPct val="100000"/>
              </a:lnSpc>
              <a:spcAft>
                <a:spcPts val="800"/>
              </a:spcAft>
            </a:pPr>
            <a:endParaRPr lang="en-US" sz="2000" b="0" i="0" dirty="0">
              <a:solidFill>
                <a:srgbClr val="000000"/>
              </a:solidFill>
              <a:effectLst/>
              <a:latin typeface="Poppins" panose="00000500000000000000" pitchFamily="2" charset="0"/>
              <a:cs typeface="Poppins" panose="00000500000000000000" pitchFamily="2" charset="0"/>
            </a:endParaRPr>
          </a:p>
          <a:p>
            <a:pPr algn="l" rtl="0" fontAlgn="base">
              <a:lnSpc>
                <a:spcPct val="100000"/>
              </a:lnSpc>
              <a:spcAft>
                <a:spcPts val="800"/>
              </a:spcAft>
            </a:pPr>
            <a:endParaRPr lang="en-US" sz="2000" b="0" i="0" dirty="0">
              <a:solidFill>
                <a:srgbClr val="000000"/>
              </a:solidFill>
              <a:effectLst/>
              <a:latin typeface="Poppins" panose="00000500000000000000" pitchFamily="2" charset="0"/>
              <a:cs typeface="Poppins" panose="00000500000000000000" pitchFamily="2" charset="0"/>
            </a:endParaRPr>
          </a:p>
          <a:p>
            <a:pPr algn="l" rtl="0" fontAlgn="base">
              <a:lnSpc>
                <a:spcPct val="100000"/>
              </a:lnSpc>
              <a:spcAft>
                <a:spcPts val="800"/>
              </a:spcAft>
            </a:pPr>
            <a:endParaRPr lang="en-US" sz="2000" b="0" i="0" dirty="0">
              <a:solidFill>
                <a:srgbClr val="000000"/>
              </a:solidFill>
              <a:effectLst/>
              <a:latin typeface="Poppins" panose="00000500000000000000" pitchFamily="2" charset="0"/>
              <a:cs typeface="Poppins" panose="00000500000000000000" pitchFamily="2" charset="0"/>
            </a:endParaRPr>
          </a:p>
          <a:p>
            <a:pPr algn="l" rtl="0" fontAlgn="base">
              <a:lnSpc>
                <a:spcPct val="100000"/>
              </a:lnSpc>
              <a:spcAft>
                <a:spcPts val="800"/>
              </a:spcAft>
            </a:pPr>
            <a:endParaRPr lang="en-US" sz="2000" dirty="0">
              <a:solidFill>
                <a:srgbClr val="000000"/>
              </a:solidFill>
              <a:latin typeface="Poppins" panose="00000500000000000000" pitchFamily="2" charset="0"/>
              <a:cs typeface="Poppins" panose="00000500000000000000" pitchFamily="2" charset="0"/>
            </a:endParaRPr>
          </a:p>
          <a:p>
            <a:pPr algn="l" rtl="0" fontAlgn="base">
              <a:lnSpc>
                <a:spcPct val="100000"/>
              </a:lnSpc>
              <a:spcAft>
                <a:spcPts val="800"/>
              </a:spcAft>
            </a:pPr>
            <a:endParaRPr lang="en-US" sz="2000" b="0" i="0" dirty="0">
              <a:solidFill>
                <a:srgbClr val="000000"/>
              </a:solidFill>
              <a:effectLst/>
              <a:latin typeface="Poppins" panose="00000500000000000000" pitchFamily="2" charset="0"/>
              <a:cs typeface="Poppins" panose="00000500000000000000" pitchFamily="2" charset="0"/>
            </a:endParaRPr>
          </a:p>
          <a:p>
            <a:pPr algn="l" rtl="0" fontAlgn="base">
              <a:lnSpc>
                <a:spcPct val="100000"/>
              </a:lnSpc>
              <a:spcAft>
                <a:spcPts val="800"/>
              </a:spcAft>
            </a:pPr>
            <a:endParaRPr lang="en-US" sz="2000" b="0" i="0" dirty="0">
              <a:solidFill>
                <a:srgbClr val="000000"/>
              </a:solidFill>
              <a:effectLst/>
              <a:latin typeface="Poppins" panose="00000500000000000000" pitchFamily="2" charset="0"/>
              <a:cs typeface="Poppins" panose="00000500000000000000" pitchFamily="2" charset="0"/>
            </a:endParaRPr>
          </a:p>
          <a:p>
            <a:pPr algn="l" rtl="0" fontAlgn="base">
              <a:lnSpc>
                <a:spcPct val="100000"/>
              </a:lnSpc>
              <a:spcAft>
                <a:spcPts val="800"/>
              </a:spcAft>
            </a:pPr>
            <a:endParaRPr lang="en-US" sz="2800" dirty="0">
              <a:solidFill>
                <a:srgbClr val="000000"/>
              </a:solidFill>
              <a:latin typeface="Poppins" panose="00000500000000000000" pitchFamily="2" charset="0"/>
              <a:cs typeface="Poppins" panose="00000500000000000000" pitchFamily="2" charset="0"/>
            </a:endParaRPr>
          </a:p>
          <a:p>
            <a:pPr algn="l" rtl="0" fontAlgn="base">
              <a:lnSpc>
                <a:spcPts val="1477"/>
              </a:lnSpc>
              <a:spcAft>
                <a:spcPts val="800"/>
              </a:spcAft>
            </a:pPr>
            <a:endParaRPr lang="en-US" sz="2400" b="0" i="0" dirty="0">
              <a:solidFill>
                <a:srgbClr val="000000"/>
              </a:solidFill>
              <a:effectLst/>
              <a:latin typeface="Segoe UI" panose="020B0502040204020203" pitchFamily="34" charset="0"/>
            </a:endParaRPr>
          </a:p>
          <a:p>
            <a:pPr algn="l">
              <a:lnSpc>
                <a:spcPts val="3000"/>
              </a:lnSpc>
              <a:spcBef>
                <a:spcPts val="0"/>
              </a:spcBef>
            </a:pPr>
            <a:br>
              <a:rPr lang="en-US" sz="3200" dirty="0">
                <a:ea typeface="Lato Heavy" charset="0"/>
                <a:cs typeface="Mongolian Baiti" panose="03000500000000000000" pitchFamily="66" charset="0"/>
              </a:rPr>
            </a:br>
            <a:endParaRPr lang="en-US" sz="3200" dirty="0">
              <a:ea typeface="Lato Heavy" charset="0"/>
              <a:cs typeface="Mongolian Baiti" panose="03000500000000000000" pitchFamily="66" charset="0"/>
            </a:endParaRPr>
          </a:p>
          <a:p>
            <a:pPr>
              <a:lnSpc>
                <a:spcPts val="3000"/>
              </a:lnSpc>
              <a:spcBef>
                <a:spcPts val="0"/>
              </a:spcBef>
            </a:pPr>
            <a:endParaRPr lang="en-US" dirty="0">
              <a:latin typeface="Montserrat" panose="02000505000000020004" pitchFamily="2" charset="0"/>
              <a:ea typeface="Lato Heavy" charset="0"/>
              <a:cs typeface="Mongolian Baiti" panose="03000500000000000000" pitchFamily="66" charset="0"/>
            </a:endParaRPr>
          </a:p>
          <a:p>
            <a:pPr>
              <a:lnSpc>
                <a:spcPts val="3000"/>
              </a:lnSpc>
              <a:spcBef>
                <a:spcPts val="0"/>
              </a:spcBef>
            </a:pPr>
            <a:endParaRPr lang="en-US" dirty="0">
              <a:latin typeface="Montserrat" panose="02000505000000020004" pitchFamily="2" charset="0"/>
              <a:ea typeface="Lato Heavy" charset="0"/>
              <a:cs typeface="Mongolian Baiti" panose="03000500000000000000" pitchFamily="66" charset="0"/>
            </a:endParaRPr>
          </a:p>
          <a:p>
            <a:pPr>
              <a:lnSpc>
                <a:spcPts val="3000"/>
              </a:lnSpc>
              <a:spcBef>
                <a:spcPts val="0"/>
              </a:spcBef>
            </a:pPr>
            <a:endParaRPr lang="en-US" dirty="0">
              <a:latin typeface="Montserrat" panose="02000505000000020004" pitchFamily="2" charset="0"/>
              <a:ea typeface="Lato Heavy" charset="0"/>
              <a:cs typeface="Mongolian Baiti" panose="03000500000000000000" pitchFamily="66" charset="0"/>
            </a:endParaRPr>
          </a:p>
        </p:txBody>
      </p:sp>
      <p:pic>
        <p:nvPicPr>
          <p:cNvPr id="6" name="Picture 5" descr="Laundry space with washing machines and piles of clothes">
            <a:extLst>
              <a:ext uri="{FF2B5EF4-FFF2-40B4-BE49-F238E27FC236}">
                <a16:creationId xmlns:a16="http://schemas.microsoft.com/office/drawing/2014/main" id="{D4BE68DF-8B3F-4BFF-1BBA-1B3BDAC972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731" y="2800834"/>
            <a:ext cx="5400602" cy="3842653"/>
          </a:xfrm>
          <a:prstGeom prst="rect">
            <a:avLst/>
          </a:prstGeom>
        </p:spPr>
      </p:pic>
      <p:pic>
        <p:nvPicPr>
          <p:cNvPr id="4" name="Picture 3" descr="Wooden toolbox">
            <a:extLst>
              <a:ext uri="{FF2B5EF4-FFF2-40B4-BE49-F238E27FC236}">
                <a16:creationId xmlns:a16="http://schemas.microsoft.com/office/drawing/2014/main" id="{2D77F444-A91E-FD98-0029-4CDE50A1BE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800834"/>
            <a:ext cx="5739269" cy="3824684"/>
          </a:xfrm>
          <a:prstGeom prst="rect">
            <a:avLst/>
          </a:prstGeom>
        </p:spPr>
      </p:pic>
    </p:spTree>
    <p:extLst>
      <p:ext uri="{BB962C8B-B14F-4D97-AF65-F5344CB8AC3E}">
        <p14:creationId xmlns:p14="http://schemas.microsoft.com/office/powerpoint/2010/main" val="3981563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22EFA-73E9-4552-B727-C9679CA6F124}"/>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C77FBE82-7BA3-3323-EF5E-DD1ACC1DFED8}"/>
              </a:ext>
            </a:extLst>
          </p:cNvPr>
          <p:cNvSpPr txBox="1">
            <a:spLocks noGrp="1"/>
          </p:cNvSpPr>
          <p:nvPr>
            <p:ph type="title" idx="4294967295"/>
          </p:nvPr>
        </p:nvSpPr>
        <p:spPr>
          <a:xfrm>
            <a:off x="417310" y="298089"/>
            <a:ext cx="11430561"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Poppins" panose="00000500000000000000" pitchFamily="2" charset="0"/>
                <a:ea typeface="+mn-ea"/>
                <a:cs typeface="Poppins" panose="00000500000000000000" pitchFamily="2" charset="0"/>
              </a:rPr>
              <a:t>System Vs a collection of objects</a:t>
            </a:r>
            <a:br>
              <a:rPr kumimoji="0" lang="en-US" sz="4000" b="1" i="0" u="none" strike="noStrike" kern="1200" cap="none" spc="0" normalizeH="0" baseline="0" noProof="0" dirty="0">
                <a:ln>
                  <a:noFill/>
                </a:ln>
                <a:solidFill>
                  <a:schemeClr val="tx1"/>
                </a:solidFill>
                <a:effectLst/>
                <a:uLnTx/>
                <a:uFillTx/>
                <a:latin typeface="Poppins" panose="00000500000000000000" pitchFamily="2" charset="0"/>
                <a:ea typeface="+mn-ea"/>
                <a:cs typeface="Poppins" panose="00000500000000000000" pitchFamily="2" charset="0"/>
              </a:rPr>
            </a:br>
            <a:r>
              <a:rPr kumimoji="0" lang="en-US" sz="4000" b="1" i="0" u="none" strike="noStrike" kern="1200" cap="none" spc="0" normalizeH="0" baseline="0" noProof="0" dirty="0">
                <a:ln>
                  <a:noFill/>
                </a:ln>
                <a:solidFill>
                  <a:schemeClr val="tx1"/>
                </a:solidFill>
                <a:effectLst/>
                <a:uLnTx/>
                <a:uFillTx/>
                <a:latin typeface="Poppins" panose="00000500000000000000" pitchFamily="2" charset="0"/>
                <a:ea typeface="+mn-ea"/>
                <a:cs typeface="Poppins" panose="00000500000000000000" pitchFamily="2" charset="0"/>
              </a:rPr>
              <a:t>or functions</a:t>
            </a:r>
            <a:endParaRPr kumimoji="0" lang="en-GB" sz="4000" b="1"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a:extLst>
              <a:ext uri="{FF2B5EF4-FFF2-40B4-BE49-F238E27FC236}">
                <a16:creationId xmlns:a16="http://schemas.microsoft.com/office/drawing/2014/main" id="{763D5887-76A2-2258-732B-7CE2F19C7D68}"/>
              </a:ext>
            </a:extLst>
          </p:cNvPr>
          <p:cNvSpPr txBox="1"/>
          <p:nvPr/>
        </p:nvSpPr>
        <p:spPr>
          <a:xfrm>
            <a:off x="445607" y="2252034"/>
            <a:ext cx="11300785" cy="4370427"/>
          </a:xfrm>
          <a:prstGeom prst="rect">
            <a:avLst/>
          </a:prstGeom>
          <a:noFill/>
        </p:spPr>
        <p:txBody>
          <a:bodyPr wrap="square">
            <a:spAutoFit/>
          </a:bodyPr>
          <a:lstStyle/>
          <a:p>
            <a:pPr marL="342900" indent="-342900" algn="l" rtl="0" fontAlgn="base">
              <a:spcAft>
                <a:spcPts val="800"/>
              </a:spcAft>
              <a:buFont typeface="+mj-lt"/>
              <a:buAutoNum type="arabicPeriod"/>
            </a:pPr>
            <a:r>
              <a:rPr lang="en-US" sz="2800" i="0" dirty="0">
                <a:effectLst/>
                <a:latin typeface="Poppins" panose="00000500000000000000" pitchFamily="2" charset="0"/>
                <a:cs typeface="Poppins" panose="00000500000000000000" pitchFamily="2" charset="0"/>
              </a:rPr>
              <a:t>A system has purpose.</a:t>
            </a:r>
            <a:endParaRPr lang="en-US" sz="2800" dirty="0">
              <a:latin typeface="Poppins" panose="00000500000000000000" pitchFamily="2" charset="0"/>
              <a:cs typeface="Poppins" panose="00000500000000000000" pitchFamily="2" charset="0"/>
            </a:endParaRPr>
          </a:p>
          <a:p>
            <a:pPr marL="342900" indent="-342900" algn="l" rtl="0" fontAlgn="base">
              <a:spcAft>
                <a:spcPts val="800"/>
              </a:spcAft>
              <a:buFont typeface="+mj-lt"/>
              <a:buAutoNum type="arabicPeriod"/>
            </a:pPr>
            <a:r>
              <a:rPr lang="en-US" sz="2800" i="0" dirty="0">
                <a:effectLst/>
                <a:latin typeface="Poppins" panose="00000500000000000000" pitchFamily="2" charset="0"/>
                <a:cs typeface="Poppins" panose="00000500000000000000" pitchFamily="2" charset="0"/>
              </a:rPr>
              <a:t>All parts of the system must be present for a system to carry out its purpose optimally.</a:t>
            </a:r>
          </a:p>
          <a:p>
            <a:pPr marL="342900" indent="-342900" algn="l" rtl="0" fontAlgn="base">
              <a:spcAft>
                <a:spcPts val="800"/>
              </a:spcAft>
              <a:buFont typeface="+mj-lt"/>
              <a:buAutoNum type="arabicPeriod"/>
            </a:pPr>
            <a:r>
              <a:rPr lang="en-US" sz="2800" dirty="0">
                <a:latin typeface="Poppins" panose="00000500000000000000" pitchFamily="2" charset="0"/>
                <a:cs typeface="Poppins" panose="00000500000000000000" pitchFamily="2" charset="0"/>
              </a:rPr>
              <a:t>The order in which the parts are arranged affects the performance of a system. </a:t>
            </a:r>
            <a:endParaRPr lang="en-US" sz="2800" i="0" dirty="0">
              <a:effectLst/>
              <a:latin typeface="Poppins" panose="00000500000000000000" pitchFamily="2" charset="0"/>
              <a:cs typeface="Poppins" panose="00000500000000000000" pitchFamily="2" charset="0"/>
            </a:endParaRPr>
          </a:p>
          <a:p>
            <a:pPr marL="342900" indent="-342900" algn="l" rtl="0" fontAlgn="base">
              <a:buFont typeface="+mj-lt"/>
              <a:buAutoNum type="arabicPeriod"/>
            </a:pPr>
            <a:r>
              <a:rPr lang="en-US" sz="2800" i="0" dirty="0">
                <a:effectLst/>
                <a:latin typeface="Poppins" panose="00000500000000000000" pitchFamily="2" charset="0"/>
                <a:cs typeface="Poppins" panose="00000500000000000000" pitchFamily="2" charset="0"/>
              </a:rPr>
              <a:t>Systems attempt to maintain stability through feedback.</a:t>
            </a:r>
            <a:br>
              <a:rPr lang="en-US" sz="2800" i="0" dirty="0">
                <a:effectLst/>
                <a:latin typeface="Poppins" panose="00000500000000000000" pitchFamily="2" charset="0"/>
                <a:cs typeface="Poppins" panose="00000500000000000000" pitchFamily="2" charset="0"/>
              </a:rPr>
            </a:br>
            <a:endParaRPr lang="en-US" dirty="0">
              <a:latin typeface="Poppins" panose="00000500000000000000" pitchFamily="2" charset="0"/>
              <a:cs typeface="Poppins" panose="00000500000000000000" pitchFamily="2" charset="0"/>
            </a:endParaRPr>
          </a:p>
          <a:p>
            <a:pPr algn="l" rtl="0" fontAlgn="base"/>
            <a:endParaRPr lang="en-US" dirty="0">
              <a:latin typeface="Poppins" panose="00000500000000000000" pitchFamily="2" charset="0"/>
              <a:cs typeface="Poppins" panose="00000500000000000000" pitchFamily="2" charset="0"/>
            </a:endParaRPr>
          </a:p>
          <a:p>
            <a:pPr algn="l" rtl="0" fontAlgn="base"/>
            <a:endParaRPr lang="en-US" dirty="0">
              <a:latin typeface="Poppins" panose="00000500000000000000" pitchFamily="2" charset="0"/>
              <a:cs typeface="Poppins" panose="00000500000000000000" pitchFamily="2" charset="0"/>
            </a:endParaRPr>
          </a:p>
          <a:p>
            <a:pPr algn="l" rtl="0" fontAlgn="base"/>
            <a:endParaRPr lang="en-US" sz="1800" b="0" i="0" dirty="0">
              <a:effectLst/>
              <a:latin typeface="Poppins" panose="00000500000000000000" pitchFamily="2" charset="0"/>
              <a:cs typeface="Poppins" panose="00000500000000000000" pitchFamily="2" charset="0"/>
            </a:endParaRPr>
          </a:p>
          <a:p>
            <a:pPr algn="l" rtl="0" fontAlgn="base"/>
            <a:r>
              <a:rPr lang="en-US" b="0" i="0" dirty="0">
                <a:effectLst/>
                <a:latin typeface="Poppins" panose="00000500000000000000" pitchFamily="2" charset="0"/>
                <a:cs typeface="Poppins" panose="00000500000000000000" pitchFamily="2" charset="0"/>
                <a:hlinkClick r:id="rId2"/>
              </a:rPr>
              <a:t>Introduction to Systems Thinking </a:t>
            </a:r>
            <a:r>
              <a:rPr lang="en-US" b="0" i="0" dirty="0">
                <a:effectLst/>
                <a:latin typeface="Poppins" panose="00000500000000000000" pitchFamily="2" charset="0"/>
                <a:cs typeface="Poppins" panose="00000500000000000000" pitchFamily="2" charset="0"/>
              </a:rPr>
              <a:t>(</a:t>
            </a:r>
            <a:r>
              <a:rPr lang="en-US" dirty="0">
                <a:latin typeface="Poppins" panose="00000500000000000000" pitchFamily="2" charset="0"/>
                <a:cs typeface="Poppins" panose="00000500000000000000" pitchFamily="2" charset="0"/>
              </a:rPr>
              <a:t>The Systems Thinker.com)</a:t>
            </a:r>
            <a:endParaRPr lang="en-US" b="0" i="0" dirty="0">
              <a:effectLs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533527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CD0A6-C4E0-2C25-42D5-EBEB36AE8F45}"/>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5D690BA2-35AB-6AA1-114D-BB59E44B3C35}"/>
              </a:ext>
            </a:extLst>
          </p:cNvPr>
          <p:cNvSpPr txBox="1">
            <a:spLocks noGrp="1"/>
          </p:cNvSpPr>
          <p:nvPr>
            <p:ph type="title" idx="4294967295"/>
          </p:nvPr>
        </p:nvSpPr>
        <p:spPr>
          <a:xfrm>
            <a:off x="396856" y="265464"/>
            <a:ext cx="7184351" cy="8282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j-ea"/>
                <a:cs typeface="+mj-cs"/>
              </a:rPr>
              <a:t>Complex systems</a:t>
            </a:r>
            <a:endParaRPr kumimoji="0" lang="en-GB" sz="3200" b="1" i="0" u="none" strike="noStrike" kern="1200" cap="none" spc="0" normalizeH="0" baseline="0" noProof="0" dirty="0">
              <a:ln>
                <a:noFill/>
              </a:ln>
              <a:solidFill>
                <a:schemeClr val="tx1"/>
              </a:solidFill>
              <a:effectLst/>
              <a:uLnTx/>
              <a:uFillTx/>
              <a:latin typeface="+mn-lt"/>
              <a:ea typeface="+mj-ea"/>
              <a:cs typeface="+mj-cs"/>
            </a:endParaRPr>
          </a:p>
        </p:txBody>
      </p:sp>
      <p:sp>
        <p:nvSpPr>
          <p:cNvPr id="12" name="Content Placeholder 2">
            <a:extLst>
              <a:ext uri="{FF2B5EF4-FFF2-40B4-BE49-F238E27FC236}">
                <a16:creationId xmlns:a16="http://schemas.microsoft.com/office/drawing/2014/main" id="{34491EC5-82F6-B2B1-8C44-50DC783FA5E6}"/>
              </a:ext>
            </a:extLst>
          </p:cNvPr>
          <p:cNvSpPr txBox="1">
            <a:spLocks/>
          </p:cNvSpPr>
          <p:nvPr/>
        </p:nvSpPr>
        <p:spPr>
          <a:xfrm>
            <a:off x="396855" y="1283562"/>
            <a:ext cx="11067557" cy="55793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lnSpc>
                <a:spcPct val="100000"/>
              </a:lnSpc>
              <a:spcAft>
                <a:spcPts val="800"/>
              </a:spcAft>
            </a:pPr>
            <a:r>
              <a:rPr lang="en-US" sz="2800" b="0" i="0" dirty="0">
                <a:solidFill>
                  <a:srgbClr val="000000"/>
                </a:solidFill>
                <a:effectLst/>
                <a:latin typeface="Poppins" panose="00000500000000000000" pitchFamily="2" charset="0"/>
                <a:cs typeface="Poppins" panose="00000500000000000000" pitchFamily="2" charset="0"/>
              </a:rPr>
              <a:t>“Complex systems have many components, with many interrelationships, whose combined effect is not easily seen or immediately predictable.”  </a:t>
            </a:r>
            <a:br>
              <a:rPr lang="en-US" sz="2800" b="0" i="0" dirty="0">
                <a:solidFill>
                  <a:srgbClr val="000000"/>
                </a:solidFill>
                <a:effectLst/>
                <a:latin typeface="Poppins" panose="00000500000000000000" pitchFamily="2" charset="0"/>
                <a:cs typeface="Poppins" panose="00000500000000000000" pitchFamily="2" charset="0"/>
              </a:rPr>
            </a:br>
            <a:endParaRPr lang="en-US" b="0" i="0" dirty="0">
              <a:solidFill>
                <a:srgbClr val="000000"/>
              </a:solidFill>
              <a:effectLst/>
              <a:latin typeface="Poppins" panose="00000500000000000000" pitchFamily="2" charset="0"/>
              <a:cs typeface="Poppins" panose="00000500000000000000" pitchFamily="2" charset="0"/>
            </a:endParaRPr>
          </a:p>
          <a:p>
            <a:pPr algn="l" fontAlgn="base">
              <a:lnSpc>
                <a:spcPct val="100000"/>
              </a:lnSpc>
              <a:spcAft>
                <a:spcPts val="800"/>
              </a:spcAft>
            </a:pPr>
            <a:endParaRPr lang="en-US" dirty="0">
              <a:solidFill>
                <a:srgbClr val="000000"/>
              </a:solidFill>
              <a:latin typeface="Poppins" panose="00000500000000000000" pitchFamily="2" charset="0"/>
              <a:cs typeface="Poppins" panose="00000500000000000000" pitchFamily="2" charset="0"/>
            </a:endParaRPr>
          </a:p>
          <a:p>
            <a:pPr algn="l" fontAlgn="base">
              <a:lnSpc>
                <a:spcPct val="100000"/>
              </a:lnSpc>
              <a:spcAft>
                <a:spcPts val="800"/>
              </a:spcAft>
            </a:pPr>
            <a:endParaRPr lang="en-US" dirty="0">
              <a:solidFill>
                <a:srgbClr val="000000"/>
              </a:solidFill>
              <a:latin typeface="Poppins" panose="00000500000000000000" pitchFamily="2" charset="0"/>
              <a:cs typeface="Poppins" panose="00000500000000000000" pitchFamily="2" charset="0"/>
            </a:endParaRPr>
          </a:p>
          <a:p>
            <a:pPr algn="l" fontAlgn="base">
              <a:lnSpc>
                <a:spcPct val="100000"/>
              </a:lnSpc>
              <a:spcAft>
                <a:spcPts val="800"/>
              </a:spcAft>
            </a:pPr>
            <a:br>
              <a:rPr lang="en-US" dirty="0">
                <a:solidFill>
                  <a:srgbClr val="000000"/>
                </a:solidFill>
                <a:latin typeface="Poppins" panose="00000500000000000000" pitchFamily="2" charset="0"/>
                <a:cs typeface="Poppins" panose="00000500000000000000" pitchFamily="2" charset="0"/>
              </a:rPr>
            </a:br>
            <a:endParaRPr lang="en-US" dirty="0">
              <a:solidFill>
                <a:srgbClr val="000000"/>
              </a:solidFill>
              <a:latin typeface="Poppins" panose="00000500000000000000" pitchFamily="2" charset="0"/>
              <a:cs typeface="Poppins" panose="00000500000000000000" pitchFamily="2" charset="0"/>
            </a:endParaRPr>
          </a:p>
          <a:p>
            <a:pPr algn="l" fontAlgn="base">
              <a:lnSpc>
                <a:spcPct val="100000"/>
              </a:lnSpc>
              <a:spcAft>
                <a:spcPts val="800"/>
              </a:spcAft>
            </a:pPr>
            <a:endParaRPr lang="en-US" dirty="0">
              <a:solidFill>
                <a:srgbClr val="000000"/>
              </a:solidFill>
              <a:latin typeface="Poppins" panose="00000500000000000000" pitchFamily="2" charset="0"/>
              <a:cs typeface="Poppins" panose="00000500000000000000" pitchFamily="2" charset="0"/>
            </a:endParaRPr>
          </a:p>
          <a:p>
            <a:pPr algn="l" fontAlgn="base">
              <a:lnSpc>
                <a:spcPct val="100000"/>
              </a:lnSpc>
              <a:spcAft>
                <a:spcPts val="800"/>
              </a:spcAft>
            </a:pPr>
            <a:endParaRPr lang="en-US" sz="1600" dirty="0">
              <a:latin typeface="Poppins" panose="00000500000000000000" pitchFamily="2" charset="0"/>
              <a:cs typeface="Poppins" panose="00000500000000000000" pitchFamily="2" charset="0"/>
            </a:endParaRPr>
          </a:p>
          <a:p>
            <a:pPr algn="l" fontAlgn="base">
              <a:lnSpc>
                <a:spcPct val="100000"/>
              </a:lnSpc>
              <a:spcAft>
                <a:spcPts val="800"/>
              </a:spcAft>
            </a:pPr>
            <a:r>
              <a:rPr lang="en-US" sz="1800" dirty="0">
                <a:latin typeface="Poppins" panose="00000500000000000000" pitchFamily="2" charset="0"/>
                <a:cs typeface="Poppins" panose="00000500000000000000" pitchFamily="2" charset="0"/>
              </a:rPr>
              <a:t>Northrop, R.B. (2010) </a:t>
            </a:r>
            <a:r>
              <a:rPr lang="en-US" sz="1800" dirty="0">
                <a:latin typeface="Poppins" panose="00000500000000000000" pitchFamily="2" charset="0"/>
                <a:cs typeface="Poppins" panose="00000500000000000000" pitchFamily="2" charset="0"/>
                <a:hlinkClick r:id="rId2"/>
              </a:rPr>
              <a:t>Introduction to complexity and complex systems</a:t>
            </a:r>
            <a:br>
              <a:rPr lang="en-US" sz="2800" b="0" i="0" dirty="0">
                <a:solidFill>
                  <a:srgbClr val="000000"/>
                </a:solidFill>
                <a:effectLst/>
                <a:latin typeface="Poppins" panose="00000500000000000000" pitchFamily="2" charset="0"/>
                <a:cs typeface="Poppins" panose="00000500000000000000" pitchFamily="2" charset="0"/>
              </a:rPr>
            </a:br>
            <a:endParaRPr lang="en-US" sz="2400" b="0" i="0" dirty="0">
              <a:solidFill>
                <a:srgbClr val="000000"/>
              </a:solidFill>
              <a:effectLst/>
              <a:latin typeface="Segoe UI" panose="020B0502040204020203" pitchFamily="34" charset="0"/>
            </a:endParaRPr>
          </a:p>
          <a:p>
            <a:pPr algn="l">
              <a:lnSpc>
                <a:spcPts val="3000"/>
              </a:lnSpc>
              <a:spcBef>
                <a:spcPts val="0"/>
              </a:spcBef>
            </a:pPr>
            <a:br>
              <a:rPr lang="en-US" sz="3200" dirty="0">
                <a:ea typeface="Lato Heavy" charset="0"/>
                <a:cs typeface="Mongolian Baiti" panose="03000500000000000000" pitchFamily="66" charset="0"/>
              </a:rPr>
            </a:br>
            <a:endParaRPr lang="en-US" sz="3200" dirty="0">
              <a:ea typeface="Lato Heavy" charset="0"/>
              <a:cs typeface="Mongolian Baiti" panose="03000500000000000000" pitchFamily="66" charset="0"/>
            </a:endParaRPr>
          </a:p>
          <a:p>
            <a:pPr algn="l">
              <a:lnSpc>
                <a:spcPts val="3000"/>
              </a:lnSpc>
              <a:spcBef>
                <a:spcPts val="0"/>
              </a:spcBef>
            </a:pPr>
            <a:endParaRPr lang="en-US" sz="3200" dirty="0">
              <a:ea typeface="Lato Heavy" charset="0"/>
              <a:cs typeface="Mongolian Baiti" panose="03000500000000000000" pitchFamily="66" charset="0"/>
            </a:endParaRPr>
          </a:p>
          <a:p>
            <a:pPr>
              <a:lnSpc>
                <a:spcPts val="3000"/>
              </a:lnSpc>
              <a:spcBef>
                <a:spcPts val="0"/>
              </a:spcBef>
            </a:pPr>
            <a:endParaRPr lang="en-US" dirty="0">
              <a:latin typeface="Montserrat" panose="02000505000000020004" pitchFamily="2" charset="0"/>
              <a:ea typeface="Lato Heavy" charset="0"/>
              <a:cs typeface="Mongolian Baiti" panose="03000500000000000000" pitchFamily="66" charset="0"/>
            </a:endParaRPr>
          </a:p>
          <a:p>
            <a:pPr>
              <a:lnSpc>
                <a:spcPts val="3000"/>
              </a:lnSpc>
              <a:spcBef>
                <a:spcPts val="0"/>
              </a:spcBef>
            </a:pPr>
            <a:endParaRPr lang="en-US" dirty="0">
              <a:latin typeface="Montserrat" panose="02000505000000020004" pitchFamily="2" charset="0"/>
              <a:ea typeface="Lato Heavy" charset="0"/>
              <a:cs typeface="Mongolian Baiti" panose="03000500000000000000" pitchFamily="66" charset="0"/>
            </a:endParaRPr>
          </a:p>
          <a:p>
            <a:pPr>
              <a:lnSpc>
                <a:spcPts val="3000"/>
              </a:lnSpc>
              <a:spcBef>
                <a:spcPts val="0"/>
              </a:spcBef>
            </a:pPr>
            <a:endParaRPr lang="en-US" dirty="0">
              <a:latin typeface="Montserrat" panose="02000505000000020004" pitchFamily="2" charset="0"/>
              <a:ea typeface="Lato Heavy" charset="0"/>
              <a:cs typeface="Mongolian Baiti" panose="03000500000000000000" pitchFamily="66" charset="0"/>
            </a:endParaRPr>
          </a:p>
        </p:txBody>
      </p:sp>
      <p:pic>
        <p:nvPicPr>
          <p:cNvPr id="15" name="Picture 14" descr="A city skyline">
            <a:extLst>
              <a:ext uri="{FF2B5EF4-FFF2-40B4-BE49-F238E27FC236}">
                <a16:creationId xmlns:a16="http://schemas.microsoft.com/office/drawing/2014/main" id="{D7729F22-C1CB-CB1A-EE8A-45221EF509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932" y="2758893"/>
            <a:ext cx="4506308" cy="3379731"/>
          </a:xfrm>
          <a:prstGeom prst="rect">
            <a:avLst/>
          </a:prstGeom>
        </p:spPr>
      </p:pic>
      <p:pic>
        <p:nvPicPr>
          <p:cNvPr id="3" name="Picture 2" descr="Lush tropical forest">
            <a:extLst>
              <a:ext uri="{FF2B5EF4-FFF2-40B4-BE49-F238E27FC236}">
                <a16:creationId xmlns:a16="http://schemas.microsoft.com/office/drawing/2014/main" id="{263B62B5-615C-6615-E4A9-5C5EA229D9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1521" y="2758894"/>
            <a:ext cx="4506308" cy="3386772"/>
          </a:xfrm>
          <a:prstGeom prst="rect">
            <a:avLst/>
          </a:prstGeom>
        </p:spPr>
      </p:pic>
    </p:spTree>
    <p:extLst>
      <p:ext uri="{BB962C8B-B14F-4D97-AF65-F5344CB8AC3E}">
        <p14:creationId xmlns:p14="http://schemas.microsoft.com/office/powerpoint/2010/main" val="3921813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909A4-6957-6E0E-65C0-4447B85782B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19DA6D61-33CB-021B-9D0C-A07C1B160F8D}"/>
              </a:ext>
            </a:extLst>
          </p:cNvPr>
          <p:cNvSpPr txBox="1">
            <a:spLocks noGrp="1"/>
          </p:cNvSpPr>
          <p:nvPr>
            <p:ph type="title" idx="4294967295"/>
          </p:nvPr>
        </p:nvSpPr>
        <p:spPr>
          <a:xfrm>
            <a:off x="81896" y="-972090"/>
            <a:ext cx="11588667" cy="8282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i="0" u="none" strike="noStrike" kern="1200" cap="none" spc="0" normalizeH="0" baseline="0" noProof="0" dirty="0">
                <a:ln>
                  <a:noFill/>
                </a:ln>
                <a:solidFill>
                  <a:schemeClr val="tx1"/>
                </a:solidFill>
                <a:effectLst/>
                <a:uLnTx/>
                <a:uFillTx/>
                <a:latin typeface="+mn-lt"/>
                <a:ea typeface="+mj-ea"/>
                <a:cs typeface="+mj-cs"/>
              </a:rPr>
              <a:t>Simple, complicated &amp; complex problems 1</a:t>
            </a:r>
            <a:endParaRPr kumimoji="0" lang="en-GB" sz="1800" i="0" u="none" strike="noStrike" kern="1200" cap="none" spc="0" normalizeH="0" baseline="0" noProof="0" dirty="0">
              <a:ln>
                <a:noFill/>
              </a:ln>
              <a:solidFill>
                <a:schemeClr val="tx1"/>
              </a:solidFill>
              <a:effectLst/>
              <a:uLnTx/>
              <a:uFillTx/>
              <a:latin typeface="+mn-lt"/>
              <a:ea typeface="+mj-ea"/>
              <a:cs typeface="+mj-cs"/>
            </a:endParaRPr>
          </a:p>
        </p:txBody>
      </p:sp>
      <p:sp>
        <p:nvSpPr>
          <p:cNvPr id="12" name="Content Placeholder 2">
            <a:extLst>
              <a:ext uri="{FF2B5EF4-FFF2-40B4-BE49-F238E27FC236}">
                <a16:creationId xmlns:a16="http://schemas.microsoft.com/office/drawing/2014/main" id="{2386F37F-0E4B-346A-1D6F-A416261806E0}"/>
              </a:ext>
            </a:extLst>
          </p:cNvPr>
          <p:cNvSpPr txBox="1">
            <a:spLocks/>
          </p:cNvSpPr>
          <p:nvPr/>
        </p:nvSpPr>
        <p:spPr>
          <a:xfrm>
            <a:off x="707923" y="2713708"/>
            <a:ext cx="11041625" cy="375592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lnSpc>
                <a:spcPct val="100000"/>
              </a:lnSpc>
              <a:spcAft>
                <a:spcPts val="800"/>
              </a:spcAft>
            </a:pPr>
            <a:r>
              <a:rPr lang="en-US" sz="2800" b="1" dirty="0">
                <a:latin typeface="Poppins" panose="00000500000000000000" pitchFamily="2" charset="0"/>
                <a:cs typeface="Poppins" panose="00000500000000000000" pitchFamily="2" charset="0"/>
              </a:rPr>
              <a:t>“Simple problems</a:t>
            </a:r>
            <a:r>
              <a:rPr lang="en-US" sz="2800" dirty="0">
                <a:latin typeface="Poppins" panose="00000500000000000000" pitchFamily="2" charset="0"/>
                <a:cs typeface="Poppins" panose="00000500000000000000" pitchFamily="2" charset="0"/>
              </a:rPr>
              <a:t> (such as following a recipe or protocol), may encompass some basic issues of technique and terminology, but once these are mastered, following the ‘recipe’ carries with it a very high assurance of success.”</a:t>
            </a:r>
            <a:endParaRPr lang="en-US" dirty="0">
              <a:latin typeface="Poppins" panose="00000500000000000000" pitchFamily="2" charset="0"/>
              <a:cs typeface="Poppins" panose="00000500000000000000" pitchFamily="2" charset="0"/>
            </a:endParaRPr>
          </a:p>
          <a:p>
            <a:pPr algn="l" fontAlgn="base">
              <a:lnSpc>
                <a:spcPct val="100000"/>
              </a:lnSpc>
              <a:spcAft>
                <a:spcPts val="800"/>
              </a:spcAft>
            </a:pPr>
            <a:endParaRPr lang="en-US" dirty="0">
              <a:latin typeface="Poppins" panose="00000500000000000000" pitchFamily="2" charset="0"/>
              <a:cs typeface="Poppins" panose="00000500000000000000" pitchFamily="2" charset="0"/>
            </a:endParaRPr>
          </a:p>
          <a:p>
            <a:pPr algn="l" fontAlgn="base">
              <a:lnSpc>
                <a:spcPct val="100000"/>
              </a:lnSpc>
              <a:spcAft>
                <a:spcPts val="800"/>
              </a:spcAft>
            </a:pPr>
            <a:endParaRPr lang="en-US" sz="1800" dirty="0">
              <a:latin typeface="Poppins" panose="00000500000000000000" pitchFamily="2" charset="0"/>
              <a:cs typeface="Poppins" panose="00000500000000000000" pitchFamily="2" charset="0"/>
              <a:hlinkClick r:id="rId2"/>
            </a:endParaRPr>
          </a:p>
          <a:p>
            <a:pPr algn="l" fontAlgn="base">
              <a:lnSpc>
                <a:spcPct val="100000"/>
              </a:lnSpc>
              <a:spcAft>
                <a:spcPts val="800"/>
              </a:spcAft>
            </a:pPr>
            <a:r>
              <a:rPr lang="en-US" sz="1800" dirty="0">
                <a:latin typeface="Poppins" panose="00000500000000000000" pitchFamily="2" charset="0"/>
                <a:cs typeface="Poppins" panose="00000500000000000000" pitchFamily="2" charset="0"/>
                <a:hlinkClick r:id="rId2"/>
              </a:rPr>
              <a:t>Complicated or complex – knowing the difference is important</a:t>
            </a:r>
            <a:r>
              <a:rPr lang="en-US" sz="1800" dirty="0">
                <a:latin typeface="Poppins" panose="00000500000000000000" pitchFamily="2" charset="0"/>
                <a:cs typeface="Poppins" panose="00000500000000000000" pitchFamily="2" charset="0"/>
              </a:rPr>
              <a:t> – Learning for Sustainability.net</a:t>
            </a:r>
          </a:p>
          <a:p>
            <a:pPr algn="l" rtl="0" fontAlgn="base">
              <a:lnSpc>
                <a:spcPct val="100000"/>
              </a:lnSpc>
              <a:spcAft>
                <a:spcPts val="800"/>
              </a:spcAft>
            </a:pPr>
            <a:r>
              <a:rPr lang="en-US" sz="2800" dirty="0">
                <a:solidFill>
                  <a:srgbClr val="000000"/>
                </a:solidFill>
                <a:latin typeface="Poppins" panose="00000500000000000000" pitchFamily="2" charset="0"/>
                <a:cs typeface="Poppins" panose="00000500000000000000" pitchFamily="2" charset="0"/>
              </a:rPr>
              <a:t> </a:t>
            </a:r>
            <a:endParaRPr lang="en-US" sz="2400" b="0" i="0" dirty="0">
              <a:solidFill>
                <a:srgbClr val="000000"/>
              </a:solidFill>
              <a:effectLst/>
              <a:latin typeface="Segoe UI" panose="020B0502040204020203" pitchFamily="34" charset="0"/>
            </a:endParaRPr>
          </a:p>
          <a:p>
            <a:pPr algn="l">
              <a:lnSpc>
                <a:spcPts val="3000"/>
              </a:lnSpc>
              <a:spcBef>
                <a:spcPts val="0"/>
              </a:spcBef>
            </a:pPr>
            <a:br>
              <a:rPr lang="en-US" sz="3200" dirty="0">
                <a:ea typeface="Lato Heavy" charset="0"/>
                <a:cs typeface="Mongolian Baiti" panose="03000500000000000000" pitchFamily="66" charset="0"/>
              </a:rPr>
            </a:br>
            <a:endParaRPr lang="en-US" sz="3200" dirty="0">
              <a:ea typeface="Lato Heavy" charset="0"/>
              <a:cs typeface="Mongolian Baiti" panose="03000500000000000000" pitchFamily="66" charset="0"/>
            </a:endParaRPr>
          </a:p>
          <a:p>
            <a:pPr algn="l">
              <a:lnSpc>
                <a:spcPts val="3000"/>
              </a:lnSpc>
              <a:spcBef>
                <a:spcPts val="0"/>
              </a:spcBef>
            </a:pPr>
            <a:endParaRPr lang="en-US" sz="3200" dirty="0">
              <a:ea typeface="Lato Heavy" charset="0"/>
              <a:cs typeface="Mongolian Baiti" panose="03000500000000000000" pitchFamily="66" charset="0"/>
            </a:endParaRPr>
          </a:p>
          <a:p>
            <a:pPr>
              <a:lnSpc>
                <a:spcPts val="3000"/>
              </a:lnSpc>
              <a:spcBef>
                <a:spcPts val="0"/>
              </a:spcBef>
            </a:pPr>
            <a:endParaRPr lang="en-US" dirty="0">
              <a:latin typeface="Montserrat" panose="02000505000000020004" pitchFamily="2" charset="0"/>
              <a:ea typeface="Lato Heavy" charset="0"/>
              <a:cs typeface="Mongolian Baiti" panose="03000500000000000000" pitchFamily="66" charset="0"/>
            </a:endParaRPr>
          </a:p>
          <a:p>
            <a:pPr>
              <a:lnSpc>
                <a:spcPts val="3000"/>
              </a:lnSpc>
              <a:spcBef>
                <a:spcPts val="0"/>
              </a:spcBef>
            </a:pPr>
            <a:endParaRPr lang="en-US" dirty="0">
              <a:latin typeface="Montserrat" panose="02000505000000020004" pitchFamily="2" charset="0"/>
              <a:ea typeface="Lato Heavy" charset="0"/>
              <a:cs typeface="Mongolian Baiti" panose="03000500000000000000" pitchFamily="66" charset="0"/>
            </a:endParaRPr>
          </a:p>
          <a:p>
            <a:pPr>
              <a:lnSpc>
                <a:spcPts val="3000"/>
              </a:lnSpc>
              <a:spcBef>
                <a:spcPts val="0"/>
              </a:spcBef>
            </a:pPr>
            <a:endParaRPr lang="en-US" dirty="0">
              <a:latin typeface="Montserrat" panose="02000505000000020004" pitchFamily="2" charset="0"/>
              <a:ea typeface="Lato Heavy" charset="0"/>
              <a:cs typeface="Mongolian Baiti" panose="03000500000000000000" pitchFamily="66" charset="0"/>
            </a:endParaRPr>
          </a:p>
        </p:txBody>
      </p:sp>
      <p:sp>
        <p:nvSpPr>
          <p:cNvPr id="3" name="Title 1">
            <a:extLst>
              <a:ext uri="{FF2B5EF4-FFF2-40B4-BE49-F238E27FC236}">
                <a16:creationId xmlns:a16="http://schemas.microsoft.com/office/drawing/2014/main" id="{21289BAE-C20E-FF83-278D-766373F34B1B}"/>
              </a:ext>
            </a:extLst>
          </p:cNvPr>
          <p:cNvSpPr txBox="1">
            <a:spLocks/>
          </p:cNvSpPr>
          <p:nvPr/>
        </p:nvSpPr>
        <p:spPr>
          <a:xfrm>
            <a:off x="396856" y="521430"/>
            <a:ext cx="11588667" cy="8282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4000" b="1" dirty="0">
                <a:latin typeface="+mn-lt"/>
              </a:rPr>
              <a:t>Simple, complicated &amp; complex problems</a:t>
            </a:r>
            <a:endParaRPr lang="en-GB" sz="4000" b="1" dirty="0">
              <a:latin typeface="+mn-lt"/>
            </a:endParaRPr>
          </a:p>
        </p:txBody>
      </p:sp>
    </p:spTree>
    <p:extLst>
      <p:ext uri="{BB962C8B-B14F-4D97-AF65-F5344CB8AC3E}">
        <p14:creationId xmlns:p14="http://schemas.microsoft.com/office/powerpoint/2010/main" val="3685212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DE25E-E113-DAF9-76B7-A2C380CC691C}"/>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F0BF0496-ED6A-3E2F-3E85-3060BA741BC7}"/>
              </a:ext>
            </a:extLst>
          </p:cNvPr>
          <p:cNvSpPr txBox="1">
            <a:spLocks noGrp="1"/>
          </p:cNvSpPr>
          <p:nvPr>
            <p:ph type="title" idx="4294967295"/>
          </p:nvPr>
        </p:nvSpPr>
        <p:spPr>
          <a:xfrm>
            <a:off x="163176" y="-854751"/>
            <a:ext cx="11422610" cy="8282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i="0" u="none" strike="noStrike" kern="1200" cap="none" spc="0" normalizeH="0" baseline="0" noProof="0" dirty="0">
                <a:ln>
                  <a:noFill/>
                </a:ln>
                <a:solidFill>
                  <a:schemeClr val="tx1"/>
                </a:solidFill>
                <a:effectLst/>
                <a:uLnTx/>
                <a:uFillTx/>
                <a:latin typeface="+mn-lt"/>
                <a:ea typeface="+mj-ea"/>
                <a:cs typeface="+mj-cs"/>
              </a:rPr>
              <a:t>Simple, complicated &amp; complex problems 2</a:t>
            </a:r>
            <a:endParaRPr kumimoji="0" lang="en-GB" sz="1800" i="0" u="none" strike="noStrike" kern="1200" cap="none" spc="0" normalizeH="0" baseline="0" noProof="0" dirty="0">
              <a:ln>
                <a:noFill/>
              </a:ln>
              <a:solidFill>
                <a:schemeClr val="tx1"/>
              </a:solidFill>
              <a:effectLst/>
              <a:uLnTx/>
              <a:uFillTx/>
              <a:latin typeface="+mn-lt"/>
              <a:ea typeface="+mj-ea"/>
              <a:cs typeface="+mj-cs"/>
            </a:endParaRPr>
          </a:p>
        </p:txBody>
      </p:sp>
      <p:sp>
        <p:nvSpPr>
          <p:cNvPr id="12" name="Content Placeholder 2">
            <a:extLst>
              <a:ext uri="{FF2B5EF4-FFF2-40B4-BE49-F238E27FC236}">
                <a16:creationId xmlns:a16="http://schemas.microsoft.com/office/drawing/2014/main" id="{ECB1D454-2273-FCCA-156F-4E301A7656C5}"/>
              </a:ext>
            </a:extLst>
          </p:cNvPr>
          <p:cNvSpPr txBox="1">
            <a:spLocks/>
          </p:cNvSpPr>
          <p:nvPr/>
        </p:nvSpPr>
        <p:spPr>
          <a:xfrm>
            <a:off x="384694" y="1328616"/>
            <a:ext cx="11422611" cy="55293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lnSpc>
                <a:spcPct val="100000"/>
              </a:lnSpc>
              <a:spcAft>
                <a:spcPts val="800"/>
              </a:spcAft>
            </a:pPr>
            <a:endParaRPr lang="en-US" sz="2800" b="1" dirty="0">
              <a:latin typeface="Poppins" panose="00000500000000000000" pitchFamily="2" charset="0"/>
              <a:cs typeface="Poppins" panose="00000500000000000000" pitchFamily="2" charset="0"/>
            </a:endParaRPr>
          </a:p>
          <a:p>
            <a:pPr algn="l" fontAlgn="base">
              <a:lnSpc>
                <a:spcPct val="100000"/>
              </a:lnSpc>
              <a:spcAft>
                <a:spcPts val="800"/>
              </a:spcAft>
            </a:pPr>
            <a:r>
              <a:rPr lang="en-US" sz="2800" b="1" dirty="0">
                <a:latin typeface="Poppins" panose="00000500000000000000" pitchFamily="2" charset="0"/>
                <a:cs typeface="Poppins" panose="00000500000000000000" pitchFamily="2" charset="0"/>
              </a:rPr>
              <a:t>“Complicated problems</a:t>
            </a:r>
            <a:r>
              <a:rPr lang="en-US" sz="2800" dirty="0">
                <a:latin typeface="Poppins" panose="00000500000000000000" pitchFamily="2" charset="0"/>
                <a:cs typeface="Poppins" panose="00000500000000000000" pitchFamily="2" charset="0"/>
              </a:rPr>
              <a:t> (like sending a rocket to the moon), are different. Their complicated nature is often related not only to the scale of the problem, but also to their increased requirements around coordination or specialized expertise. However, rockets are similar to each other and because of this following one success there can be a relatively high degree of certainty of outcome repetition. </a:t>
            </a:r>
          </a:p>
          <a:p>
            <a:pPr algn="l" fontAlgn="base">
              <a:lnSpc>
                <a:spcPct val="100000"/>
              </a:lnSpc>
              <a:spcAft>
                <a:spcPts val="800"/>
              </a:spcAft>
            </a:pPr>
            <a:endParaRPr lang="en-US" sz="2800" dirty="0">
              <a:latin typeface="Poppins" panose="00000500000000000000" pitchFamily="2" charset="0"/>
              <a:cs typeface="Poppins" panose="00000500000000000000" pitchFamily="2" charset="0"/>
            </a:endParaRPr>
          </a:p>
          <a:p>
            <a:pPr algn="l" fontAlgn="base">
              <a:lnSpc>
                <a:spcPct val="100000"/>
              </a:lnSpc>
              <a:spcAft>
                <a:spcPts val="800"/>
              </a:spcAft>
            </a:pPr>
            <a:r>
              <a:rPr lang="en-US" sz="1800" dirty="0">
                <a:latin typeface="Poppins" panose="00000500000000000000" pitchFamily="2" charset="0"/>
                <a:cs typeface="Poppins" panose="00000500000000000000" pitchFamily="2" charset="0"/>
                <a:hlinkClick r:id="rId2"/>
              </a:rPr>
              <a:t>Complicated or complex – knowing the difference is important</a:t>
            </a:r>
            <a:r>
              <a:rPr lang="en-US" sz="1800" dirty="0">
                <a:latin typeface="Poppins" panose="00000500000000000000" pitchFamily="2" charset="0"/>
                <a:cs typeface="Poppins" panose="00000500000000000000" pitchFamily="2" charset="0"/>
              </a:rPr>
              <a:t> – Learning for Sustainability.net</a:t>
            </a:r>
          </a:p>
          <a:p>
            <a:pPr algn="l" rtl="0" fontAlgn="base">
              <a:lnSpc>
                <a:spcPct val="100000"/>
              </a:lnSpc>
              <a:spcAft>
                <a:spcPts val="800"/>
              </a:spcAft>
            </a:pPr>
            <a:r>
              <a:rPr lang="en-US" sz="2800" dirty="0">
                <a:solidFill>
                  <a:srgbClr val="000000"/>
                </a:solidFill>
                <a:latin typeface="Poppins" panose="00000500000000000000" pitchFamily="2" charset="0"/>
                <a:cs typeface="Poppins" panose="00000500000000000000" pitchFamily="2" charset="0"/>
              </a:rPr>
              <a:t> </a:t>
            </a:r>
            <a:endParaRPr lang="en-US" sz="2400" b="0" i="0" dirty="0">
              <a:solidFill>
                <a:srgbClr val="000000"/>
              </a:solidFill>
              <a:effectLst/>
              <a:latin typeface="Segoe UI" panose="020B0502040204020203" pitchFamily="34" charset="0"/>
            </a:endParaRPr>
          </a:p>
          <a:p>
            <a:pPr algn="l">
              <a:lnSpc>
                <a:spcPts val="3000"/>
              </a:lnSpc>
              <a:spcBef>
                <a:spcPts val="0"/>
              </a:spcBef>
            </a:pPr>
            <a:br>
              <a:rPr lang="en-US" sz="3200" dirty="0">
                <a:ea typeface="Lato Heavy" charset="0"/>
                <a:cs typeface="Mongolian Baiti" panose="03000500000000000000" pitchFamily="66" charset="0"/>
              </a:rPr>
            </a:br>
            <a:endParaRPr lang="en-US" sz="3200" dirty="0">
              <a:ea typeface="Lato Heavy" charset="0"/>
              <a:cs typeface="Mongolian Baiti" panose="03000500000000000000" pitchFamily="66" charset="0"/>
            </a:endParaRPr>
          </a:p>
          <a:p>
            <a:pPr algn="l">
              <a:lnSpc>
                <a:spcPts val="3000"/>
              </a:lnSpc>
              <a:spcBef>
                <a:spcPts val="0"/>
              </a:spcBef>
            </a:pPr>
            <a:endParaRPr lang="en-US" sz="3200" dirty="0">
              <a:ea typeface="Lato Heavy" charset="0"/>
              <a:cs typeface="Mongolian Baiti" panose="03000500000000000000" pitchFamily="66" charset="0"/>
            </a:endParaRPr>
          </a:p>
          <a:p>
            <a:pPr>
              <a:lnSpc>
                <a:spcPts val="3000"/>
              </a:lnSpc>
              <a:spcBef>
                <a:spcPts val="0"/>
              </a:spcBef>
            </a:pPr>
            <a:endParaRPr lang="en-US" dirty="0">
              <a:latin typeface="Montserrat" panose="02000505000000020004" pitchFamily="2" charset="0"/>
              <a:ea typeface="Lato Heavy" charset="0"/>
              <a:cs typeface="Mongolian Baiti" panose="03000500000000000000" pitchFamily="66" charset="0"/>
            </a:endParaRPr>
          </a:p>
          <a:p>
            <a:pPr>
              <a:lnSpc>
                <a:spcPts val="3000"/>
              </a:lnSpc>
              <a:spcBef>
                <a:spcPts val="0"/>
              </a:spcBef>
            </a:pPr>
            <a:endParaRPr lang="en-US" dirty="0">
              <a:latin typeface="Montserrat" panose="02000505000000020004" pitchFamily="2" charset="0"/>
              <a:ea typeface="Lato Heavy" charset="0"/>
              <a:cs typeface="Mongolian Baiti" panose="03000500000000000000" pitchFamily="66" charset="0"/>
            </a:endParaRPr>
          </a:p>
          <a:p>
            <a:pPr>
              <a:lnSpc>
                <a:spcPts val="3000"/>
              </a:lnSpc>
              <a:spcBef>
                <a:spcPts val="0"/>
              </a:spcBef>
            </a:pPr>
            <a:endParaRPr lang="en-US" dirty="0">
              <a:latin typeface="Montserrat" panose="02000505000000020004" pitchFamily="2" charset="0"/>
              <a:ea typeface="Lato Heavy" charset="0"/>
              <a:cs typeface="Mongolian Baiti" panose="03000500000000000000" pitchFamily="66" charset="0"/>
            </a:endParaRPr>
          </a:p>
        </p:txBody>
      </p:sp>
      <p:sp>
        <p:nvSpPr>
          <p:cNvPr id="2" name="Title 1">
            <a:extLst>
              <a:ext uri="{FF2B5EF4-FFF2-40B4-BE49-F238E27FC236}">
                <a16:creationId xmlns:a16="http://schemas.microsoft.com/office/drawing/2014/main" id="{4017CF16-D26D-AE39-0DAA-E8A6F64EC902}"/>
              </a:ext>
            </a:extLst>
          </p:cNvPr>
          <p:cNvSpPr txBox="1">
            <a:spLocks/>
          </p:cNvSpPr>
          <p:nvPr/>
        </p:nvSpPr>
        <p:spPr>
          <a:xfrm>
            <a:off x="396856" y="374609"/>
            <a:ext cx="11422610" cy="8282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4000" b="1" dirty="0">
                <a:latin typeface="+mn-lt"/>
              </a:rPr>
              <a:t>Simple, complicated &amp; complex problems</a:t>
            </a:r>
            <a:endParaRPr lang="en-GB" sz="4000" b="1" dirty="0">
              <a:latin typeface="+mn-lt"/>
            </a:endParaRPr>
          </a:p>
        </p:txBody>
      </p:sp>
    </p:spTree>
    <p:extLst>
      <p:ext uri="{BB962C8B-B14F-4D97-AF65-F5344CB8AC3E}">
        <p14:creationId xmlns:p14="http://schemas.microsoft.com/office/powerpoint/2010/main" val="3223198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F9FA"/>
        </a:solidFill>
        <a:effectLst/>
      </p:bgPr>
    </p:bg>
    <p:spTree>
      <p:nvGrpSpPr>
        <p:cNvPr id="1" name="">
          <a:extLst>
            <a:ext uri="{FF2B5EF4-FFF2-40B4-BE49-F238E27FC236}">
              <a16:creationId xmlns:a16="http://schemas.microsoft.com/office/drawing/2014/main" id="{2FE0F310-B02D-BE01-F4B0-42D643C7E588}"/>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C3A098D9-5A10-2ADC-8F2C-46D6BF2CB05B}"/>
              </a:ext>
            </a:extLst>
          </p:cNvPr>
          <p:cNvSpPr txBox="1">
            <a:spLocks noGrp="1"/>
          </p:cNvSpPr>
          <p:nvPr>
            <p:ph type="title" idx="4294967295"/>
          </p:nvPr>
        </p:nvSpPr>
        <p:spPr>
          <a:xfrm>
            <a:off x="396856" y="383458"/>
            <a:ext cx="11116718" cy="8282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Poppins" panose="00000500000000000000" pitchFamily="2" charset="0"/>
                <a:ea typeface="+mj-ea"/>
                <a:cs typeface="Poppins" panose="00000500000000000000" pitchFamily="2" charset="0"/>
              </a:rPr>
              <a:t>Simple, complicated &amp; complex systems</a:t>
            </a:r>
            <a:endParaRPr kumimoji="0" lang="en-GB" sz="4000" b="1" i="0" u="none" strike="noStrike" kern="1200" cap="none" spc="0" normalizeH="0" baseline="0" noProof="0" dirty="0">
              <a:ln>
                <a:noFill/>
              </a:ln>
              <a:solidFill>
                <a:schemeClr val="tx1"/>
              </a:solidFill>
              <a:effectLst/>
              <a:uLnTx/>
              <a:uFillTx/>
              <a:latin typeface="Poppins" panose="00000500000000000000" pitchFamily="2" charset="0"/>
              <a:ea typeface="+mj-ea"/>
              <a:cs typeface="Poppins" panose="00000500000000000000" pitchFamily="2" charset="0"/>
            </a:endParaRPr>
          </a:p>
        </p:txBody>
      </p:sp>
      <p:sp>
        <p:nvSpPr>
          <p:cNvPr id="12" name="Content Placeholder 2">
            <a:extLst>
              <a:ext uri="{FF2B5EF4-FFF2-40B4-BE49-F238E27FC236}">
                <a16:creationId xmlns:a16="http://schemas.microsoft.com/office/drawing/2014/main" id="{9CBBDACA-E6D8-0327-EC8E-B27C4172E24A}"/>
              </a:ext>
            </a:extLst>
          </p:cNvPr>
          <p:cNvSpPr txBox="1">
            <a:spLocks/>
          </p:cNvSpPr>
          <p:nvPr/>
        </p:nvSpPr>
        <p:spPr>
          <a:xfrm>
            <a:off x="384694" y="1161464"/>
            <a:ext cx="11422611" cy="55441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lnSpc>
                <a:spcPct val="100000"/>
              </a:lnSpc>
              <a:spcAft>
                <a:spcPts val="800"/>
              </a:spcAft>
            </a:pPr>
            <a:endParaRPr lang="en-US" sz="2800" b="1" dirty="0">
              <a:latin typeface="Poppins" panose="00000500000000000000" pitchFamily="2" charset="0"/>
              <a:cs typeface="Poppins" panose="00000500000000000000" pitchFamily="2" charset="0"/>
            </a:endParaRPr>
          </a:p>
          <a:p>
            <a:pPr algn="l" fontAlgn="base">
              <a:lnSpc>
                <a:spcPct val="100000"/>
              </a:lnSpc>
              <a:spcAft>
                <a:spcPts val="800"/>
              </a:spcAft>
            </a:pPr>
            <a:endParaRPr lang="en-US" sz="2800" b="1" dirty="0">
              <a:latin typeface="Poppins" panose="00000500000000000000" pitchFamily="2" charset="0"/>
              <a:cs typeface="Poppins" panose="00000500000000000000" pitchFamily="2" charset="0"/>
            </a:endParaRPr>
          </a:p>
          <a:p>
            <a:pPr algn="l" fontAlgn="base">
              <a:lnSpc>
                <a:spcPct val="100000"/>
              </a:lnSpc>
              <a:spcAft>
                <a:spcPts val="800"/>
              </a:spcAft>
            </a:pPr>
            <a:r>
              <a:rPr lang="en-US" sz="2800" b="1" dirty="0">
                <a:latin typeface="Poppins" panose="00000500000000000000" pitchFamily="2" charset="0"/>
                <a:cs typeface="Poppins" panose="00000500000000000000" pitchFamily="2" charset="0"/>
              </a:rPr>
              <a:t>“Complex systems</a:t>
            </a:r>
            <a:r>
              <a:rPr lang="en-US" sz="2800" dirty="0">
                <a:latin typeface="Poppins" panose="00000500000000000000" pitchFamily="2" charset="0"/>
                <a:cs typeface="Poppins" panose="00000500000000000000" pitchFamily="2" charset="0"/>
              </a:rPr>
              <a:t> are based on relationships, and their properties of self-</a:t>
            </a:r>
            <a:r>
              <a:rPr lang="en-US" sz="2800" dirty="0" err="1">
                <a:latin typeface="Poppins" panose="00000500000000000000" pitchFamily="2" charset="0"/>
                <a:cs typeface="Poppins" panose="00000500000000000000" pitchFamily="2" charset="0"/>
              </a:rPr>
              <a:t>organisation</a:t>
            </a:r>
            <a:r>
              <a:rPr lang="en-US" sz="2800" dirty="0">
                <a:latin typeface="Poppins" panose="00000500000000000000" pitchFamily="2" charset="0"/>
                <a:cs typeface="Poppins" panose="00000500000000000000" pitchFamily="2" charset="0"/>
              </a:rPr>
              <a:t>, interconnections and evolution. Research into complex systems demonstrates that they cannot be understood solely by simple or complicated approaches to evidence, policy, planning and management.”</a:t>
            </a:r>
            <a:endParaRPr lang="en-US" sz="2800" dirty="0">
              <a:solidFill>
                <a:srgbClr val="000000"/>
              </a:solidFill>
              <a:latin typeface="Poppins" panose="00000500000000000000" pitchFamily="2" charset="0"/>
              <a:cs typeface="Poppins" panose="00000500000000000000" pitchFamily="2" charset="0"/>
            </a:endParaRPr>
          </a:p>
          <a:p>
            <a:pPr algn="l" fontAlgn="base">
              <a:lnSpc>
                <a:spcPct val="100000"/>
              </a:lnSpc>
              <a:spcAft>
                <a:spcPts val="800"/>
              </a:spcAft>
            </a:pPr>
            <a:endParaRPr lang="en-US" sz="2800" dirty="0">
              <a:solidFill>
                <a:srgbClr val="000000"/>
              </a:solidFill>
              <a:latin typeface="Poppins" panose="00000500000000000000" pitchFamily="2" charset="0"/>
              <a:cs typeface="Poppins" panose="00000500000000000000" pitchFamily="2" charset="0"/>
            </a:endParaRPr>
          </a:p>
          <a:p>
            <a:pPr algn="l" fontAlgn="base">
              <a:lnSpc>
                <a:spcPct val="100000"/>
              </a:lnSpc>
              <a:spcAft>
                <a:spcPts val="800"/>
              </a:spcAft>
            </a:pPr>
            <a:endParaRPr lang="en-US" sz="2800" dirty="0">
              <a:solidFill>
                <a:srgbClr val="000000"/>
              </a:solidFill>
              <a:latin typeface="Poppins" panose="00000500000000000000" pitchFamily="2" charset="0"/>
              <a:cs typeface="Poppins" panose="00000500000000000000" pitchFamily="2" charset="0"/>
            </a:endParaRPr>
          </a:p>
          <a:p>
            <a:pPr algn="l" fontAlgn="base">
              <a:lnSpc>
                <a:spcPct val="100000"/>
              </a:lnSpc>
              <a:spcAft>
                <a:spcPts val="800"/>
              </a:spcAft>
            </a:pPr>
            <a:r>
              <a:rPr lang="en-US" sz="1800" dirty="0">
                <a:latin typeface="Poppins" panose="00000500000000000000" pitchFamily="2" charset="0"/>
                <a:cs typeface="Poppins" panose="00000500000000000000" pitchFamily="2" charset="0"/>
                <a:hlinkClick r:id="rId2"/>
              </a:rPr>
              <a:t>Complicated or complex – knowing the difference is important</a:t>
            </a:r>
            <a:r>
              <a:rPr lang="en-US" sz="1800" dirty="0">
                <a:latin typeface="Poppins" panose="00000500000000000000" pitchFamily="2" charset="0"/>
                <a:cs typeface="Poppins" panose="00000500000000000000" pitchFamily="2" charset="0"/>
              </a:rPr>
              <a:t> – Learning for Sustainability.net</a:t>
            </a:r>
          </a:p>
          <a:p>
            <a:pPr algn="l" rtl="0" fontAlgn="base">
              <a:lnSpc>
                <a:spcPct val="100000"/>
              </a:lnSpc>
              <a:spcAft>
                <a:spcPts val="800"/>
              </a:spcAft>
            </a:pPr>
            <a:r>
              <a:rPr lang="en-US" sz="2800" dirty="0">
                <a:solidFill>
                  <a:srgbClr val="000000"/>
                </a:solidFill>
                <a:latin typeface="Poppins" panose="00000500000000000000" pitchFamily="2" charset="0"/>
                <a:cs typeface="Poppins" panose="00000500000000000000" pitchFamily="2" charset="0"/>
              </a:rPr>
              <a:t> </a:t>
            </a:r>
            <a:endParaRPr lang="en-US" sz="2400" b="0" i="0" dirty="0">
              <a:solidFill>
                <a:srgbClr val="000000"/>
              </a:solidFill>
              <a:effectLst/>
              <a:latin typeface="Segoe UI" panose="020B0502040204020203" pitchFamily="34" charset="0"/>
            </a:endParaRPr>
          </a:p>
          <a:p>
            <a:pPr algn="l">
              <a:lnSpc>
                <a:spcPts val="3000"/>
              </a:lnSpc>
              <a:spcBef>
                <a:spcPts val="0"/>
              </a:spcBef>
            </a:pPr>
            <a:br>
              <a:rPr lang="en-US" sz="3200" dirty="0">
                <a:ea typeface="Lato Heavy" charset="0"/>
                <a:cs typeface="Mongolian Baiti" panose="03000500000000000000" pitchFamily="66" charset="0"/>
              </a:rPr>
            </a:br>
            <a:endParaRPr lang="en-US" sz="3200" dirty="0">
              <a:ea typeface="Lato Heavy" charset="0"/>
              <a:cs typeface="Mongolian Baiti" panose="03000500000000000000" pitchFamily="66" charset="0"/>
            </a:endParaRPr>
          </a:p>
          <a:p>
            <a:pPr algn="l">
              <a:lnSpc>
                <a:spcPts val="3000"/>
              </a:lnSpc>
              <a:spcBef>
                <a:spcPts val="0"/>
              </a:spcBef>
            </a:pPr>
            <a:endParaRPr lang="en-US" sz="3200" dirty="0">
              <a:ea typeface="Lato Heavy" charset="0"/>
              <a:cs typeface="Mongolian Baiti" panose="03000500000000000000" pitchFamily="66" charset="0"/>
            </a:endParaRPr>
          </a:p>
          <a:p>
            <a:pPr>
              <a:lnSpc>
                <a:spcPts val="3000"/>
              </a:lnSpc>
              <a:spcBef>
                <a:spcPts val="0"/>
              </a:spcBef>
            </a:pPr>
            <a:endParaRPr lang="en-US" dirty="0">
              <a:latin typeface="Montserrat" panose="02000505000000020004" pitchFamily="2" charset="0"/>
              <a:ea typeface="Lato Heavy" charset="0"/>
              <a:cs typeface="Mongolian Baiti" panose="03000500000000000000" pitchFamily="66" charset="0"/>
            </a:endParaRPr>
          </a:p>
          <a:p>
            <a:pPr>
              <a:lnSpc>
                <a:spcPts val="3000"/>
              </a:lnSpc>
              <a:spcBef>
                <a:spcPts val="0"/>
              </a:spcBef>
            </a:pPr>
            <a:endParaRPr lang="en-US" dirty="0">
              <a:latin typeface="Montserrat" panose="02000505000000020004" pitchFamily="2" charset="0"/>
              <a:ea typeface="Lato Heavy" charset="0"/>
              <a:cs typeface="Mongolian Baiti" panose="03000500000000000000" pitchFamily="66" charset="0"/>
            </a:endParaRPr>
          </a:p>
          <a:p>
            <a:pPr>
              <a:lnSpc>
                <a:spcPts val="3000"/>
              </a:lnSpc>
              <a:spcBef>
                <a:spcPts val="0"/>
              </a:spcBef>
            </a:pPr>
            <a:endParaRPr lang="en-US" dirty="0">
              <a:latin typeface="Montserrat" panose="02000505000000020004" pitchFamily="2" charset="0"/>
              <a:ea typeface="Lato Heavy" charset="0"/>
              <a:cs typeface="Mongolian Baiti" panose="03000500000000000000" pitchFamily="66" charset="0"/>
            </a:endParaRPr>
          </a:p>
        </p:txBody>
      </p:sp>
    </p:spTree>
    <p:extLst>
      <p:ext uri="{BB962C8B-B14F-4D97-AF65-F5344CB8AC3E}">
        <p14:creationId xmlns:p14="http://schemas.microsoft.com/office/powerpoint/2010/main" val="1700830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0B765-E3DD-AC01-5EC7-2C97AB66E15E}"/>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77D89C87-E922-13B3-41CE-0ACFEA63B218}"/>
              </a:ext>
            </a:extLst>
          </p:cNvPr>
          <p:cNvSpPr txBox="1">
            <a:spLocks noGrp="1"/>
          </p:cNvSpPr>
          <p:nvPr>
            <p:ph type="title" idx="4294967295"/>
          </p:nvPr>
        </p:nvSpPr>
        <p:spPr>
          <a:xfrm>
            <a:off x="396856" y="334297"/>
            <a:ext cx="9739365" cy="8282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j-ea"/>
                <a:cs typeface="+mj-cs"/>
              </a:rPr>
              <a:t>Complex ‘wicked’ problems</a:t>
            </a:r>
            <a:endParaRPr kumimoji="0" lang="en-GB" sz="4000" b="1" i="0" u="none" strike="noStrike" kern="1200" cap="none" spc="0" normalizeH="0" baseline="0" noProof="0" dirty="0">
              <a:ln>
                <a:noFill/>
              </a:ln>
              <a:solidFill>
                <a:schemeClr val="tx1"/>
              </a:solidFill>
              <a:effectLst/>
              <a:uLnTx/>
              <a:uFillTx/>
              <a:latin typeface="+mn-lt"/>
              <a:ea typeface="+mj-ea"/>
              <a:cs typeface="+mj-cs"/>
            </a:endParaRPr>
          </a:p>
        </p:txBody>
      </p:sp>
      <p:sp>
        <p:nvSpPr>
          <p:cNvPr id="12" name="Content Placeholder 2">
            <a:extLst>
              <a:ext uri="{FF2B5EF4-FFF2-40B4-BE49-F238E27FC236}">
                <a16:creationId xmlns:a16="http://schemas.microsoft.com/office/drawing/2014/main" id="{487913C1-2712-A345-34E8-81233AC8FCA7}"/>
              </a:ext>
            </a:extLst>
          </p:cNvPr>
          <p:cNvSpPr txBox="1">
            <a:spLocks/>
          </p:cNvSpPr>
          <p:nvPr/>
        </p:nvSpPr>
        <p:spPr>
          <a:xfrm>
            <a:off x="736242" y="1220457"/>
            <a:ext cx="10338877" cy="552447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lnSpc>
                <a:spcPct val="100000"/>
              </a:lnSpc>
              <a:spcAft>
                <a:spcPts val="800"/>
              </a:spcAft>
            </a:pPr>
            <a:endParaRPr lang="en-US" sz="2800" dirty="0">
              <a:latin typeface="Poppins" panose="00000500000000000000" pitchFamily="2" charset="0"/>
              <a:cs typeface="Poppins" panose="00000500000000000000" pitchFamily="2" charset="0"/>
            </a:endParaRPr>
          </a:p>
          <a:p>
            <a:pPr algn="l" fontAlgn="base">
              <a:lnSpc>
                <a:spcPct val="100000"/>
              </a:lnSpc>
              <a:spcAft>
                <a:spcPts val="800"/>
              </a:spcAft>
            </a:pPr>
            <a:r>
              <a:rPr lang="en-US" sz="2800" dirty="0">
                <a:latin typeface="Poppins" panose="00000500000000000000" pitchFamily="2" charset="0"/>
                <a:cs typeface="Poppins" panose="00000500000000000000" pitchFamily="2" charset="0"/>
              </a:rPr>
              <a:t>“Wicked problems are highly complex and tend to be messy and difficult to define. Attempts to solve them usually involve multiple stakeholders with diverse and often contradictory perspectives, and such efforts can result in unforeseen outcomes, which may even make the problems worse.” </a:t>
            </a:r>
          </a:p>
          <a:p>
            <a:pPr algn="l" fontAlgn="base">
              <a:lnSpc>
                <a:spcPct val="100000"/>
              </a:lnSpc>
              <a:spcAft>
                <a:spcPts val="800"/>
              </a:spcAft>
            </a:pPr>
            <a:endParaRPr lang="en-US" sz="3200" dirty="0">
              <a:latin typeface="Poppins" panose="00000500000000000000" pitchFamily="2" charset="0"/>
              <a:cs typeface="Poppins" panose="00000500000000000000" pitchFamily="2" charset="0"/>
            </a:endParaRPr>
          </a:p>
          <a:p>
            <a:pPr algn="l" fontAlgn="base">
              <a:lnSpc>
                <a:spcPct val="100000"/>
              </a:lnSpc>
              <a:spcAft>
                <a:spcPts val="800"/>
              </a:spcAft>
            </a:pPr>
            <a:endParaRPr lang="en-US" dirty="0"/>
          </a:p>
          <a:p>
            <a:pPr algn="l" fontAlgn="base">
              <a:lnSpc>
                <a:spcPct val="100000"/>
              </a:lnSpc>
              <a:spcAft>
                <a:spcPts val="800"/>
              </a:spcAft>
            </a:pPr>
            <a:r>
              <a:rPr lang="en-US" sz="1800" dirty="0">
                <a:latin typeface="Poppins" panose="00000500000000000000" pitchFamily="2" charset="0"/>
                <a:cs typeface="Poppins" panose="00000500000000000000" pitchFamily="2" charset="0"/>
              </a:rPr>
              <a:t>McCune, V., </a:t>
            </a:r>
            <a:r>
              <a:rPr lang="en-US" sz="1800" dirty="0" err="1">
                <a:latin typeface="Poppins" panose="00000500000000000000" pitchFamily="2" charset="0"/>
                <a:cs typeface="Poppins" panose="00000500000000000000" pitchFamily="2" charset="0"/>
              </a:rPr>
              <a:t>Tauritz</a:t>
            </a:r>
            <a:r>
              <a:rPr lang="en-US" sz="1800" dirty="0">
                <a:latin typeface="Poppins" panose="00000500000000000000" pitchFamily="2" charset="0"/>
                <a:cs typeface="Poppins" panose="00000500000000000000" pitchFamily="2" charset="0"/>
              </a:rPr>
              <a:t>, R., Boyd, S., Cross, A., Higgins, P., &amp; Scoles, J. (2021). </a:t>
            </a:r>
            <a:r>
              <a:rPr lang="en-US" sz="1800" dirty="0">
                <a:latin typeface="Poppins" panose="00000500000000000000" pitchFamily="2" charset="0"/>
                <a:cs typeface="Poppins" panose="00000500000000000000" pitchFamily="2" charset="0"/>
                <a:hlinkClick r:id="rId2"/>
              </a:rPr>
              <a:t>Teaching wicked problems in higher education: ways of thinking and </a:t>
            </a:r>
            <a:r>
              <a:rPr lang="en-US" sz="1800" dirty="0" err="1">
                <a:latin typeface="Poppins" panose="00000500000000000000" pitchFamily="2" charset="0"/>
                <a:cs typeface="Poppins" panose="00000500000000000000" pitchFamily="2" charset="0"/>
                <a:hlinkClick r:id="rId2"/>
              </a:rPr>
              <a:t>practising</a:t>
            </a:r>
            <a:r>
              <a:rPr lang="en-US" sz="1800" dirty="0">
                <a:latin typeface="Poppins" panose="00000500000000000000" pitchFamily="2" charset="0"/>
                <a:cs typeface="Poppins" panose="00000500000000000000" pitchFamily="2" charset="0"/>
              </a:rPr>
              <a:t>.</a:t>
            </a:r>
            <a:r>
              <a:rPr lang="en-US" sz="1800" dirty="0">
                <a:highlight>
                  <a:srgbClr val="FFFF00"/>
                </a:highlight>
                <a:latin typeface="Poppins" panose="00000500000000000000" pitchFamily="2" charset="0"/>
                <a:cs typeface="Poppins" panose="00000500000000000000" pitchFamily="2" charset="0"/>
              </a:rPr>
              <a:t> </a:t>
            </a:r>
            <a:br>
              <a:rPr lang="en-US" sz="1600" b="0" i="0" dirty="0">
                <a:solidFill>
                  <a:srgbClr val="000000"/>
                </a:solidFill>
                <a:effectLst/>
                <a:latin typeface="Poppins" panose="00000500000000000000" pitchFamily="2" charset="0"/>
                <a:cs typeface="Poppins" panose="00000500000000000000" pitchFamily="2" charset="0"/>
              </a:rPr>
            </a:br>
            <a:br>
              <a:rPr lang="en-US" sz="2800" b="0" i="0" dirty="0">
                <a:solidFill>
                  <a:srgbClr val="000000"/>
                </a:solidFill>
                <a:effectLst/>
                <a:latin typeface="Poppins" panose="00000500000000000000" pitchFamily="2" charset="0"/>
                <a:cs typeface="Poppins" panose="00000500000000000000" pitchFamily="2" charset="0"/>
              </a:rPr>
            </a:br>
            <a:endParaRPr lang="en-US" sz="2400" b="0" i="0" dirty="0">
              <a:solidFill>
                <a:srgbClr val="000000"/>
              </a:solidFill>
              <a:effectLst/>
              <a:latin typeface="Segoe UI" panose="020B0502040204020203" pitchFamily="34" charset="0"/>
            </a:endParaRPr>
          </a:p>
          <a:p>
            <a:pPr algn="l">
              <a:lnSpc>
                <a:spcPts val="3000"/>
              </a:lnSpc>
              <a:spcBef>
                <a:spcPts val="0"/>
              </a:spcBef>
            </a:pPr>
            <a:br>
              <a:rPr lang="en-US" sz="3200" dirty="0">
                <a:ea typeface="Lato Heavy" charset="0"/>
                <a:cs typeface="Mongolian Baiti" panose="03000500000000000000" pitchFamily="66" charset="0"/>
              </a:rPr>
            </a:br>
            <a:endParaRPr lang="en-US" sz="3200" dirty="0">
              <a:ea typeface="Lato Heavy" charset="0"/>
              <a:cs typeface="Mongolian Baiti" panose="03000500000000000000" pitchFamily="66" charset="0"/>
            </a:endParaRPr>
          </a:p>
          <a:p>
            <a:pPr algn="l">
              <a:lnSpc>
                <a:spcPts val="3000"/>
              </a:lnSpc>
              <a:spcBef>
                <a:spcPts val="0"/>
              </a:spcBef>
            </a:pPr>
            <a:endParaRPr lang="en-US" sz="3200" dirty="0">
              <a:ea typeface="Lato Heavy" charset="0"/>
              <a:cs typeface="Mongolian Baiti" panose="03000500000000000000" pitchFamily="66" charset="0"/>
            </a:endParaRPr>
          </a:p>
          <a:p>
            <a:pPr>
              <a:lnSpc>
                <a:spcPts val="3000"/>
              </a:lnSpc>
              <a:spcBef>
                <a:spcPts val="0"/>
              </a:spcBef>
            </a:pPr>
            <a:endParaRPr lang="en-US" dirty="0">
              <a:latin typeface="Montserrat" panose="02000505000000020004" pitchFamily="2" charset="0"/>
              <a:ea typeface="Lato Heavy" charset="0"/>
              <a:cs typeface="Mongolian Baiti" panose="03000500000000000000" pitchFamily="66" charset="0"/>
            </a:endParaRPr>
          </a:p>
          <a:p>
            <a:pPr>
              <a:lnSpc>
                <a:spcPts val="3000"/>
              </a:lnSpc>
              <a:spcBef>
                <a:spcPts val="0"/>
              </a:spcBef>
            </a:pPr>
            <a:endParaRPr lang="en-US" dirty="0">
              <a:latin typeface="Montserrat" panose="02000505000000020004" pitchFamily="2" charset="0"/>
              <a:ea typeface="Lato Heavy" charset="0"/>
              <a:cs typeface="Mongolian Baiti" panose="03000500000000000000" pitchFamily="66" charset="0"/>
            </a:endParaRPr>
          </a:p>
          <a:p>
            <a:pPr>
              <a:lnSpc>
                <a:spcPts val="3000"/>
              </a:lnSpc>
              <a:spcBef>
                <a:spcPts val="0"/>
              </a:spcBef>
            </a:pPr>
            <a:endParaRPr lang="en-US" dirty="0">
              <a:latin typeface="Montserrat" panose="02000505000000020004" pitchFamily="2" charset="0"/>
              <a:ea typeface="Lato Heavy" charset="0"/>
              <a:cs typeface="Mongolian Baiti" panose="03000500000000000000" pitchFamily="66" charset="0"/>
            </a:endParaRPr>
          </a:p>
        </p:txBody>
      </p:sp>
    </p:spTree>
    <p:extLst>
      <p:ext uri="{BB962C8B-B14F-4D97-AF65-F5344CB8AC3E}">
        <p14:creationId xmlns:p14="http://schemas.microsoft.com/office/powerpoint/2010/main" val="40606674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1">
      <a:majorFont>
        <a:latin typeface="Poppins"/>
        <a:ea typeface=""/>
        <a:cs typeface=""/>
      </a:majorFont>
      <a:minorFont>
        <a:latin typeface="Poppi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cc7a458-946c-48e6-97c4-3ade547737fc">
      <Terms xmlns="http://schemas.microsoft.com/office/infopath/2007/PartnerControls"/>
    </lcf76f155ced4ddcb4097134ff3c332f>
    <TaxCatchAll xmlns="1663445f-d028-4639-9860-ef58f333a26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DF49DA49BA4B843823D9D9AD7EE81A1" ma:contentTypeVersion="17" ma:contentTypeDescription="Create a new document." ma:contentTypeScope="" ma:versionID="c524c35f409ec59a5632c2f87e2e782c">
  <xsd:schema xmlns:xsd="http://www.w3.org/2001/XMLSchema" xmlns:xs="http://www.w3.org/2001/XMLSchema" xmlns:p="http://schemas.microsoft.com/office/2006/metadata/properties" xmlns:ns2="6cc7a458-946c-48e6-97c4-3ade547737fc" xmlns:ns3="1663445f-d028-4639-9860-ef58f333a26b" targetNamespace="http://schemas.microsoft.com/office/2006/metadata/properties" ma:root="true" ma:fieldsID="77a2cb95a3b3b3f817cf30d6e83bdfbd" ns2:_="" ns3:_="">
    <xsd:import namespace="6cc7a458-946c-48e6-97c4-3ade547737fc"/>
    <xsd:import namespace="1663445f-d028-4639-9860-ef58f333a2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7a458-946c-48e6-97c4-3ade547737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fd38f81-9561-40ce-98eb-cd713668d4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63445f-d028-4639-9860-ef58f333a26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15e9690-128d-417b-a396-62db1c5eb97b}" ma:internalName="TaxCatchAll" ma:showField="CatchAllData" ma:web="1663445f-d028-4639-9860-ef58f333a2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4D2713-24FB-42EA-8E7A-2D0A26D19BEA}">
  <ds:schemaRefs>
    <ds:schemaRef ds:uri="http://schemas.microsoft.com/sharepoint/v3/contenttype/forms"/>
  </ds:schemaRefs>
</ds:datastoreItem>
</file>

<file path=customXml/itemProps2.xml><?xml version="1.0" encoding="utf-8"?>
<ds:datastoreItem xmlns:ds="http://schemas.openxmlformats.org/officeDocument/2006/customXml" ds:itemID="{1F1C1588-37BF-40CF-B8FF-EA69DA2C42F4}">
  <ds:schemaRefs>
    <ds:schemaRef ds:uri="http://schemas.microsoft.com/office/2006/metadata/properties"/>
    <ds:schemaRef ds:uri="http://schemas.microsoft.com/office/infopath/2007/PartnerControls"/>
    <ds:schemaRef ds:uri="http://purl.org/dc/dcmitype/"/>
    <ds:schemaRef ds:uri="http://www.w3.org/XML/1998/namespace"/>
    <ds:schemaRef ds:uri="1663445f-d028-4639-9860-ef58f333a26b"/>
    <ds:schemaRef ds:uri="http://purl.org/dc/terms/"/>
    <ds:schemaRef ds:uri="http://purl.org/dc/elements/1.1/"/>
    <ds:schemaRef ds:uri="http://schemas.microsoft.com/office/2006/documentManagement/types"/>
    <ds:schemaRef ds:uri="http://schemas.openxmlformats.org/package/2006/metadata/core-properties"/>
    <ds:schemaRef ds:uri="6cc7a458-946c-48e6-97c4-3ade547737fc"/>
  </ds:schemaRefs>
</ds:datastoreItem>
</file>

<file path=customXml/itemProps3.xml><?xml version="1.0" encoding="utf-8"?>
<ds:datastoreItem xmlns:ds="http://schemas.openxmlformats.org/officeDocument/2006/customXml" ds:itemID="{79CD0680-EFDB-475B-9909-F41CE4CA61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c7a458-946c-48e6-97c4-3ade547737fc"/>
    <ds:schemaRef ds:uri="1663445f-d028-4639-9860-ef58f333a2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3255131-b129-4010-86e1-474bfd7e8076}" enabled="0" method="" siteId="{53255131-b129-4010-86e1-474bfd7e8076}" removed="1"/>
</clbl:labelList>
</file>

<file path=docProps/app.xml><?xml version="1.0" encoding="utf-8"?>
<Properties xmlns="http://schemas.openxmlformats.org/officeDocument/2006/extended-properties" xmlns:vt="http://schemas.openxmlformats.org/officeDocument/2006/docPropsVTypes">
  <Template>office theme</Template>
  <TotalTime>9772</TotalTime>
  <Words>1586</Words>
  <Application>Microsoft Office PowerPoint</Application>
  <PresentationFormat>Widescreen</PresentationFormat>
  <Paragraphs>233</Paragraphs>
  <Slides>25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vt:lpstr>
      <vt:lpstr>Arial</vt:lpstr>
      <vt:lpstr>Lato Heavy</vt:lpstr>
      <vt:lpstr>Montserrat</vt:lpstr>
      <vt:lpstr>Poppins</vt:lpstr>
      <vt:lpstr>Segoe UI</vt:lpstr>
      <vt:lpstr>office theme</vt:lpstr>
      <vt:lpstr>ESD toolkit: Systems thinking template slides</vt:lpstr>
      <vt:lpstr>What is a system? </vt:lpstr>
      <vt:lpstr>What is a system? - Examples </vt:lpstr>
      <vt:lpstr>System Vs a collection of objects or functions</vt:lpstr>
      <vt:lpstr>Complex systems</vt:lpstr>
      <vt:lpstr>Simple, complicated &amp; complex problems 1</vt:lpstr>
      <vt:lpstr>Simple, complicated &amp; complex problems 2</vt:lpstr>
      <vt:lpstr>Simple, complicated &amp; complex systems</vt:lpstr>
      <vt:lpstr>Complex ‘wicked’ problems</vt:lpstr>
      <vt:lpstr>Complex ‘wicked’ problems - Components</vt:lpstr>
      <vt:lpstr>Sustainability &amp; Systems Thinking</vt:lpstr>
      <vt:lpstr>Complex ‘wicked’ sustainability problems</vt:lpstr>
      <vt:lpstr>Linear Vs interconnected circular relationships</vt:lpstr>
      <vt:lpstr>The UN’s Sustainable Development Goals</vt:lpstr>
      <vt:lpstr>Competencies for Sustainability</vt:lpstr>
      <vt:lpstr>Why systems thinking is important for sustainability</vt:lpstr>
      <vt:lpstr>Tools of a systems thinker</vt:lpstr>
      <vt:lpstr>System thinking techniques: EPOSA </vt:lpstr>
      <vt:lpstr>System thinking techniques: Rich Pictures </vt:lpstr>
      <vt:lpstr>System thinking techniques: Iceberg model </vt:lpstr>
      <vt:lpstr>System thinking techniques: Systems Maps</vt:lpstr>
      <vt:lpstr>System thinking techniques: Spray Diagrams</vt:lpstr>
      <vt:lpstr>System thinking techniques: Influence Diagrams</vt:lpstr>
      <vt:lpstr>System thinking techniques:  Multiple Cause  Diagrams</vt:lpstr>
      <vt:lpstr>System thinking techniques:  Causal Loop  Diagrams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ESD toolkit: Systems thinking template slides</dc:title>
  <dc:creator>Nick Bunyan</dc:creator>
  <cp:lastModifiedBy>Wong, Dennis [dennisw]</cp:lastModifiedBy>
  <cp:revision>91</cp:revision>
  <dcterms:created xsi:type="dcterms:W3CDTF">2025-09-17T13:16:39Z</dcterms:created>
  <dcterms:modified xsi:type="dcterms:W3CDTF">2025-10-31T11:38:25Z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0x010100EDF49DA49BA4B843823D9D9AD7EE81A1</vt:lpwstr>
  </property>
  <property fmtid="{D5CDD505-2E9C-101B-9397-08002B2CF9AE}" pid="3" name="MediaServiceImageTags">
    <vt:lpwstr/>
  </property>
</Properties>
</file>