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385" r:id="rId6"/>
    <p:sldId id="384" r:id="rId7"/>
    <p:sldId id="268" r:id="rId8"/>
    <p:sldId id="265" r:id="rId9"/>
    <p:sldId id="266" r:id="rId10"/>
    <p:sldId id="267" r:id="rId11"/>
    <p:sldId id="373" r:id="rId12"/>
    <p:sldId id="374" r:id="rId13"/>
    <p:sldId id="400" r:id="rId14"/>
    <p:sldId id="375" r:id="rId15"/>
    <p:sldId id="401" r:id="rId16"/>
    <p:sldId id="392" r:id="rId17"/>
    <p:sldId id="393" r:id="rId18"/>
    <p:sldId id="394" r:id="rId19"/>
    <p:sldId id="380" r:id="rId20"/>
    <p:sldId id="382" r:id="rId21"/>
    <p:sldId id="381" r:id="rId22"/>
    <p:sldId id="386" r:id="rId23"/>
    <p:sldId id="399" r:id="rId24"/>
    <p:sldId id="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AC3E0-B825-46F1-A92D-04E4EAF66064}" v="5" dt="2025-10-09T13:55:05.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115" d="100"/>
          <a:sy n="115" d="100"/>
        </p:scale>
        <p:origin x="4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nyan, Nick" userId="377d8540-4057-4066-b92e-ea9abea2c0a3" providerId="ADAL" clId="{497429E8-4BF0-4BE1-AD2A-32432DBE3837}"/>
    <pc:docChg chg="undo custSel addSld delSld modSld sldOrd">
      <pc:chgData name="Bunyan, Nick" userId="377d8540-4057-4066-b92e-ea9abea2c0a3" providerId="ADAL" clId="{497429E8-4BF0-4BE1-AD2A-32432DBE3837}" dt="2025-10-01T10:39:53.440" v="2003" actId="20577"/>
      <pc:docMkLst>
        <pc:docMk/>
      </pc:docMkLst>
      <pc:sldChg chg="addSp delSp modSp mod setBg">
        <pc:chgData name="Bunyan, Nick" userId="377d8540-4057-4066-b92e-ea9abea2c0a3" providerId="ADAL" clId="{497429E8-4BF0-4BE1-AD2A-32432DBE3837}" dt="2025-10-01T10:39:53.440" v="2003" actId="20577"/>
        <pc:sldMkLst>
          <pc:docMk/>
          <pc:sldMk cId="109857222" sldId="256"/>
        </pc:sldMkLst>
        <pc:spChg chg="add mod">
          <ac:chgData name="Bunyan, Nick" userId="377d8540-4057-4066-b92e-ea9abea2c0a3" providerId="ADAL" clId="{497429E8-4BF0-4BE1-AD2A-32432DBE3837}" dt="2025-10-01T10:39:53.440" v="2003" actId="20577"/>
          <ac:spMkLst>
            <pc:docMk/>
            <pc:sldMk cId="109857222" sldId="256"/>
            <ac:spMk id="6" creationId="{DA3BA2CC-8B2E-8D0F-4160-1AFB329BF18D}"/>
          </ac:spMkLst>
        </pc:spChg>
      </pc:sldChg>
      <pc:sldChg chg="add">
        <pc:chgData name="Bunyan, Nick" userId="377d8540-4057-4066-b92e-ea9abea2c0a3" providerId="ADAL" clId="{497429E8-4BF0-4BE1-AD2A-32432DBE3837}" dt="2025-10-01T10:07:20.103" v="1830"/>
        <pc:sldMkLst>
          <pc:docMk/>
          <pc:sldMk cId="188645028" sldId="265"/>
        </pc:sldMkLst>
      </pc:sldChg>
      <pc:sldChg chg="add">
        <pc:chgData name="Bunyan, Nick" userId="377d8540-4057-4066-b92e-ea9abea2c0a3" providerId="ADAL" clId="{497429E8-4BF0-4BE1-AD2A-32432DBE3837}" dt="2025-10-01T10:07:30.118" v="1831"/>
        <pc:sldMkLst>
          <pc:docMk/>
          <pc:sldMk cId="3358479567" sldId="266"/>
        </pc:sldMkLst>
      </pc:sldChg>
      <pc:sldChg chg="add">
        <pc:chgData name="Bunyan, Nick" userId="377d8540-4057-4066-b92e-ea9abea2c0a3" providerId="ADAL" clId="{497429E8-4BF0-4BE1-AD2A-32432DBE3837}" dt="2025-10-01T10:07:42.281" v="1832"/>
        <pc:sldMkLst>
          <pc:docMk/>
          <pc:sldMk cId="4139322573" sldId="267"/>
        </pc:sldMkLst>
      </pc:sldChg>
      <pc:sldChg chg="add modNotesTx">
        <pc:chgData name="Bunyan, Nick" userId="377d8540-4057-4066-b92e-ea9abea2c0a3" providerId="ADAL" clId="{497429E8-4BF0-4BE1-AD2A-32432DBE3837}" dt="2025-10-01T10:08:18.966" v="1912" actId="20577"/>
        <pc:sldMkLst>
          <pc:docMk/>
          <pc:sldMk cId="1326942559" sldId="268"/>
        </pc:sldMkLst>
      </pc:sldChg>
      <pc:sldChg chg="modSp add del mod">
        <pc:chgData name="Bunyan, Nick" userId="377d8540-4057-4066-b92e-ea9abea2c0a3" providerId="ADAL" clId="{497429E8-4BF0-4BE1-AD2A-32432DBE3837}" dt="2025-09-30T08:36:59.356" v="637" actId="2696"/>
        <pc:sldMkLst>
          <pc:docMk/>
          <pc:sldMk cId="3440584143" sldId="372"/>
        </pc:sldMkLst>
      </pc:sldChg>
      <pc:sldChg chg="addSp modSp add mod modNotesTx">
        <pc:chgData name="Bunyan, Nick" userId="377d8540-4057-4066-b92e-ea9abea2c0a3" providerId="ADAL" clId="{497429E8-4BF0-4BE1-AD2A-32432DBE3837}" dt="2025-10-01T09:32:35.947" v="1817" actId="27636"/>
        <pc:sldMkLst>
          <pc:docMk/>
          <pc:sldMk cId="3668776570" sldId="373"/>
        </pc:sldMkLst>
        <pc:spChg chg="mod">
          <ac:chgData name="Bunyan, Nick" userId="377d8540-4057-4066-b92e-ea9abea2c0a3" providerId="ADAL" clId="{497429E8-4BF0-4BE1-AD2A-32432DBE3837}" dt="2025-10-01T09:32:35.947" v="1817" actId="27636"/>
          <ac:spMkLst>
            <pc:docMk/>
            <pc:sldMk cId="3668776570" sldId="373"/>
            <ac:spMk id="8" creationId="{57413F52-FD62-2C63-D92E-62901F4D728E}"/>
          </ac:spMkLst>
        </pc:spChg>
        <pc:spChg chg="mod">
          <ac:chgData name="Bunyan, Nick" userId="377d8540-4057-4066-b92e-ea9abea2c0a3" providerId="ADAL" clId="{497429E8-4BF0-4BE1-AD2A-32432DBE3837}" dt="2025-10-01T09:30:27.461" v="1772" actId="20577"/>
          <ac:spMkLst>
            <pc:docMk/>
            <pc:sldMk cId="3668776570" sldId="373"/>
            <ac:spMk id="12" creationId="{0CA13787-0393-5FE3-E4F5-FB67E0C30574}"/>
          </ac:spMkLst>
        </pc:spChg>
        <pc:graphicFrameChg chg="add mod">
          <ac:chgData name="Bunyan, Nick" userId="377d8540-4057-4066-b92e-ea9abea2c0a3" providerId="ADAL" clId="{497429E8-4BF0-4BE1-AD2A-32432DBE3837}" dt="2025-10-01T09:30:11.599" v="1744" actId="1076"/>
          <ac:graphicFrameMkLst>
            <pc:docMk/>
            <pc:sldMk cId="3668776570" sldId="373"/>
            <ac:graphicFrameMk id="2" creationId="{45EE673A-0DDF-3602-1757-902926BF290F}"/>
          </ac:graphicFrameMkLst>
        </pc:graphicFrameChg>
      </pc:sldChg>
      <pc:sldChg chg="addSp delSp modSp add mod ord modNotesTx">
        <pc:chgData name="Bunyan, Nick" userId="377d8540-4057-4066-b92e-ea9abea2c0a3" providerId="ADAL" clId="{497429E8-4BF0-4BE1-AD2A-32432DBE3837}" dt="2025-10-01T09:33:11.317" v="1818" actId="404"/>
        <pc:sldMkLst>
          <pc:docMk/>
          <pc:sldMk cId="4053532270" sldId="374"/>
        </pc:sldMkLst>
        <pc:spChg chg="mod">
          <ac:chgData name="Bunyan, Nick" userId="377d8540-4057-4066-b92e-ea9abea2c0a3" providerId="ADAL" clId="{497429E8-4BF0-4BE1-AD2A-32432DBE3837}" dt="2025-10-01T09:33:11.317" v="1818" actId="404"/>
          <ac:spMkLst>
            <pc:docMk/>
            <pc:sldMk cId="4053532270" sldId="374"/>
            <ac:spMk id="8" creationId="{7BDC7B1F-EF68-10F8-9AA1-CBDB9F843755}"/>
          </ac:spMkLst>
        </pc:spChg>
        <pc:spChg chg="mod ord">
          <ac:chgData name="Bunyan, Nick" userId="377d8540-4057-4066-b92e-ea9abea2c0a3" providerId="ADAL" clId="{497429E8-4BF0-4BE1-AD2A-32432DBE3837}" dt="2025-09-30T08:42:03.734" v="761" actId="167"/>
          <ac:spMkLst>
            <pc:docMk/>
            <pc:sldMk cId="4053532270" sldId="374"/>
            <ac:spMk id="12" creationId="{466BF57A-F58C-18A7-FFCC-6CD9095EBE91}"/>
          </ac:spMkLst>
        </pc:spChg>
        <pc:picChg chg="add del mod">
          <ac:chgData name="Bunyan, Nick" userId="377d8540-4057-4066-b92e-ea9abea2c0a3" providerId="ADAL" clId="{497429E8-4BF0-4BE1-AD2A-32432DBE3837}" dt="2025-09-30T08:43:38.756" v="889" actId="478"/>
          <ac:picMkLst>
            <pc:docMk/>
            <pc:sldMk cId="4053532270" sldId="374"/>
            <ac:picMk id="3" creationId="{DBBDE183-4917-D251-54EA-3082A580D9D5}"/>
          </ac:picMkLst>
        </pc:picChg>
        <pc:picChg chg="add del mod">
          <ac:chgData name="Bunyan, Nick" userId="377d8540-4057-4066-b92e-ea9abea2c0a3" providerId="ADAL" clId="{497429E8-4BF0-4BE1-AD2A-32432DBE3837}" dt="2025-09-30T08:43:38.128" v="887" actId="478"/>
          <ac:picMkLst>
            <pc:docMk/>
            <pc:sldMk cId="4053532270" sldId="374"/>
            <ac:picMk id="5" creationId="{B9BFE593-0C08-3BF1-A757-21925D1A5BFE}"/>
          </ac:picMkLst>
        </pc:picChg>
        <pc:picChg chg="add del mod">
          <ac:chgData name="Bunyan, Nick" userId="377d8540-4057-4066-b92e-ea9abea2c0a3" providerId="ADAL" clId="{497429E8-4BF0-4BE1-AD2A-32432DBE3837}" dt="2025-09-30T08:43:37.770" v="886" actId="478"/>
          <ac:picMkLst>
            <pc:docMk/>
            <pc:sldMk cId="4053532270" sldId="374"/>
            <ac:picMk id="9" creationId="{8643B93E-C149-6AA9-45C7-52DE1A20A5D6}"/>
          </ac:picMkLst>
        </pc:picChg>
        <pc:picChg chg="add del mod ord">
          <ac:chgData name="Bunyan, Nick" userId="377d8540-4057-4066-b92e-ea9abea2c0a3" providerId="ADAL" clId="{497429E8-4BF0-4BE1-AD2A-32432DBE3837}" dt="2025-09-30T08:43:38.433" v="888" actId="478"/>
          <ac:picMkLst>
            <pc:docMk/>
            <pc:sldMk cId="4053532270" sldId="374"/>
            <ac:picMk id="16" creationId="{3379BDCD-2A5D-3CF2-65D8-B9601184412D}"/>
          </ac:picMkLst>
        </pc:picChg>
      </pc:sldChg>
      <pc:sldChg chg="addSp delSp modSp add mod ord">
        <pc:chgData name="Bunyan, Nick" userId="377d8540-4057-4066-b92e-ea9abea2c0a3" providerId="ADAL" clId="{497429E8-4BF0-4BE1-AD2A-32432DBE3837}" dt="2025-10-01T09:59:11.424" v="1820" actId="1076"/>
        <pc:sldMkLst>
          <pc:docMk/>
          <pc:sldMk cId="118615343" sldId="375"/>
        </pc:sldMkLst>
        <pc:spChg chg="mod">
          <ac:chgData name="Bunyan, Nick" userId="377d8540-4057-4066-b92e-ea9abea2c0a3" providerId="ADAL" clId="{497429E8-4BF0-4BE1-AD2A-32432DBE3837}" dt="2025-09-30T09:26:16.157" v="1026" actId="6549"/>
          <ac:spMkLst>
            <pc:docMk/>
            <pc:sldMk cId="118615343" sldId="375"/>
            <ac:spMk id="8" creationId="{17DEB4E6-9AE6-1465-B0CC-3CCAE1E1C8F9}"/>
          </ac:spMkLst>
        </pc:spChg>
        <pc:spChg chg="mod">
          <ac:chgData name="Bunyan, Nick" userId="377d8540-4057-4066-b92e-ea9abea2c0a3" providerId="ADAL" clId="{497429E8-4BF0-4BE1-AD2A-32432DBE3837}" dt="2025-09-30T09:32:41.622" v="1078" actId="403"/>
          <ac:spMkLst>
            <pc:docMk/>
            <pc:sldMk cId="118615343" sldId="375"/>
            <ac:spMk id="12" creationId="{37A5E97A-6718-2783-8969-CE3B04015D57}"/>
          </ac:spMkLst>
        </pc:spChg>
        <pc:picChg chg="add mod ord">
          <ac:chgData name="Bunyan, Nick" userId="377d8540-4057-4066-b92e-ea9abea2c0a3" providerId="ADAL" clId="{497429E8-4BF0-4BE1-AD2A-32432DBE3837}" dt="2025-10-01T09:59:11.424" v="1820" actId="1076"/>
          <ac:picMkLst>
            <pc:docMk/>
            <pc:sldMk cId="118615343" sldId="375"/>
            <ac:picMk id="4" creationId="{BC5B9DC8-E081-AB29-9694-979764130CFA}"/>
          </ac:picMkLst>
        </pc:picChg>
        <pc:picChg chg="add mod">
          <ac:chgData name="Bunyan, Nick" userId="377d8540-4057-4066-b92e-ea9abea2c0a3" providerId="ADAL" clId="{497429E8-4BF0-4BE1-AD2A-32432DBE3837}" dt="2025-09-30T09:32:28.498" v="1075" actId="14100"/>
          <ac:picMkLst>
            <pc:docMk/>
            <pc:sldMk cId="118615343" sldId="375"/>
            <ac:picMk id="15" creationId="{E9A5ED4E-9657-93C6-3FFB-EEB6C1126EC0}"/>
          </ac:picMkLst>
        </pc:picChg>
        <pc:picChg chg="add mod ord">
          <ac:chgData name="Bunyan, Nick" userId="377d8540-4057-4066-b92e-ea9abea2c0a3" providerId="ADAL" clId="{497429E8-4BF0-4BE1-AD2A-32432DBE3837}" dt="2025-09-30T09:32:24.023" v="1073" actId="1076"/>
          <ac:picMkLst>
            <pc:docMk/>
            <pc:sldMk cId="118615343" sldId="375"/>
            <ac:picMk id="17" creationId="{7C42DBD0-6FC8-C7D5-CBFC-6516A6DBFFA7}"/>
          </ac:picMkLst>
        </pc:picChg>
      </pc:sldChg>
      <pc:sldChg chg="delSp modSp add del mod">
        <pc:chgData name="Bunyan, Nick" userId="377d8540-4057-4066-b92e-ea9abea2c0a3" providerId="ADAL" clId="{497429E8-4BF0-4BE1-AD2A-32432DBE3837}" dt="2025-09-30T10:01:37.583" v="1349" actId="2696"/>
        <pc:sldMkLst>
          <pc:docMk/>
          <pc:sldMk cId="3459098863" sldId="376"/>
        </pc:sldMkLst>
      </pc:sldChg>
      <pc:sldChg chg="modSp add del mod">
        <pc:chgData name="Bunyan, Nick" userId="377d8540-4057-4066-b92e-ea9abea2c0a3" providerId="ADAL" clId="{497429E8-4BF0-4BE1-AD2A-32432DBE3837}" dt="2025-10-01T10:01:05.024" v="1825" actId="2696"/>
        <pc:sldMkLst>
          <pc:docMk/>
          <pc:sldMk cId="1935539746" sldId="377"/>
        </pc:sldMkLst>
      </pc:sldChg>
      <pc:sldChg chg="modSp add del mod">
        <pc:chgData name="Bunyan, Nick" userId="377d8540-4057-4066-b92e-ea9abea2c0a3" providerId="ADAL" clId="{497429E8-4BF0-4BE1-AD2A-32432DBE3837}" dt="2025-10-01T10:01:07.139" v="1826" actId="2696"/>
        <pc:sldMkLst>
          <pc:docMk/>
          <pc:sldMk cId="588744837" sldId="378"/>
        </pc:sldMkLst>
      </pc:sldChg>
      <pc:sldChg chg="add del">
        <pc:chgData name="Bunyan, Nick" userId="377d8540-4057-4066-b92e-ea9abea2c0a3" providerId="ADAL" clId="{497429E8-4BF0-4BE1-AD2A-32432DBE3837}" dt="2025-10-01T10:01:10.135" v="1827" actId="2696"/>
        <pc:sldMkLst>
          <pc:docMk/>
          <pc:sldMk cId="967456702" sldId="379"/>
        </pc:sldMkLst>
      </pc:sldChg>
      <pc:sldChg chg="modSp add mod ord">
        <pc:chgData name="Bunyan, Nick" userId="377d8540-4057-4066-b92e-ea9abea2c0a3" providerId="ADAL" clId="{497429E8-4BF0-4BE1-AD2A-32432DBE3837}" dt="2025-09-30T10:00:41.494" v="1346" actId="20577"/>
        <pc:sldMkLst>
          <pc:docMk/>
          <pc:sldMk cId="2550160813" sldId="380"/>
        </pc:sldMkLst>
        <pc:spChg chg="mod">
          <ac:chgData name="Bunyan, Nick" userId="377d8540-4057-4066-b92e-ea9abea2c0a3" providerId="ADAL" clId="{497429E8-4BF0-4BE1-AD2A-32432DBE3837}" dt="2025-09-30T10:00:41.494" v="1346" actId="20577"/>
          <ac:spMkLst>
            <pc:docMk/>
            <pc:sldMk cId="2550160813" sldId="380"/>
            <ac:spMk id="8" creationId="{A7E73018-B5D7-B5BF-41E1-33C17F83CBEF}"/>
          </ac:spMkLst>
        </pc:spChg>
        <pc:spChg chg="mod">
          <ac:chgData name="Bunyan, Nick" userId="377d8540-4057-4066-b92e-ea9abea2c0a3" providerId="ADAL" clId="{497429E8-4BF0-4BE1-AD2A-32432DBE3837}" dt="2025-09-30T10:00:26.168" v="1335" actId="1076"/>
          <ac:spMkLst>
            <pc:docMk/>
            <pc:sldMk cId="2550160813" sldId="380"/>
            <ac:spMk id="12" creationId="{FAE4C4DA-D4E9-4EBE-FA80-564061A3400E}"/>
          </ac:spMkLst>
        </pc:spChg>
      </pc:sldChg>
      <pc:sldChg chg="addSp delSp modSp add mod ord">
        <pc:chgData name="Bunyan, Nick" userId="377d8540-4057-4066-b92e-ea9abea2c0a3" providerId="ADAL" clId="{497429E8-4BF0-4BE1-AD2A-32432DBE3837}" dt="2025-10-01T10:00:15.586" v="1823" actId="404"/>
        <pc:sldMkLst>
          <pc:docMk/>
          <pc:sldMk cId="891032326" sldId="381"/>
        </pc:sldMkLst>
        <pc:spChg chg="mod">
          <ac:chgData name="Bunyan, Nick" userId="377d8540-4057-4066-b92e-ea9abea2c0a3" providerId="ADAL" clId="{497429E8-4BF0-4BE1-AD2A-32432DBE3837}" dt="2025-10-01T10:00:15.586" v="1823" actId="404"/>
          <ac:spMkLst>
            <pc:docMk/>
            <pc:sldMk cId="891032326" sldId="381"/>
            <ac:spMk id="8" creationId="{0F4971D9-FF8A-EC02-AF43-27B73336F0DD}"/>
          </ac:spMkLst>
        </pc:spChg>
        <pc:picChg chg="add mod">
          <ac:chgData name="Bunyan, Nick" userId="377d8540-4057-4066-b92e-ea9abea2c0a3" providerId="ADAL" clId="{497429E8-4BF0-4BE1-AD2A-32432DBE3837}" dt="2025-10-01T08:16:51.972" v="1584" actId="1076"/>
          <ac:picMkLst>
            <pc:docMk/>
            <pc:sldMk cId="891032326" sldId="381"/>
            <ac:picMk id="2" creationId="{82552A9E-BF8E-1B0A-FAE2-47150D4B1297}"/>
          </ac:picMkLst>
        </pc:picChg>
      </pc:sldChg>
      <pc:sldChg chg="delSp modSp add mod ord">
        <pc:chgData name="Bunyan, Nick" userId="377d8540-4057-4066-b92e-ea9abea2c0a3" providerId="ADAL" clId="{497429E8-4BF0-4BE1-AD2A-32432DBE3837}" dt="2025-10-01T08:16:23.948" v="1571" actId="20577"/>
        <pc:sldMkLst>
          <pc:docMk/>
          <pc:sldMk cId="1293359219" sldId="382"/>
        </pc:sldMkLst>
        <pc:spChg chg="mod">
          <ac:chgData name="Bunyan, Nick" userId="377d8540-4057-4066-b92e-ea9abea2c0a3" providerId="ADAL" clId="{497429E8-4BF0-4BE1-AD2A-32432DBE3837}" dt="2025-10-01T08:08:53.763" v="1473" actId="20577"/>
          <ac:spMkLst>
            <pc:docMk/>
            <pc:sldMk cId="1293359219" sldId="382"/>
            <ac:spMk id="8" creationId="{F12E5501-20C0-646B-0940-33E883222284}"/>
          </ac:spMkLst>
        </pc:spChg>
        <pc:spChg chg="mod">
          <ac:chgData name="Bunyan, Nick" userId="377d8540-4057-4066-b92e-ea9abea2c0a3" providerId="ADAL" clId="{497429E8-4BF0-4BE1-AD2A-32432DBE3837}" dt="2025-10-01T08:16:23.948" v="1571" actId="20577"/>
          <ac:spMkLst>
            <pc:docMk/>
            <pc:sldMk cId="1293359219" sldId="382"/>
            <ac:spMk id="12" creationId="{038E97A1-A911-66D4-6A42-D7413B3F4F6A}"/>
          </ac:spMkLst>
        </pc:spChg>
      </pc:sldChg>
      <pc:sldChg chg="modSp add del mod">
        <pc:chgData name="Bunyan, Nick" userId="377d8540-4057-4066-b92e-ea9abea2c0a3" providerId="ADAL" clId="{497429E8-4BF0-4BE1-AD2A-32432DBE3837}" dt="2025-10-01T10:01:12.676" v="1828" actId="2696"/>
        <pc:sldMkLst>
          <pc:docMk/>
          <pc:sldMk cId="584584776" sldId="383"/>
        </pc:sldMkLst>
      </pc:sldChg>
      <pc:sldChg chg="modSp add mod setBg">
        <pc:chgData name="Bunyan, Nick" userId="377d8540-4057-4066-b92e-ea9abea2c0a3" providerId="ADAL" clId="{497429E8-4BF0-4BE1-AD2A-32432DBE3837}" dt="2025-10-01T09:31:45.721" v="1815" actId="20577"/>
        <pc:sldMkLst>
          <pc:docMk/>
          <pc:sldMk cId="211719158" sldId="384"/>
        </pc:sldMkLst>
        <pc:spChg chg="mod">
          <ac:chgData name="Bunyan, Nick" userId="377d8540-4057-4066-b92e-ea9abea2c0a3" providerId="ADAL" clId="{497429E8-4BF0-4BE1-AD2A-32432DBE3837}" dt="2025-10-01T09:31:45.721" v="1815" actId="20577"/>
          <ac:spMkLst>
            <pc:docMk/>
            <pc:sldMk cId="211719158" sldId="384"/>
            <ac:spMk id="2" creationId="{32735782-1389-86BA-FDBF-2801E9AE602D}"/>
          </ac:spMkLst>
        </pc:spChg>
        <pc:spChg chg="mod">
          <ac:chgData name="Bunyan, Nick" userId="377d8540-4057-4066-b92e-ea9abea2c0a3" providerId="ADAL" clId="{497429E8-4BF0-4BE1-AD2A-32432DBE3837}" dt="2025-09-30T08:36:35.144" v="634" actId="404"/>
          <ac:spMkLst>
            <pc:docMk/>
            <pc:sldMk cId="211719158" sldId="384"/>
            <ac:spMk id="6" creationId="{604757DB-3004-E882-FDA2-723834BF6FB7}"/>
          </ac:spMkLst>
        </pc:spChg>
      </pc:sldChg>
      <pc:sldChg chg="addSp modSp add mod ord setBg">
        <pc:chgData name="Bunyan, Nick" userId="377d8540-4057-4066-b92e-ea9abea2c0a3" providerId="ADAL" clId="{497429E8-4BF0-4BE1-AD2A-32432DBE3837}" dt="2025-10-01T08:29:54.789" v="1670" actId="1076"/>
        <pc:sldMkLst>
          <pc:docMk/>
          <pc:sldMk cId="778411650" sldId="385"/>
        </pc:sldMkLst>
        <pc:spChg chg="add mod">
          <ac:chgData name="Bunyan, Nick" userId="377d8540-4057-4066-b92e-ea9abea2c0a3" providerId="ADAL" clId="{497429E8-4BF0-4BE1-AD2A-32432DBE3837}" dt="2025-09-30T08:35:10.615" v="607" actId="1076"/>
          <ac:spMkLst>
            <pc:docMk/>
            <pc:sldMk cId="778411650" sldId="385"/>
            <ac:spMk id="2" creationId="{E87479F1-6823-6967-EE61-E72E4B33BCF8}"/>
          </ac:spMkLst>
        </pc:spChg>
        <pc:spChg chg="mod">
          <ac:chgData name="Bunyan, Nick" userId="377d8540-4057-4066-b92e-ea9abea2c0a3" providerId="ADAL" clId="{497429E8-4BF0-4BE1-AD2A-32432DBE3837}" dt="2025-10-01T08:29:54.789" v="1670" actId="1076"/>
          <ac:spMkLst>
            <pc:docMk/>
            <pc:sldMk cId="778411650" sldId="385"/>
            <ac:spMk id="8" creationId="{BD85BC7A-D2A7-0ABC-2BE5-17DA72F4E51B}"/>
          </ac:spMkLst>
        </pc:spChg>
        <pc:spChg chg="mod">
          <ac:chgData name="Bunyan, Nick" userId="377d8540-4057-4066-b92e-ea9abea2c0a3" providerId="ADAL" clId="{497429E8-4BF0-4BE1-AD2A-32432DBE3837}" dt="2025-09-29T14:26:50.923" v="572" actId="1076"/>
          <ac:spMkLst>
            <pc:docMk/>
            <pc:sldMk cId="778411650" sldId="385"/>
            <ac:spMk id="12" creationId="{98C2CCFC-5120-04FB-796E-175249AAE7FE}"/>
          </ac:spMkLst>
        </pc:spChg>
        <pc:picChg chg="mod">
          <ac:chgData name="Bunyan, Nick" userId="377d8540-4057-4066-b92e-ea9abea2c0a3" providerId="ADAL" clId="{497429E8-4BF0-4BE1-AD2A-32432DBE3837}" dt="2025-09-30T08:34:48.491" v="603" actId="1076"/>
          <ac:picMkLst>
            <pc:docMk/>
            <pc:sldMk cId="778411650" sldId="385"/>
            <ac:picMk id="4" creationId="{FB606847-4625-BFEA-E04F-02804955BD28}"/>
          </ac:picMkLst>
        </pc:picChg>
        <pc:cxnChg chg="add mod">
          <ac:chgData name="Bunyan, Nick" userId="377d8540-4057-4066-b92e-ea9abea2c0a3" providerId="ADAL" clId="{497429E8-4BF0-4BE1-AD2A-32432DBE3837}" dt="2025-09-30T08:35:36.192" v="609" actId="1076"/>
          <ac:cxnSpMkLst>
            <pc:docMk/>
            <pc:sldMk cId="778411650" sldId="385"/>
            <ac:cxnSpMk id="5" creationId="{D6AF8630-7885-AD3B-8B62-736EA5FDEFFD}"/>
          </ac:cxnSpMkLst>
        </pc:cxnChg>
      </pc:sldChg>
      <pc:sldChg chg="modSp add mod ord setBg">
        <pc:chgData name="Bunyan, Nick" userId="377d8540-4057-4066-b92e-ea9abea2c0a3" providerId="ADAL" clId="{497429E8-4BF0-4BE1-AD2A-32432DBE3837}" dt="2025-09-30T10:01:27.623" v="1348"/>
        <pc:sldMkLst>
          <pc:docMk/>
          <pc:sldMk cId="1320776263" sldId="386"/>
        </pc:sldMkLst>
        <pc:spChg chg="mod">
          <ac:chgData name="Bunyan, Nick" userId="377d8540-4057-4066-b92e-ea9abea2c0a3" providerId="ADAL" clId="{497429E8-4BF0-4BE1-AD2A-32432DBE3837}" dt="2025-09-30T09:56:29.073" v="1227" actId="20577"/>
          <ac:spMkLst>
            <pc:docMk/>
            <pc:sldMk cId="1320776263" sldId="386"/>
            <ac:spMk id="4" creationId="{E556BD9A-587B-E3E0-3001-9559253AF986}"/>
          </ac:spMkLst>
        </pc:spChg>
        <pc:spChg chg="mod">
          <ac:chgData name="Bunyan, Nick" userId="377d8540-4057-4066-b92e-ea9abea2c0a3" providerId="ADAL" clId="{497429E8-4BF0-4BE1-AD2A-32432DBE3837}" dt="2025-09-30T09:57:45.646" v="1255" actId="1076"/>
          <ac:spMkLst>
            <pc:docMk/>
            <pc:sldMk cId="1320776263" sldId="386"/>
            <ac:spMk id="5" creationId="{686E86DB-6222-3A44-5B78-F676356F896E}"/>
          </ac:spMkLst>
        </pc:spChg>
        <pc:picChg chg="mod">
          <ac:chgData name="Bunyan, Nick" userId="377d8540-4057-4066-b92e-ea9abea2c0a3" providerId="ADAL" clId="{497429E8-4BF0-4BE1-AD2A-32432DBE3837}" dt="2025-09-30T09:57:37.987" v="1254" actId="1076"/>
          <ac:picMkLst>
            <pc:docMk/>
            <pc:sldMk cId="1320776263" sldId="386"/>
            <ac:picMk id="6" creationId="{CE505752-2CD6-4E89-1D3E-9BC9AF1B13F1}"/>
          </ac:picMkLst>
        </pc:picChg>
      </pc:sldChg>
      <pc:sldChg chg="modSp add mod setBg">
        <pc:chgData name="Bunyan, Nick" userId="377d8540-4057-4066-b92e-ea9abea2c0a3" providerId="ADAL" clId="{497429E8-4BF0-4BE1-AD2A-32432DBE3837}" dt="2025-10-01T08:27:13.161" v="1585"/>
        <pc:sldMkLst>
          <pc:docMk/>
          <pc:sldMk cId="612475081" sldId="387"/>
        </pc:sldMkLst>
        <pc:spChg chg="mod">
          <ac:chgData name="Bunyan, Nick" userId="377d8540-4057-4066-b92e-ea9abea2c0a3" providerId="ADAL" clId="{497429E8-4BF0-4BE1-AD2A-32432DBE3837}" dt="2025-09-30T10:02:10.456" v="1409" actId="20577"/>
          <ac:spMkLst>
            <pc:docMk/>
            <pc:sldMk cId="612475081" sldId="387"/>
            <ac:spMk id="4" creationId="{17631D6C-9361-BDA8-1F81-6E25140B55C1}"/>
          </ac:spMkLst>
        </pc:spChg>
        <pc:spChg chg="mod">
          <ac:chgData name="Bunyan, Nick" userId="377d8540-4057-4066-b92e-ea9abea2c0a3" providerId="ADAL" clId="{497429E8-4BF0-4BE1-AD2A-32432DBE3837}" dt="2025-09-30T10:04:40.613" v="1430" actId="113"/>
          <ac:spMkLst>
            <pc:docMk/>
            <pc:sldMk cId="612475081" sldId="387"/>
            <ac:spMk id="5" creationId="{E9AAE246-D6AB-FD79-7030-37E929D545F3}"/>
          </ac:spMkLst>
        </pc:spChg>
      </pc:sldChg>
      <pc:sldChg chg="add del setBg">
        <pc:chgData name="Bunyan, Nick" userId="377d8540-4057-4066-b92e-ea9abea2c0a3" providerId="ADAL" clId="{497429E8-4BF0-4BE1-AD2A-32432DBE3837}" dt="2025-10-01T10:01:02.179" v="1824" actId="2696"/>
        <pc:sldMkLst>
          <pc:docMk/>
          <pc:sldMk cId="4286749735" sldId="388"/>
        </pc:sldMkLst>
      </pc:sldChg>
      <pc:sldChg chg="add del setBg">
        <pc:chgData name="Bunyan, Nick" userId="377d8540-4057-4066-b92e-ea9abea2c0a3" providerId="ADAL" clId="{497429E8-4BF0-4BE1-AD2A-32432DBE3837}" dt="2025-09-30T08:43:43.562" v="891" actId="2696"/>
        <pc:sldMkLst>
          <pc:docMk/>
          <pc:sldMk cId="2551069689" sldId="390"/>
        </pc:sldMkLst>
      </pc:sldChg>
      <pc:sldChg chg="add del setBg">
        <pc:chgData name="Bunyan, Nick" userId="377d8540-4057-4066-b92e-ea9abea2c0a3" providerId="ADAL" clId="{497429E8-4BF0-4BE1-AD2A-32432DBE3837}" dt="2025-09-30T09:39:45.677" v="1080" actId="2696"/>
        <pc:sldMkLst>
          <pc:docMk/>
          <pc:sldMk cId="3743408147" sldId="391"/>
        </pc:sldMkLst>
      </pc:sldChg>
      <pc:sldChg chg="addSp delSp modSp add mod ord setBg">
        <pc:chgData name="Bunyan, Nick" userId="377d8540-4057-4066-b92e-ea9abea2c0a3" providerId="ADAL" clId="{497429E8-4BF0-4BE1-AD2A-32432DBE3837}" dt="2025-10-01T08:52:52.486" v="1712" actId="6549"/>
        <pc:sldMkLst>
          <pc:docMk/>
          <pc:sldMk cId="1798321116" sldId="392"/>
        </pc:sldMkLst>
        <pc:spChg chg="mod">
          <ac:chgData name="Bunyan, Nick" userId="377d8540-4057-4066-b92e-ea9abea2c0a3" providerId="ADAL" clId="{497429E8-4BF0-4BE1-AD2A-32432DBE3837}" dt="2025-10-01T08:51:51.638" v="1707" actId="1076"/>
          <ac:spMkLst>
            <pc:docMk/>
            <pc:sldMk cId="1798321116" sldId="392"/>
            <ac:spMk id="5" creationId="{33CED0D6-F74D-5F2F-56D5-0DE0AAE74621}"/>
          </ac:spMkLst>
        </pc:spChg>
        <pc:spChg chg="mod">
          <ac:chgData name="Bunyan, Nick" userId="377d8540-4057-4066-b92e-ea9abea2c0a3" providerId="ADAL" clId="{497429E8-4BF0-4BE1-AD2A-32432DBE3837}" dt="2025-10-01T08:48:05.053" v="1674" actId="207"/>
          <ac:spMkLst>
            <pc:docMk/>
            <pc:sldMk cId="1798321116" sldId="392"/>
            <ac:spMk id="7" creationId="{AF6671C1-6F07-1D21-CED6-A4BE99E85D3B}"/>
          </ac:spMkLst>
        </pc:spChg>
        <pc:graphicFrameChg chg="add mod modGraphic">
          <ac:chgData name="Bunyan, Nick" userId="377d8540-4057-4066-b92e-ea9abea2c0a3" providerId="ADAL" clId="{497429E8-4BF0-4BE1-AD2A-32432DBE3837}" dt="2025-10-01T08:52:52.486" v="1712" actId="6549"/>
          <ac:graphicFrameMkLst>
            <pc:docMk/>
            <pc:sldMk cId="1798321116" sldId="392"/>
            <ac:graphicFrameMk id="8" creationId="{ADB33488-B02D-EBD6-0CDE-DEBEE7EB69DD}"/>
          </ac:graphicFrameMkLst>
        </pc:graphicFrameChg>
      </pc:sldChg>
      <pc:sldChg chg="modSp add mod ord setBg">
        <pc:chgData name="Bunyan, Nick" userId="377d8540-4057-4066-b92e-ea9abea2c0a3" providerId="ADAL" clId="{497429E8-4BF0-4BE1-AD2A-32432DBE3837}" dt="2025-10-01T09:59:44.614" v="1822" actId="1076"/>
        <pc:sldMkLst>
          <pc:docMk/>
          <pc:sldMk cId="1481543473" sldId="393"/>
        </pc:sldMkLst>
        <pc:spChg chg="mod">
          <ac:chgData name="Bunyan, Nick" userId="377d8540-4057-4066-b92e-ea9abea2c0a3" providerId="ADAL" clId="{497429E8-4BF0-4BE1-AD2A-32432DBE3837}" dt="2025-10-01T09:59:44.614" v="1822" actId="1076"/>
          <ac:spMkLst>
            <pc:docMk/>
            <pc:sldMk cId="1481543473" sldId="393"/>
            <ac:spMk id="4" creationId="{97C6E1F3-5C51-D833-B7F9-A4CEC0DAF428}"/>
          </ac:spMkLst>
        </pc:spChg>
        <pc:graphicFrameChg chg="mod modGraphic">
          <ac:chgData name="Bunyan, Nick" userId="377d8540-4057-4066-b92e-ea9abea2c0a3" providerId="ADAL" clId="{497429E8-4BF0-4BE1-AD2A-32432DBE3837}" dt="2025-10-01T08:53:33.229" v="1717" actId="20577"/>
          <ac:graphicFrameMkLst>
            <pc:docMk/>
            <pc:sldMk cId="1481543473" sldId="393"/>
            <ac:graphicFrameMk id="2" creationId="{8C6A4882-E5A4-031C-1A23-C4C9C8CE48A1}"/>
          </ac:graphicFrameMkLst>
        </pc:graphicFrameChg>
      </pc:sldChg>
      <pc:sldChg chg="add del setBg">
        <pc:chgData name="Bunyan, Nick" userId="377d8540-4057-4066-b92e-ea9abea2c0a3" providerId="ADAL" clId="{497429E8-4BF0-4BE1-AD2A-32432DBE3837}" dt="2025-09-29T14:22:58.535" v="541" actId="2696"/>
        <pc:sldMkLst>
          <pc:docMk/>
          <pc:sldMk cId="2808760633" sldId="393"/>
        </pc:sldMkLst>
      </pc:sldChg>
      <pc:sldChg chg="modSp add mod ord setBg">
        <pc:chgData name="Bunyan, Nick" userId="377d8540-4057-4066-b92e-ea9abea2c0a3" providerId="ADAL" clId="{497429E8-4BF0-4BE1-AD2A-32432DBE3837}" dt="2025-09-30T09:56:10.253" v="1184"/>
        <pc:sldMkLst>
          <pc:docMk/>
          <pc:sldMk cId="154473446" sldId="394"/>
        </pc:sldMkLst>
        <pc:spChg chg="mod">
          <ac:chgData name="Bunyan, Nick" userId="377d8540-4057-4066-b92e-ea9abea2c0a3" providerId="ADAL" clId="{497429E8-4BF0-4BE1-AD2A-32432DBE3837}" dt="2025-09-30T09:55:12.021" v="1179" actId="20577"/>
          <ac:spMkLst>
            <pc:docMk/>
            <pc:sldMk cId="154473446" sldId="394"/>
            <ac:spMk id="4" creationId="{52F598A2-C80B-9015-B80D-066F540CDC58}"/>
          </ac:spMkLst>
        </pc:spChg>
        <pc:spChg chg="mod">
          <ac:chgData name="Bunyan, Nick" userId="377d8540-4057-4066-b92e-ea9abea2c0a3" providerId="ADAL" clId="{497429E8-4BF0-4BE1-AD2A-32432DBE3837}" dt="2025-09-30T09:55:42.635" v="1183" actId="20577"/>
          <ac:spMkLst>
            <pc:docMk/>
            <pc:sldMk cId="154473446" sldId="394"/>
            <ac:spMk id="5" creationId="{5B4B7FBE-2356-ACD7-F461-ACBA29639E93}"/>
          </ac:spMkLst>
        </pc:spChg>
      </pc:sldChg>
      <pc:sldChg chg="add del setBg">
        <pc:chgData name="Bunyan, Nick" userId="377d8540-4057-4066-b92e-ea9abea2c0a3" providerId="ADAL" clId="{497429E8-4BF0-4BE1-AD2A-32432DBE3837}" dt="2025-09-29T14:22:55.227" v="540" actId="2696"/>
        <pc:sldMkLst>
          <pc:docMk/>
          <pc:sldMk cId="1736133048" sldId="394"/>
        </pc:sldMkLst>
      </pc:sldChg>
      <pc:sldChg chg="add del setBg">
        <pc:chgData name="Bunyan, Nick" userId="377d8540-4057-4066-b92e-ea9abea2c0a3" providerId="ADAL" clId="{497429E8-4BF0-4BE1-AD2A-32432DBE3837}" dt="2025-09-29T14:25:04.877" v="548" actId="2696"/>
        <pc:sldMkLst>
          <pc:docMk/>
          <pc:sldMk cId="2876233716" sldId="395"/>
        </pc:sldMkLst>
      </pc:sldChg>
      <pc:sldChg chg="modSp add mod ord setBg">
        <pc:chgData name="Bunyan, Nick" userId="377d8540-4057-4066-b92e-ea9abea2c0a3" providerId="ADAL" clId="{497429E8-4BF0-4BE1-AD2A-32432DBE3837}" dt="2025-10-01T09:27:50.802" v="1718" actId="6549"/>
        <pc:sldMkLst>
          <pc:docMk/>
          <pc:sldMk cId="1541157340" sldId="399"/>
        </pc:sldMkLst>
        <pc:spChg chg="mod">
          <ac:chgData name="Bunyan, Nick" userId="377d8540-4057-4066-b92e-ea9abea2c0a3" providerId="ADAL" clId="{497429E8-4BF0-4BE1-AD2A-32432DBE3837}" dt="2025-10-01T08:27:45.957" v="1652" actId="20577"/>
          <ac:spMkLst>
            <pc:docMk/>
            <pc:sldMk cId="1541157340" sldId="399"/>
            <ac:spMk id="4" creationId="{9A1836B4-A04D-A76B-20AC-2392AB51E79B}"/>
          </ac:spMkLst>
        </pc:spChg>
        <pc:spChg chg="mod">
          <ac:chgData name="Bunyan, Nick" userId="377d8540-4057-4066-b92e-ea9abea2c0a3" providerId="ADAL" clId="{497429E8-4BF0-4BE1-AD2A-32432DBE3837}" dt="2025-10-01T09:27:50.802" v="1718" actId="6549"/>
          <ac:spMkLst>
            <pc:docMk/>
            <pc:sldMk cId="1541157340" sldId="399"/>
            <ac:spMk id="5" creationId="{455AFE4C-7FDD-51E7-B3B0-EC3CAFFF091C}"/>
          </ac:spMkLst>
        </pc:spChg>
        <pc:graphicFrameChg chg="mod modGraphic">
          <ac:chgData name="Bunyan, Nick" userId="377d8540-4057-4066-b92e-ea9abea2c0a3" providerId="ADAL" clId="{497429E8-4BF0-4BE1-AD2A-32432DBE3837}" dt="2025-10-01T08:28:29.334" v="1668" actId="1076"/>
          <ac:graphicFrameMkLst>
            <pc:docMk/>
            <pc:sldMk cId="1541157340" sldId="399"/>
            <ac:graphicFrameMk id="2" creationId="{2627C5AC-8AB1-4C28-751B-909E8937C79E}"/>
          </ac:graphicFrameMkLst>
        </pc:graphicFrameChg>
      </pc:sldChg>
      <pc:sldChg chg="addSp delSp modSp add mod">
        <pc:chgData name="Bunyan, Nick" userId="377d8540-4057-4066-b92e-ea9abea2c0a3" providerId="ADAL" clId="{497429E8-4BF0-4BE1-AD2A-32432DBE3837}" dt="2025-10-01T09:33:26.566" v="1819" actId="404"/>
        <pc:sldMkLst>
          <pc:docMk/>
          <pc:sldMk cId="64778963" sldId="400"/>
        </pc:sldMkLst>
        <pc:spChg chg="mod">
          <ac:chgData name="Bunyan, Nick" userId="377d8540-4057-4066-b92e-ea9abea2c0a3" providerId="ADAL" clId="{497429E8-4BF0-4BE1-AD2A-32432DBE3837}" dt="2025-10-01T09:33:26.566" v="1819" actId="404"/>
          <ac:spMkLst>
            <pc:docMk/>
            <pc:sldMk cId="64778963" sldId="400"/>
            <ac:spMk id="8" creationId="{C5176DF4-D247-2C6F-5963-C46F94ADE366}"/>
          </ac:spMkLst>
        </pc:spChg>
        <pc:spChg chg="mod">
          <ac:chgData name="Bunyan, Nick" userId="377d8540-4057-4066-b92e-ea9abea2c0a3" providerId="ADAL" clId="{497429E8-4BF0-4BE1-AD2A-32432DBE3837}" dt="2025-09-30T08:45:33.571" v="958" actId="6549"/>
          <ac:spMkLst>
            <pc:docMk/>
            <pc:sldMk cId="64778963" sldId="400"/>
            <ac:spMk id="12" creationId="{03F13AC5-BD72-F705-4176-DAE6E8877441}"/>
          </ac:spMkLst>
        </pc:spChg>
        <pc:picChg chg="add mod">
          <ac:chgData name="Bunyan, Nick" userId="377d8540-4057-4066-b92e-ea9abea2c0a3" providerId="ADAL" clId="{497429E8-4BF0-4BE1-AD2A-32432DBE3837}" dt="2025-09-30T09:17:00.250" v="968" actId="14100"/>
          <ac:picMkLst>
            <pc:docMk/>
            <pc:sldMk cId="64778963" sldId="400"/>
            <ac:picMk id="7" creationId="{70EE086F-0DCA-7ADC-D4B1-9F25355ECCAB}"/>
          </ac:picMkLst>
        </pc:picChg>
        <pc:picChg chg="add mod">
          <ac:chgData name="Bunyan, Nick" userId="377d8540-4057-4066-b92e-ea9abea2c0a3" providerId="ADAL" clId="{497429E8-4BF0-4BE1-AD2A-32432DBE3837}" dt="2025-09-30T09:17:04.735" v="970" actId="14100"/>
          <ac:picMkLst>
            <pc:docMk/>
            <pc:sldMk cId="64778963" sldId="400"/>
            <ac:picMk id="11" creationId="{FEEA6C4B-79B6-5B4C-8B93-46C918B48442}"/>
          </ac:picMkLst>
        </pc:picChg>
      </pc:sldChg>
      <pc:sldChg chg="modSp add mod">
        <pc:chgData name="Bunyan, Nick" userId="377d8540-4057-4066-b92e-ea9abea2c0a3" providerId="ADAL" clId="{497429E8-4BF0-4BE1-AD2A-32432DBE3837}" dt="2025-09-30T09:39:36.471" v="1079" actId="403"/>
        <pc:sldMkLst>
          <pc:docMk/>
          <pc:sldMk cId="415595950" sldId="401"/>
        </pc:sldMkLst>
        <pc:spChg chg="mod">
          <ac:chgData name="Bunyan, Nick" userId="377d8540-4057-4066-b92e-ea9abea2c0a3" providerId="ADAL" clId="{497429E8-4BF0-4BE1-AD2A-32432DBE3837}" dt="2025-09-30T09:25:10.226" v="993" actId="20577"/>
          <ac:spMkLst>
            <pc:docMk/>
            <pc:sldMk cId="415595950" sldId="401"/>
            <ac:spMk id="8" creationId="{C1ED7B05-9623-4917-9095-06732C524211}"/>
          </ac:spMkLst>
        </pc:spChg>
        <pc:spChg chg="mod">
          <ac:chgData name="Bunyan, Nick" userId="377d8540-4057-4066-b92e-ea9abea2c0a3" providerId="ADAL" clId="{497429E8-4BF0-4BE1-AD2A-32432DBE3837}" dt="2025-09-30T09:39:36.471" v="1079" actId="403"/>
          <ac:spMkLst>
            <pc:docMk/>
            <pc:sldMk cId="415595950" sldId="401"/>
            <ac:spMk id="12" creationId="{D6A79886-81AB-1E46-888D-EFEFE7B614D9}"/>
          </ac:spMkLst>
        </pc:spChg>
      </pc:sldChg>
      <pc:sldChg chg="delSp modSp add del mod">
        <pc:chgData name="Bunyan, Nick" userId="377d8540-4057-4066-b92e-ea9abea2c0a3" providerId="ADAL" clId="{497429E8-4BF0-4BE1-AD2A-32432DBE3837}" dt="2025-09-30T10:01:21.234" v="1347" actId="2696"/>
        <pc:sldMkLst>
          <pc:docMk/>
          <pc:sldMk cId="163367178" sldId="402"/>
        </pc:sldMkLst>
      </pc:sldChg>
    </pc:docChg>
  </pc:docChgLst>
  <pc:docChgLst>
    <pc:chgData name="Bunyan, Nick" userId="377d8540-4057-4066-b92e-ea9abea2c0a3" providerId="ADAL" clId="{A0CAC3E0-B825-46F1-A92D-04E4EAF66064}"/>
    <pc:docChg chg="custSel modSld">
      <pc:chgData name="Bunyan, Nick" userId="377d8540-4057-4066-b92e-ea9abea2c0a3" providerId="ADAL" clId="{A0CAC3E0-B825-46F1-A92D-04E4EAF66064}" dt="2025-10-09T14:05:39.573" v="191" actId="1076"/>
      <pc:docMkLst>
        <pc:docMk/>
      </pc:docMkLst>
      <pc:sldChg chg="modSp mod setBg">
        <pc:chgData name="Bunyan, Nick" userId="377d8540-4057-4066-b92e-ea9abea2c0a3" providerId="ADAL" clId="{A0CAC3E0-B825-46F1-A92D-04E4EAF66064}" dt="2025-10-09T13:53:08.340" v="155"/>
        <pc:sldMkLst>
          <pc:docMk/>
          <pc:sldMk cId="109857222" sldId="256"/>
        </pc:sldMkLst>
        <pc:spChg chg="mod">
          <ac:chgData name="Bunyan, Nick" userId="377d8540-4057-4066-b92e-ea9abea2c0a3" providerId="ADAL" clId="{A0CAC3E0-B825-46F1-A92D-04E4EAF66064}" dt="2025-10-09T13:52:56.185" v="154" actId="20577"/>
          <ac:spMkLst>
            <pc:docMk/>
            <pc:sldMk cId="109857222" sldId="256"/>
            <ac:spMk id="6" creationId="{DA3BA2CC-8B2E-8D0F-4160-1AFB329BF18D}"/>
          </ac:spMkLst>
        </pc:spChg>
      </pc:sldChg>
      <pc:sldChg chg="modSp mod setBg">
        <pc:chgData name="Bunyan, Nick" userId="377d8540-4057-4066-b92e-ea9abea2c0a3" providerId="ADAL" clId="{A0CAC3E0-B825-46F1-A92D-04E4EAF66064}" dt="2025-10-02T13:49:34.090" v="79" actId="403"/>
        <pc:sldMkLst>
          <pc:docMk/>
          <pc:sldMk cId="3668776570" sldId="373"/>
        </pc:sldMkLst>
        <pc:spChg chg="mod">
          <ac:chgData name="Bunyan, Nick" userId="377d8540-4057-4066-b92e-ea9abea2c0a3" providerId="ADAL" clId="{A0CAC3E0-B825-46F1-A92D-04E4EAF66064}" dt="2025-10-02T13:49:34.090" v="79" actId="403"/>
          <ac:spMkLst>
            <pc:docMk/>
            <pc:sldMk cId="3668776570" sldId="373"/>
            <ac:spMk id="8" creationId="{57413F52-FD62-2C63-D92E-62901F4D728E}"/>
          </ac:spMkLst>
        </pc:spChg>
        <pc:spChg chg="mod">
          <ac:chgData name="Bunyan, Nick" userId="377d8540-4057-4066-b92e-ea9abea2c0a3" providerId="ADAL" clId="{A0CAC3E0-B825-46F1-A92D-04E4EAF66064}" dt="2025-10-02T13:45:29.743" v="45" actId="1076"/>
          <ac:spMkLst>
            <pc:docMk/>
            <pc:sldMk cId="3668776570" sldId="373"/>
            <ac:spMk id="12" creationId="{0CA13787-0393-5FE3-E4F5-FB67E0C30574}"/>
          </ac:spMkLst>
        </pc:spChg>
      </pc:sldChg>
      <pc:sldChg chg="modSp mod">
        <pc:chgData name="Bunyan, Nick" userId="377d8540-4057-4066-b92e-ea9abea2c0a3" providerId="ADAL" clId="{A0CAC3E0-B825-46F1-A92D-04E4EAF66064}" dt="2025-10-02T13:49:29.342" v="78" actId="403"/>
        <pc:sldMkLst>
          <pc:docMk/>
          <pc:sldMk cId="4053532270" sldId="374"/>
        </pc:sldMkLst>
        <pc:spChg chg="mod">
          <ac:chgData name="Bunyan, Nick" userId="377d8540-4057-4066-b92e-ea9abea2c0a3" providerId="ADAL" clId="{A0CAC3E0-B825-46F1-A92D-04E4EAF66064}" dt="2025-10-02T13:49:29.342" v="78" actId="403"/>
          <ac:spMkLst>
            <pc:docMk/>
            <pc:sldMk cId="4053532270" sldId="374"/>
            <ac:spMk id="8" creationId="{7BDC7B1F-EF68-10F8-9AA1-CBDB9F843755}"/>
          </ac:spMkLst>
        </pc:spChg>
        <pc:spChg chg="mod">
          <ac:chgData name="Bunyan, Nick" userId="377d8540-4057-4066-b92e-ea9abea2c0a3" providerId="ADAL" clId="{A0CAC3E0-B825-46F1-A92D-04E4EAF66064}" dt="2025-10-02T13:46:35.084" v="48" actId="403"/>
          <ac:spMkLst>
            <pc:docMk/>
            <pc:sldMk cId="4053532270" sldId="374"/>
            <ac:spMk id="12" creationId="{466BF57A-F58C-18A7-FFCC-6CD9095EBE91}"/>
          </ac:spMkLst>
        </pc:spChg>
      </pc:sldChg>
      <pc:sldChg chg="modSp mod">
        <pc:chgData name="Bunyan, Nick" userId="377d8540-4057-4066-b92e-ea9abea2c0a3" providerId="ADAL" clId="{A0CAC3E0-B825-46F1-A92D-04E4EAF66064}" dt="2025-10-02T13:49:19.609" v="76" actId="403"/>
        <pc:sldMkLst>
          <pc:docMk/>
          <pc:sldMk cId="118615343" sldId="375"/>
        </pc:sldMkLst>
        <pc:spChg chg="mod">
          <ac:chgData name="Bunyan, Nick" userId="377d8540-4057-4066-b92e-ea9abea2c0a3" providerId="ADAL" clId="{A0CAC3E0-B825-46F1-A92D-04E4EAF66064}" dt="2025-10-02T13:49:19.609" v="76" actId="403"/>
          <ac:spMkLst>
            <pc:docMk/>
            <pc:sldMk cId="118615343" sldId="375"/>
            <ac:spMk id="8" creationId="{17DEB4E6-9AE6-1465-B0CC-3CCAE1E1C8F9}"/>
          </ac:spMkLst>
        </pc:spChg>
        <pc:spChg chg="mod">
          <ac:chgData name="Bunyan, Nick" userId="377d8540-4057-4066-b92e-ea9abea2c0a3" providerId="ADAL" clId="{A0CAC3E0-B825-46F1-A92D-04E4EAF66064}" dt="2025-10-02T13:47:39.208" v="59" actId="1076"/>
          <ac:spMkLst>
            <pc:docMk/>
            <pc:sldMk cId="118615343" sldId="375"/>
            <ac:spMk id="12" creationId="{37A5E97A-6718-2783-8969-CE3B04015D57}"/>
          </ac:spMkLst>
        </pc:spChg>
      </pc:sldChg>
      <pc:sldChg chg="modSp mod">
        <pc:chgData name="Bunyan, Nick" userId="377d8540-4057-4066-b92e-ea9abea2c0a3" providerId="ADAL" clId="{A0CAC3E0-B825-46F1-A92D-04E4EAF66064}" dt="2025-10-02T13:50:47.885" v="99" actId="255"/>
        <pc:sldMkLst>
          <pc:docMk/>
          <pc:sldMk cId="2550160813" sldId="380"/>
        </pc:sldMkLst>
        <pc:spChg chg="mod">
          <ac:chgData name="Bunyan, Nick" userId="377d8540-4057-4066-b92e-ea9abea2c0a3" providerId="ADAL" clId="{A0CAC3E0-B825-46F1-A92D-04E4EAF66064}" dt="2025-10-02T13:50:47.885" v="99" actId="255"/>
          <ac:spMkLst>
            <pc:docMk/>
            <pc:sldMk cId="2550160813" sldId="380"/>
            <ac:spMk id="8" creationId="{A7E73018-B5D7-B5BF-41E1-33C17F83CBEF}"/>
          </ac:spMkLst>
        </pc:spChg>
      </pc:sldChg>
      <pc:sldChg chg="modSp mod">
        <pc:chgData name="Bunyan, Nick" userId="377d8540-4057-4066-b92e-ea9abea2c0a3" providerId="ADAL" clId="{A0CAC3E0-B825-46F1-A92D-04E4EAF66064}" dt="2025-10-02T13:51:21.325" v="103" actId="1076"/>
        <pc:sldMkLst>
          <pc:docMk/>
          <pc:sldMk cId="1293359219" sldId="382"/>
        </pc:sldMkLst>
        <pc:spChg chg="mod">
          <ac:chgData name="Bunyan, Nick" userId="377d8540-4057-4066-b92e-ea9abea2c0a3" providerId="ADAL" clId="{A0CAC3E0-B825-46F1-A92D-04E4EAF66064}" dt="2025-10-02T13:50:59.040" v="100" actId="404"/>
          <ac:spMkLst>
            <pc:docMk/>
            <pc:sldMk cId="1293359219" sldId="382"/>
            <ac:spMk id="8" creationId="{F12E5501-20C0-646B-0940-33E883222284}"/>
          </ac:spMkLst>
        </pc:spChg>
        <pc:spChg chg="mod">
          <ac:chgData name="Bunyan, Nick" userId="377d8540-4057-4066-b92e-ea9abea2c0a3" providerId="ADAL" clId="{A0CAC3E0-B825-46F1-A92D-04E4EAF66064}" dt="2025-10-02T13:51:21.325" v="103" actId="1076"/>
          <ac:spMkLst>
            <pc:docMk/>
            <pc:sldMk cId="1293359219" sldId="382"/>
            <ac:spMk id="12" creationId="{038E97A1-A911-66D4-6A42-D7413B3F4F6A}"/>
          </ac:spMkLst>
        </pc:spChg>
      </pc:sldChg>
      <pc:sldChg chg="modSp mod setBg">
        <pc:chgData name="Bunyan, Nick" userId="377d8540-4057-4066-b92e-ea9abea2c0a3" providerId="ADAL" clId="{A0CAC3E0-B825-46F1-A92D-04E4EAF66064}" dt="2025-10-09T13:55:05.380" v="156"/>
        <pc:sldMkLst>
          <pc:docMk/>
          <pc:sldMk cId="211719158" sldId="384"/>
        </pc:sldMkLst>
        <pc:spChg chg="mod">
          <ac:chgData name="Bunyan, Nick" userId="377d8540-4057-4066-b92e-ea9abea2c0a3" providerId="ADAL" clId="{A0CAC3E0-B825-46F1-A92D-04E4EAF66064}" dt="2025-10-02T13:50:00.454" v="97" actId="1076"/>
          <ac:spMkLst>
            <pc:docMk/>
            <pc:sldMk cId="211719158" sldId="384"/>
            <ac:spMk id="2" creationId="{32735782-1389-86BA-FDBF-2801E9AE602D}"/>
          </ac:spMkLst>
        </pc:spChg>
        <pc:spChg chg="mod">
          <ac:chgData name="Bunyan, Nick" userId="377d8540-4057-4066-b92e-ea9abea2c0a3" providerId="ADAL" clId="{A0CAC3E0-B825-46F1-A92D-04E4EAF66064}" dt="2025-10-02T13:49:55.513" v="96" actId="14100"/>
          <ac:spMkLst>
            <pc:docMk/>
            <pc:sldMk cId="211719158" sldId="384"/>
            <ac:spMk id="4" creationId="{1F79A072-4335-0623-1885-FC78F5399109}"/>
          </ac:spMkLst>
        </pc:spChg>
        <pc:spChg chg="mod">
          <ac:chgData name="Bunyan, Nick" userId="377d8540-4057-4066-b92e-ea9abea2c0a3" providerId="ADAL" clId="{A0CAC3E0-B825-46F1-A92D-04E4EAF66064}" dt="2025-10-02T13:44:13.464" v="19" actId="1076"/>
          <ac:spMkLst>
            <pc:docMk/>
            <pc:sldMk cId="211719158" sldId="384"/>
            <ac:spMk id="6" creationId="{604757DB-3004-E882-FDA2-723834BF6FB7}"/>
          </ac:spMkLst>
        </pc:spChg>
      </pc:sldChg>
      <pc:sldChg chg="modSp mod">
        <pc:chgData name="Bunyan, Nick" userId="377d8540-4057-4066-b92e-ea9abea2c0a3" providerId="ADAL" clId="{A0CAC3E0-B825-46F1-A92D-04E4EAF66064}" dt="2025-10-02T13:50:06.676" v="98" actId="403"/>
        <pc:sldMkLst>
          <pc:docMk/>
          <pc:sldMk cId="778411650" sldId="385"/>
        </pc:sldMkLst>
        <pc:spChg chg="mod">
          <ac:chgData name="Bunyan, Nick" userId="377d8540-4057-4066-b92e-ea9abea2c0a3" providerId="ADAL" clId="{A0CAC3E0-B825-46F1-A92D-04E4EAF66064}" dt="2025-10-02T13:43:06.842" v="9" actId="1076"/>
          <ac:spMkLst>
            <pc:docMk/>
            <pc:sldMk cId="778411650" sldId="385"/>
            <ac:spMk id="2" creationId="{E87479F1-6823-6967-EE61-E72E4B33BCF8}"/>
          </ac:spMkLst>
        </pc:spChg>
        <pc:spChg chg="mod">
          <ac:chgData name="Bunyan, Nick" userId="377d8540-4057-4066-b92e-ea9abea2c0a3" providerId="ADAL" clId="{A0CAC3E0-B825-46F1-A92D-04E4EAF66064}" dt="2025-10-02T13:50:06.676" v="98" actId="403"/>
          <ac:spMkLst>
            <pc:docMk/>
            <pc:sldMk cId="778411650" sldId="385"/>
            <ac:spMk id="8" creationId="{BD85BC7A-D2A7-0ABC-2BE5-17DA72F4E51B}"/>
          </ac:spMkLst>
        </pc:spChg>
        <pc:cxnChg chg="mod">
          <ac:chgData name="Bunyan, Nick" userId="377d8540-4057-4066-b92e-ea9abea2c0a3" providerId="ADAL" clId="{A0CAC3E0-B825-46F1-A92D-04E4EAF66064}" dt="2025-10-02T13:43:10.413" v="10" actId="14100"/>
          <ac:cxnSpMkLst>
            <pc:docMk/>
            <pc:sldMk cId="778411650" sldId="385"/>
            <ac:cxnSpMk id="5" creationId="{D6AF8630-7885-AD3B-8B62-736EA5FDEFFD}"/>
          </ac:cxnSpMkLst>
        </pc:cxnChg>
      </pc:sldChg>
      <pc:sldChg chg="modSp mod">
        <pc:chgData name="Bunyan, Nick" userId="377d8540-4057-4066-b92e-ea9abea2c0a3" providerId="ADAL" clId="{A0CAC3E0-B825-46F1-A92D-04E4EAF66064}" dt="2025-10-09T14:05:39.573" v="191" actId="1076"/>
        <pc:sldMkLst>
          <pc:docMk/>
          <pc:sldMk cId="612475081" sldId="387"/>
        </pc:sldMkLst>
        <pc:spChg chg="mod">
          <ac:chgData name="Bunyan, Nick" userId="377d8540-4057-4066-b92e-ea9abea2c0a3" providerId="ADAL" clId="{A0CAC3E0-B825-46F1-A92D-04E4EAF66064}" dt="2025-10-02T13:52:56.675" v="116" actId="14100"/>
          <ac:spMkLst>
            <pc:docMk/>
            <pc:sldMk cId="612475081" sldId="387"/>
            <ac:spMk id="5" creationId="{E9AAE246-D6AB-FD79-7030-37E929D545F3}"/>
          </ac:spMkLst>
        </pc:spChg>
        <pc:picChg chg="mod">
          <ac:chgData name="Bunyan, Nick" userId="377d8540-4057-4066-b92e-ea9abea2c0a3" providerId="ADAL" clId="{A0CAC3E0-B825-46F1-A92D-04E4EAF66064}" dt="2025-10-09T14:05:37.927" v="190" actId="1076"/>
          <ac:picMkLst>
            <pc:docMk/>
            <pc:sldMk cId="612475081" sldId="387"/>
            <ac:picMk id="7" creationId="{1E9D04A5-E9C9-8D1A-7696-F5AA34CF3882}"/>
          </ac:picMkLst>
        </pc:picChg>
        <pc:picChg chg="mod">
          <ac:chgData name="Bunyan, Nick" userId="377d8540-4057-4066-b92e-ea9abea2c0a3" providerId="ADAL" clId="{A0CAC3E0-B825-46F1-A92D-04E4EAF66064}" dt="2025-10-09T14:05:39.573" v="191" actId="1076"/>
          <ac:picMkLst>
            <pc:docMk/>
            <pc:sldMk cId="612475081" sldId="387"/>
            <ac:picMk id="10" creationId="{4CA120D4-7D81-E82B-69FB-8D090E3EDFD7}"/>
          </ac:picMkLst>
        </pc:picChg>
        <pc:picChg chg="mod">
          <ac:chgData name="Bunyan, Nick" userId="377d8540-4057-4066-b92e-ea9abea2c0a3" providerId="ADAL" clId="{A0CAC3E0-B825-46F1-A92D-04E4EAF66064}" dt="2025-10-09T14:05:35.644" v="189" actId="1076"/>
          <ac:picMkLst>
            <pc:docMk/>
            <pc:sldMk cId="612475081" sldId="387"/>
            <ac:picMk id="12" creationId="{315ECFBB-B43F-F014-3FBA-5A8181DE4BBD}"/>
          </ac:picMkLst>
        </pc:picChg>
      </pc:sldChg>
      <pc:sldChg chg="modSp mod">
        <pc:chgData name="Bunyan, Nick" userId="377d8540-4057-4066-b92e-ea9abea2c0a3" providerId="ADAL" clId="{A0CAC3E0-B825-46F1-A92D-04E4EAF66064}" dt="2025-10-09T13:56:12.052" v="157" actId="403"/>
        <pc:sldMkLst>
          <pc:docMk/>
          <pc:sldMk cId="1798321116" sldId="392"/>
        </pc:sldMkLst>
        <pc:spChg chg="mod">
          <ac:chgData name="Bunyan, Nick" userId="377d8540-4057-4066-b92e-ea9abea2c0a3" providerId="ADAL" clId="{A0CAC3E0-B825-46F1-A92D-04E4EAF66064}" dt="2025-10-02T13:48:38.548" v="70" actId="403"/>
          <ac:spMkLst>
            <pc:docMk/>
            <pc:sldMk cId="1798321116" sldId="392"/>
            <ac:spMk id="5" creationId="{33CED0D6-F74D-5F2F-56D5-0DE0AAE74621}"/>
          </ac:spMkLst>
        </pc:spChg>
        <pc:spChg chg="mod">
          <ac:chgData name="Bunyan, Nick" userId="377d8540-4057-4066-b92e-ea9abea2c0a3" providerId="ADAL" clId="{A0CAC3E0-B825-46F1-A92D-04E4EAF66064}" dt="2025-10-09T13:56:12.052" v="157" actId="403"/>
          <ac:spMkLst>
            <pc:docMk/>
            <pc:sldMk cId="1798321116" sldId="392"/>
            <ac:spMk id="7" creationId="{AF6671C1-6F07-1D21-CED6-A4BE99E85D3B}"/>
          </ac:spMkLst>
        </pc:spChg>
        <pc:graphicFrameChg chg="mod">
          <ac:chgData name="Bunyan, Nick" userId="377d8540-4057-4066-b92e-ea9abea2c0a3" providerId="ADAL" clId="{A0CAC3E0-B825-46F1-A92D-04E4EAF66064}" dt="2025-10-02T13:48:49.912" v="71" actId="1076"/>
          <ac:graphicFrameMkLst>
            <pc:docMk/>
            <pc:sldMk cId="1798321116" sldId="392"/>
            <ac:graphicFrameMk id="8" creationId="{ADB33488-B02D-EBD6-0CDE-DEBEE7EB69DD}"/>
          </ac:graphicFrameMkLst>
        </pc:graphicFrameChg>
      </pc:sldChg>
      <pc:sldChg chg="modSp mod">
        <pc:chgData name="Bunyan, Nick" userId="377d8540-4057-4066-b92e-ea9abea2c0a3" providerId="ADAL" clId="{A0CAC3E0-B825-46F1-A92D-04E4EAF66064}" dt="2025-10-09T13:57:12.443" v="162" actId="692"/>
        <pc:sldMkLst>
          <pc:docMk/>
          <pc:sldMk cId="1481543473" sldId="393"/>
        </pc:sldMkLst>
        <pc:spChg chg="mod">
          <ac:chgData name="Bunyan, Nick" userId="377d8540-4057-4066-b92e-ea9abea2c0a3" providerId="ADAL" clId="{A0CAC3E0-B825-46F1-A92D-04E4EAF66064}" dt="2025-10-09T13:57:12.443" v="162" actId="692"/>
          <ac:spMkLst>
            <pc:docMk/>
            <pc:sldMk cId="1481543473" sldId="393"/>
            <ac:spMk id="4" creationId="{97C6E1F3-5C51-D833-B7F9-A4CEC0DAF428}"/>
          </ac:spMkLst>
        </pc:spChg>
        <pc:graphicFrameChg chg="modGraphic">
          <ac:chgData name="Bunyan, Nick" userId="377d8540-4057-4066-b92e-ea9abea2c0a3" providerId="ADAL" clId="{A0CAC3E0-B825-46F1-A92D-04E4EAF66064}" dt="2025-10-09T13:56:48.507" v="160" actId="255"/>
          <ac:graphicFrameMkLst>
            <pc:docMk/>
            <pc:sldMk cId="1481543473" sldId="393"/>
            <ac:graphicFrameMk id="2" creationId="{8C6A4882-E5A4-031C-1A23-C4C9C8CE48A1}"/>
          </ac:graphicFrameMkLst>
        </pc:graphicFrameChg>
      </pc:sldChg>
      <pc:sldChg chg="modSp mod">
        <pc:chgData name="Bunyan, Nick" userId="377d8540-4057-4066-b92e-ea9abea2c0a3" providerId="ADAL" clId="{A0CAC3E0-B825-46F1-A92D-04E4EAF66064}" dt="2025-10-09T14:04:40.839" v="180" actId="20577"/>
        <pc:sldMkLst>
          <pc:docMk/>
          <pc:sldMk cId="1541157340" sldId="399"/>
        </pc:sldMkLst>
        <pc:spChg chg="mod">
          <ac:chgData name="Bunyan, Nick" userId="377d8540-4057-4066-b92e-ea9abea2c0a3" providerId="ADAL" clId="{A0CAC3E0-B825-46F1-A92D-04E4EAF66064}" dt="2025-10-09T14:04:40.839" v="180" actId="20577"/>
          <ac:spMkLst>
            <pc:docMk/>
            <pc:sldMk cId="1541157340" sldId="399"/>
            <ac:spMk id="5" creationId="{455AFE4C-7FDD-51E7-B3B0-EC3CAFFF091C}"/>
          </ac:spMkLst>
        </pc:spChg>
        <pc:graphicFrameChg chg="modGraphic">
          <ac:chgData name="Bunyan, Nick" userId="377d8540-4057-4066-b92e-ea9abea2c0a3" providerId="ADAL" clId="{A0CAC3E0-B825-46F1-A92D-04E4EAF66064}" dt="2025-10-09T14:04:27.003" v="175" actId="3064"/>
          <ac:graphicFrameMkLst>
            <pc:docMk/>
            <pc:sldMk cId="1541157340" sldId="399"/>
            <ac:graphicFrameMk id="2" creationId="{2627C5AC-8AB1-4C28-751B-909E8937C79E}"/>
          </ac:graphicFrameMkLst>
        </pc:graphicFrameChg>
      </pc:sldChg>
      <pc:sldChg chg="modSp mod">
        <pc:chgData name="Bunyan, Nick" userId="377d8540-4057-4066-b92e-ea9abea2c0a3" providerId="ADAL" clId="{A0CAC3E0-B825-46F1-A92D-04E4EAF66064}" dt="2025-10-02T13:49:24.227" v="77" actId="403"/>
        <pc:sldMkLst>
          <pc:docMk/>
          <pc:sldMk cId="64778963" sldId="400"/>
        </pc:sldMkLst>
        <pc:spChg chg="mod">
          <ac:chgData name="Bunyan, Nick" userId="377d8540-4057-4066-b92e-ea9abea2c0a3" providerId="ADAL" clId="{A0CAC3E0-B825-46F1-A92D-04E4EAF66064}" dt="2025-10-02T13:49:24.227" v="77" actId="403"/>
          <ac:spMkLst>
            <pc:docMk/>
            <pc:sldMk cId="64778963" sldId="400"/>
            <ac:spMk id="8" creationId="{C5176DF4-D247-2C6F-5963-C46F94ADE366}"/>
          </ac:spMkLst>
        </pc:spChg>
        <pc:spChg chg="mod">
          <ac:chgData name="Bunyan, Nick" userId="377d8540-4057-4066-b92e-ea9abea2c0a3" providerId="ADAL" clId="{A0CAC3E0-B825-46F1-A92D-04E4EAF66064}" dt="2025-10-02T13:47:00.008" v="51" actId="14100"/>
          <ac:spMkLst>
            <pc:docMk/>
            <pc:sldMk cId="64778963" sldId="400"/>
            <ac:spMk id="12" creationId="{03F13AC5-BD72-F705-4176-DAE6E8877441}"/>
          </ac:spMkLst>
        </pc:spChg>
        <pc:picChg chg="mod">
          <ac:chgData name="Bunyan, Nick" userId="377d8540-4057-4066-b92e-ea9abea2c0a3" providerId="ADAL" clId="{A0CAC3E0-B825-46F1-A92D-04E4EAF66064}" dt="2025-10-02T13:47:05.113" v="52" actId="1076"/>
          <ac:picMkLst>
            <pc:docMk/>
            <pc:sldMk cId="64778963" sldId="400"/>
            <ac:picMk id="7" creationId="{70EE086F-0DCA-7ADC-D4B1-9F25355ECCAB}"/>
          </ac:picMkLst>
        </pc:picChg>
        <pc:picChg chg="mod">
          <ac:chgData name="Bunyan, Nick" userId="377d8540-4057-4066-b92e-ea9abea2c0a3" providerId="ADAL" clId="{A0CAC3E0-B825-46F1-A92D-04E4EAF66064}" dt="2025-10-02T13:47:09.274" v="53" actId="1076"/>
          <ac:picMkLst>
            <pc:docMk/>
            <pc:sldMk cId="64778963" sldId="400"/>
            <ac:picMk id="11" creationId="{FEEA6C4B-79B6-5B4C-8B93-46C918B48442}"/>
          </ac:picMkLst>
        </pc:picChg>
      </pc:sldChg>
      <pc:sldChg chg="modSp mod">
        <pc:chgData name="Bunyan, Nick" userId="377d8540-4057-4066-b92e-ea9abea2c0a3" providerId="ADAL" clId="{A0CAC3E0-B825-46F1-A92D-04E4EAF66064}" dt="2025-10-02T13:49:12.814" v="75" actId="403"/>
        <pc:sldMkLst>
          <pc:docMk/>
          <pc:sldMk cId="415595950" sldId="401"/>
        </pc:sldMkLst>
        <pc:spChg chg="mod">
          <ac:chgData name="Bunyan, Nick" userId="377d8540-4057-4066-b92e-ea9abea2c0a3" providerId="ADAL" clId="{A0CAC3E0-B825-46F1-A92D-04E4EAF66064}" dt="2025-10-02T13:49:12.814" v="75" actId="403"/>
          <ac:spMkLst>
            <pc:docMk/>
            <pc:sldMk cId="415595950" sldId="401"/>
            <ac:spMk id="8" creationId="{C1ED7B05-9623-4917-9095-06732C524211}"/>
          </ac:spMkLst>
        </pc:spChg>
        <pc:spChg chg="mod">
          <ac:chgData name="Bunyan, Nick" userId="377d8540-4057-4066-b92e-ea9abea2c0a3" providerId="ADAL" clId="{A0CAC3E0-B825-46F1-A92D-04E4EAF66064}" dt="2025-10-02T13:48:13.482" v="68" actId="255"/>
          <ac:spMkLst>
            <pc:docMk/>
            <pc:sldMk cId="415595950" sldId="401"/>
            <ac:spMk id="12" creationId="{D6A79886-81AB-1E46-888D-EFEFE7B614D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D9E15-D0C2-450F-9D2E-5A271C0CDE3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AEDB86E1-AE2B-4451-8460-8BD474526B85}">
      <dgm:prSet phldrT="[Text]"/>
      <dgm:spPr/>
      <dgm:t>
        <a:bodyPr/>
        <a:lstStyle/>
        <a:p>
          <a:r>
            <a:rPr lang="en-GB" dirty="0"/>
            <a:t>Things are good and getting better. We have to work with larger forces and play our part</a:t>
          </a:r>
        </a:p>
      </dgm:t>
    </dgm:pt>
    <dgm:pt modelId="{C8F9AAD7-C7BC-477C-80BB-3D46E6C1CF53}" type="parTrans" cxnId="{27761043-0338-4A4B-A026-5E8DF7BF899F}">
      <dgm:prSet/>
      <dgm:spPr/>
      <dgm:t>
        <a:bodyPr/>
        <a:lstStyle/>
        <a:p>
          <a:endParaRPr lang="en-GB"/>
        </a:p>
      </dgm:t>
    </dgm:pt>
    <dgm:pt modelId="{046D8DA9-F7A8-449B-90AF-7D3098561D04}" type="sibTrans" cxnId="{27761043-0338-4A4B-A026-5E8DF7BF899F}">
      <dgm:prSet/>
      <dgm:spPr/>
      <dgm:t>
        <a:bodyPr/>
        <a:lstStyle/>
        <a:p>
          <a:endParaRPr lang="en-GB"/>
        </a:p>
      </dgm:t>
    </dgm:pt>
    <dgm:pt modelId="{96C855FE-8351-4D2C-9C25-2320669A1C16}">
      <dgm:prSet phldrT="[Text]"/>
      <dgm:spPr/>
      <dgm:t>
        <a:bodyPr/>
        <a:lstStyle/>
        <a:p>
          <a:r>
            <a:rPr lang="en-GB" dirty="0"/>
            <a:t>Things are getting better; AND we can act to make things even better</a:t>
          </a:r>
        </a:p>
      </dgm:t>
    </dgm:pt>
    <dgm:pt modelId="{851E8C05-FB07-4308-8BF7-9DDA2F63D2CB}" type="parTrans" cxnId="{F4B1CB5B-C348-4EA8-8D00-53915B40853F}">
      <dgm:prSet/>
      <dgm:spPr/>
      <dgm:t>
        <a:bodyPr/>
        <a:lstStyle/>
        <a:p>
          <a:endParaRPr lang="en-GB"/>
        </a:p>
      </dgm:t>
    </dgm:pt>
    <dgm:pt modelId="{16F11815-1EEA-4F42-BBD1-46A3281722F7}" type="sibTrans" cxnId="{F4B1CB5B-C348-4EA8-8D00-53915B40853F}">
      <dgm:prSet/>
      <dgm:spPr/>
      <dgm:t>
        <a:bodyPr/>
        <a:lstStyle/>
        <a:p>
          <a:endParaRPr lang="en-GB"/>
        </a:p>
      </dgm:t>
    </dgm:pt>
    <dgm:pt modelId="{AFFBFDA4-8957-42F9-B6CA-AA4FCCA2F2AF}">
      <dgm:prSet phldrT="[Text]"/>
      <dgm:spPr/>
      <dgm:t>
        <a:bodyPr/>
        <a:lstStyle/>
        <a:p>
          <a:r>
            <a:rPr lang="en-GB" dirty="0"/>
            <a:t>Things are getting worse; There is nothing I can do about it. I cannot make things worse so I am free of the responsibility of trying to do that</a:t>
          </a:r>
        </a:p>
      </dgm:t>
    </dgm:pt>
    <dgm:pt modelId="{64A90665-2D03-4CB1-B328-338FF07D8022}" type="parTrans" cxnId="{776B1023-065F-44CA-AF96-251231EFAE9E}">
      <dgm:prSet/>
      <dgm:spPr/>
      <dgm:t>
        <a:bodyPr/>
        <a:lstStyle/>
        <a:p>
          <a:endParaRPr lang="en-GB"/>
        </a:p>
      </dgm:t>
    </dgm:pt>
    <dgm:pt modelId="{FEA5E702-892E-431B-A26D-7ED15FAA40FD}" type="sibTrans" cxnId="{776B1023-065F-44CA-AF96-251231EFAE9E}">
      <dgm:prSet/>
      <dgm:spPr/>
      <dgm:t>
        <a:bodyPr/>
        <a:lstStyle/>
        <a:p>
          <a:endParaRPr lang="en-GB"/>
        </a:p>
      </dgm:t>
    </dgm:pt>
    <dgm:pt modelId="{FA62A767-CD12-4D91-BBE2-93EE75546107}">
      <dgm:prSet/>
      <dgm:spPr/>
      <dgm:t>
        <a:bodyPr/>
        <a:lstStyle/>
        <a:p>
          <a:r>
            <a:rPr lang="en-GB" dirty="0"/>
            <a:t>Things are getting worse generally; But I can act to make a difference here and now, in this place. It may not change the futures but it is still worthwhile</a:t>
          </a:r>
        </a:p>
      </dgm:t>
    </dgm:pt>
    <dgm:pt modelId="{E2449356-40B9-4556-A60E-34D862100625}" type="parTrans" cxnId="{552D1D5F-047A-4B23-ABA5-45B735F9E9BE}">
      <dgm:prSet/>
      <dgm:spPr/>
      <dgm:t>
        <a:bodyPr/>
        <a:lstStyle/>
        <a:p>
          <a:endParaRPr lang="en-GB"/>
        </a:p>
      </dgm:t>
    </dgm:pt>
    <dgm:pt modelId="{093C80A3-B707-47E9-8A36-ED4BF632BB85}" type="sibTrans" cxnId="{552D1D5F-047A-4B23-ABA5-45B735F9E9BE}">
      <dgm:prSet/>
      <dgm:spPr/>
      <dgm:t>
        <a:bodyPr/>
        <a:lstStyle/>
        <a:p>
          <a:endParaRPr lang="en-GB"/>
        </a:p>
      </dgm:t>
    </dgm:pt>
    <dgm:pt modelId="{62ABD34D-7988-4FED-94DC-A58068E8EE6D}" type="pres">
      <dgm:prSet presAssocID="{9F3D9E15-D0C2-450F-9D2E-5A271C0CDE35}" presName="matrix" presStyleCnt="0">
        <dgm:presLayoutVars>
          <dgm:chMax val="1"/>
          <dgm:dir/>
          <dgm:resizeHandles val="exact"/>
        </dgm:presLayoutVars>
      </dgm:prSet>
      <dgm:spPr/>
    </dgm:pt>
    <dgm:pt modelId="{9DD84ECE-BB82-4D22-A9E6-A249974F638B}" type="pres">
      <dgm:prSet presAssocID="{9F3D9E15-D0C2-450F-9D2E-5A271C0CDE35}" presName="axisShape" presStyleLbl="bgShp" presStyleIdx="0" presStyleCnt="1"/>
      <dgm:spPr/>
    </dgm:pt>
    <dgm:pt modelId="{607490D9-E085-42C1-A627-3149C1C3CCF4}" type="pres">
      <dgm:prSet presAssocID="{9F3D9E15-D0C2-450F-9D2E-5A271C0CDE35}" presName="rect1" presStyleLbl="node1" presStyleIdx="0" presStyleCnt="4">
        <dgm:presLayoutVars>
          <dgm:chMax val="0"/>
          <dgm:chPref val="0"/>
          <dgm:bulletEnabled val="1"/>
        </dgm:presLayoutVars>
      </dgm:prSet>
      <dgm:spPr/>
    </dgm:pt>
    <dgm:pt modelId="{619AB788-38E6-4328-AEBC-4F68D146D63D}" type="pres">
      <dgm:prSet presAssocID="{9F3D9E15-D0C2-450F-9D2E-5A271C0CDE35}" presName="rect2" presStyleLbl="node1" presStyleIdx="1" presStyleCnt="4">
        <dgm:presLayoutVars>
          <dgm:chMax val="0"/>
          <dgm:chPref val="0"/>
          <dgm:bulletEnabled val="1"/>
        </dgm:presLayoutVars>
      </dgm:prSet>
      <dgm:spPr/>
    </dgm:pt>
    <dgm:pt modelId="{8520841E-A83F-4A73-905D-B6671D00B75A}" type="pres">
      <dgm:prSet presAssocID="{9F3D9E15-D0C2-450F-9D2E-5A271C0CDE35}" presName="rect3" presStyleLbl="node1" presStyleIdx="2" presStyleCnt="4">
        <dgm:presLayoutVars>
          <dgm:chMax val="0"/>
          <dgm:chPref val="0"/>
          <dgm:bulletEnabled val="1"/>
        </dgm:presLayoutVars>
      </dgm:prSet>
      <dgm:spPr/>
    </dgm:pt>
    <dgm:pt modelId="{D0124CF0-7EAC-4C2B-9EE4-9440DF5D8ABE}" type="pres">
      <dgm:prSet presAssocID="{9F3D9E15-D0C2-450F-9D2E-5A271C0CDE35}" presName="rect4" presStyleLbl="node1" presStyleIdx="3" presStyleCnt="4">
        <dgm:presLayoutVars>
          <dgm:chMax val="0"/>
          <dgm:chPref val="0"/>
          <dgm:bulletEnabled val="1"/>
        </dgm:presLayoutVars>
      </dgm:prSet>
      <dgm:spPr/>
    </dgm:pt>
  </dgm:ptLst>
  <dgm:cxnLst>
    <dgm:cxn modelId="{E4C1F40C-C996-413E-B607-AE60E15D3B5D}" type="presOf" srcId="{FA62A767-CD12-4D91-BBE2-93EE75546107}" destId="{D0124CF0-7EAC-4C2B-9EE4-9440DF5D8ABE}" srcOrd="0" destOrd="0" presId="urn:microsoft.com/office/officeart/2005/8/layout/matrix2"/>
    <dgm:cxn modelId="{50EEC217-206D-4A01-99D5-963506EE214B}" type="presOf" srcId="{AFFBFDA4-8957-42F9-B6CA-AA4FCCA2F2AF}" destId="{8520841E-A83F-4A73-905D-B6671D00B75A}" srcOrd="0" destOrd="0" presId="urn:microsoft.com/office/officeart/2005/8/layout/matrix2"/>
    <dgm:cxn modelId="{776B1023-065F-44CA-AF96-251231EFAE9E}" srcId="{9F3D9E15-D0C2-450F-9D2E-5A271C0CDE35}" destId="{AFFBFDA4-8957-42F9-B6CA-AA4FCCA2F2AF}" srcOrd="2" destOrd="0" parTransId="{64A90665-2D03-4CB1-B328-338FF07D8022}" sibTransId="{FEA5E702-892E-431B-A26D-7ED15FAA40FD}"/>
    <dgm:cxn modelId="{83F09F37-42FA-4CF1-8858-2A342AAFD4BD}" type="presOf" srcId="{96C855FE-8351-4D2C-9C25-2320669A1C16}" destId="{619AB788-38E6-4328-AEBC-4F68D146D63D}" srcOrd="0" destOrd="0" presId="urn:microsoft.com/office/officeart/2005/8/layout/matrix2"/>
    <dgm:cxn modelId="{F4B1CB5B-C348-4EA8-8D00-53915B40853F}" srcId="{9F3D9E15-D0C2-450F-9D2E-5A271C0CDE35}" destId="{96C855FE-8351-4D2C-9C25-2320669A1C16}" srcOrd="1" destOrd="0" parTransId="{851E8C05-FB07-4308-8BF7-9DDA2F63D2CB}" sibTransId="{16F11815-1EEA-4F42-BBD1-46A3281722F7}"/>
    <dgm:cxn modelId="{552D1D5F-047A-4B23-ABA5-45B735F9E9BE}" srcId="{9F3D9E15-D0C2-450F-9D2E-5A271C0CDE35}" destId="{FA62A767-CD12-4D91-BBE2-93EE75546107}" srcOrd="3" destOrd="0" parTransId="{E2449356-40B9-4556-A60E-34D862100625}" sibTransId="{093C80A3-B707-47E9-8A36-ED4BF632BB85}"/>
    <dgm:cxn modelId="{27761043-0338-4A4B-A026-5E8DF7BF899F}" srcId="{9F3D9E15-D0C2-450F-9D2E-5A271C0CDE35}" destId="{AEDB86E1-AE2B-4451-8460-8BD474526B85}" srcOrd="0" destOrd="0" parTransId="{C8F9AAD7-C7BC-477C-80BB-3D46E6C1CF53}" sibTransId="{046D8DA9-F7A8-449B-90AF-7D3098561D04}"/>
    <dgm:cxn modelId="{946CDCA1-0D3F-4E19-9157-1A2074C1D0E2}" type="presOf" srcId="{AEDB86E1-AE2B-4451-8460-8BD474526B85}" destId="{607490D9-E085-42C1-A627-3149C1C3CCF4}" srcOrd="0" destOrd="0" presId="urn:microsoft.com/office/officeart/2005/8/layout/matrix2"/>
    <dgm:cxn modelId="{763F8BDF-60C7-4473-856C-87635EFAA60D}" type="presOf" srcId="{9F3D9E15-D0C2-450F-9D2E-5A271C0CDE35}" destId="{62ABD34D-7988-4FED-94DC-A58068E8EE6D}" srcOrd="0" destOrd="0" presId="urn:microsoft.com/office/officeart/2005/8/layout/matrix2"/>
    <dgm:cxn modelId="{0D36F3E9-F7AA-4BCD-9971-888669B32227}" type="presParOf" srcId="{62ABD34D-7988-4FED-94DC-A58068E8EE6D}" destId="{9DD84ECE-BB82-4D22-A9E6-A249974F638B}" srcOrd="0" destOrd="0" presId="urn:microsoft.com/office/officeart/2005/8/layout/matrix2"/>
    <dgm:cxn modelId="{AFC54510-B5D9-417C-9A97-6FD19051095F}" type="presParOf" srcId="{62ABD34D-7988-4FED-94DC-A58068E8EE6D}" destId="{607490D9-E085-42C1-A627-3149C1C3CCF4}" srcOrd="1" destOrd="0" presId="urn:microsoft.com/office/officeart/2005/8/layout/matrix2"/>
    <dgm:cxn modelId="{1629B687-5CA2-4337-AB2A-10813353DCE5}" type="presParOf" srcId="{62ABD34D-7988-4FED-94DC-A58068E8EE6D}" destId="{619AB788-38E6-4328-AEBC-4F68D146D63D}" srcOrd="2" destOrd="0" presId="urn:microsoft.com/office/officeart/2005/8/layout/matrix2"/>
    <dgm:cxn modelId="{57111464-29B9-4507-B7B6-AFCB64E777E5}" type="presParOf" srcId="{62ABD34D-7988-4FED-94DC-A58068E8EE6D}" destId="{8520841E-A83F-4A73-905D-B6671D00B75A}" srcOrd="3" destOrd="0" presId="urn:microsoft.com/office/officeart/2005/8/layout/matrix2"/>
    <dgm:cxn modelId="{CEC61AA2-367D-49F1-B2F6-CF309DF91CF0}" type="presParOf" srcId="{62ABD34D-7988-4FED-94DC-A58068E8EE6D}" destId="{D0124CF0-7EAC-4C2B-9EE4-9440DF5D8ABE}"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84ECE-BB82-4D22-A9E6-A249974F638B}">
      <dsp:nvSpPr>
        <dsp:cNvPr id="0" name=""/>
        <dsp:cNvSpPr/>
      </dsp:nvSpPr>
      <dsp:spPr>
        <a:xfrm>
          <a:off x="1224560" y="0"/>
          <a:ext cx="5394251" cy="539425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490D9-E085-42C1-A627-3149C1C3CCF4}">
      <dsp:nvSpPr>
        <dsp:cNvPr id="0" name=""/>
        <dsp:cNvSpPr/>
      </dsp:nvSpPr>
      <dsp:spPr>
        <a:xfrm>
          <a:off x="1575186" y="350626"/>
          <a:ext cx="2157700" cy="2157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Things are good and getting better. We have to work with larger forces and play our part</a:t>
          </a:r>
        </a:p>
      </dsp:txBody>
      <dsp:txXfrm>
        <a:off x="1680516" y="455956"/>
        <a:ext cx="1947040" cy="1947040"/>
      </dsp:txXfrm>
    </dsp:sp>
    <dsp:sp modelId="{619AB788-38E6-4328-AEBC-4F68D146D63D}">
      <dsp:nvSpPr>
        <dsp:cNvPr id="0" name=""/>
        <dsp:cNvSpPr/>
      </dsp:nvSpPr>
      <dsp:spPr>
        <a:xfrm>
          <a:off x="4110485" y="350626"/>
          <a:ext cx="2157700" cy="2157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Things are getting better; AND we can act to make things even better</a:t>
          </a:r>
        </a:p>
      </dsp:txBody>
      <dsp:txXfrm>
        <a:off x="4215815" y="455956"/>
        <a:ext cx="1947040" cy="1947040"/>
      </dsp:txXfrm>
    </dsp:sp>
    <dsp:sp modelId="{8520841E-A83F-4A73-905D-B6671D00B75A}">
      <dsp:nvSpPr>
        <dsp:cNvPr id="0" name=""/>
        <dsp:cNvSpPr/>
      </dsp:nvSpPr>
      <dsp:spPr>
        <a:xfrm>
          <a:off x="1575186" y="2885924"/>
          <a:ext cx="2157700" cy="2157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Things are getting worse; There is nothing I can do about it. I cannot make things worse so I am free of the responsibility of trying to do that</a:t>
          </a:r>
        </a:p>
      </dsp:txBody>
      <dsp:txXfrm>
        <a:off x="1680516" y="2991254"/>
        <a:ext cx="1947040" cy="1947040"/>
      </dsp:txXfrm>
    </dsp:sp>
    <dsp:sp modelId="{D0124CF0-7EAC-4C2B-9EE4-9440DF5D8ABE}">
      <dsp:nvSpPr>
        <dsp:cNvPr id="0" name=""/>
        <dsp:cNvSpPr/>
      </dsp:nvSpPr>
      <dsp:spPr>
        <a:xfrm>
          <a:off x="4110485" y="2885924"/>
          <a:ext cx="2157700" cy="2157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Things are getting worse generally; But I can act to make a difference here and now, in this place. It may not change the futures but it is still worthwhile</a:t>
          </a:r>
        </a:p>
      </dsp:txBody>
      <dsp:txXfrm>
        <a:off x="4215815" y="2991254"/>
        <a:ext cx="1947040" cy="194704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64D3A-B34C-4B61-B1A2-BB3072CA6F0A}" type="datetimeFigureOut">
              <a:rPr lang="en-GB" smtClean="0"/>
              <a:t>31/10/2025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504B6-B68B-4C0C-84C3-A809DC79AD0F}" type="slidenum">
              <a:rPr lang="en-GB" smtClean="0"/>
              <a:t>‹#›</a:t>
            </a:fld>
            <a:endParaRPr lang="en-GB"/>
          </a:p>
        </p:txBody>
      </p:sp>
    </p:spTree>
    <p:extLst>
      <p:ext uri="{BB962C8B-B14F-4D97-AF65-F5344CB8AC3E}">
        <p14:creationId xmlns:p14="http://schemas.microsoft.com/office/powerpoint/2010/main" val="260390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 image relating the Sustainable Development Goals (SDGs)</a:t>
            </a:r>
            <a:endParaRPr lang="en-GB" dirty="0"/>
          </a:p>
        </p:txBody>
      </p:sp>
      <p:sp>
        <p:nvSpPr>
          <p:cNvPr id="4" name="Slide Number Placeholder 3"/>
          <p:cNvSpPr>
            <a:spLocks noGrp="1"/>
          </p:cNvSpPr>
          <p:nvPr>
            <p:ph type="sldNum" sz="quarter" idx="5"/>
          </p:nvPr>
        </p:nvSpPr>
        <p:spPr/>
        <p:txBody>
          <a:bodyPr/>
          <a:lstStyle/>
          <a:p>
            <a:fld id="{B23504B6-B68B-4C0C-84C3-A809DC79AD0F}" type="slidenum">
              <a:rPr lang="en-GB" smtClean="0"/>
              <a:t>4</a:t>
            </a:fld>
            <a:endParaRPr lang="en-GB"/>
          </a:p>
        </p:txBody>
      </p:sp>
    </p:spTree>
    <p:extLst>
      <p:ext uri="{BB962C8B-B14F-4D97-AF65-F5344CB8AC3E}">
        <p14:creationId xmlns:p14="http://schemas.microsoft.com/office/powerpoint/2010/main" val="191997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 image relating the Sustainable Development Goals (SDGs)</a:t>
            </a:r>
            <a:endParaRPr lang="en-GB" dirty="0"/>
          </a:p>
          <a:p>
            <a:endParaRPr lang="en-GB" dirty="0"/>
          </a:p>
        </p:txBody>
      </p:sp>
      <p:sp>
        <p:nvSpPr>
          <p:cNvPr id="4" name="Slide Number Placeholder 3"/>
          <p:cNvSpPr>
            <a:spLocks noGrp="1"/>
          </p:cNvSpPr>
          <p:nvPr>
            <p:ph type="sldNum" sz="quarter" idx="5"/>
          </p:nvPr>
        </p:nvSpPr>
        <p:spPr/>
        <p:txBody>
          <a:bodyPr/>
          <a:lstStyle/>
          <a:p>
            <a:fld id="{B23504B6-B68B-4C0C-84C3-A809DC79AD0F}" type="slidenum">
              <a:rPr lang="en-GB" smtClean="0"/>
              <a:t>5</a:t>
            </a:fld>
            <a:endParaRPr lang="en-GB"/>
          </a:p>
        </p:txBody>
      </p:sp>
    </p:spTree>
    <p:extLst>
      <p:ext uri="{BB962C8B-B14F-4D97-AF65-F5344CB8AC3E}">
        <p14:creationId xmlns:p14="http://schemas.microsoft.com/office/powerpoint/2010/main" val="251164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 image relating the Sustainable Development Goals (SDGs)</a:t>
            </a:r>
            <a:endParaRPr lang="en-GB" dirty="0"/>
          </a:p>
          <a:p>
            <a:endParaRPr lang="en-GB" dirty="0"/>
          </a:p>
        </p:txBody>
      </p:sp>
      <p:sp>
        <p:nvSpPr>
          <p:cNvPr id="4" name="Slide Number Placeholder 3"/>
          <p:cNvSpPr>
            <a:spLocks noGrp="1"/>
          </p:cNvSpPr>
          <p:nvPr>
            <p:ph type="sldNum" sz="quarter" idx="5"/>
          </p:nvPr>
        </p:nvSpPr>
        <p:spPr/>
        <p:txBody>
          <a:bodyPr/>
          <a:lstStyle/>
          <a:p>
            <a:fld id="{B23504B6-B68B-4C0C-84C3-A809DC79AD0F}" type="slidenum">
              <a:rPr lang="en-GB" smtClean="0"/>
              <a:t>6</a:t>
            </a:fld>
            <a:endParaRPr lang="en-GB"/>
          </a:p>
        </p:txBody>
      </p:sp>
    </p:spTree>
    <p:extLst>
      <p:ext uri="{BB962C8B-B14F-4D97-AF65-F5344CB8AC3E}">
        <p14:creationId xmlns:p14="http://schemas.microsoft.com/office/powerpoint/2010/main" val="258863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 image relating the Sustainable Development Goals (SDGs)</a:t>
            </a:r>
            <a:endParaRPr lang="en-GB" dirty="0"/>
          </a:p>
          <a:p>
            <a:endParaRPr lang="en-GB" dirty="0"/>
          </a:p>
        </p:txBody>
      </p:sp>
      <p:sp>
        <p:nvSpPr>
          <p:cNvPr id="4" name="Slide Number Placeholder 3"/>
          <p:cNvSpPr>
            <a:spLocks noGrp="1"/>
          </p:cNvSpPr>
          <p:nvPr>
            <p:ph type="sldNum" sz="quarter" idx="5"/>
          </p:nvPr>
        </p:nvSpPr>
        <p:spPr/>
        <p:txBody>
          <a:bodyPr/>
          <a:lstStyle/>
          <a:p>
            <a:fld id="{B23504B6-B68B-4C0C-84C3-A809DC79AD0F}" type="slidenum">
              <a:rPr lang="en-GB" smtClean="0"/>
              <a:t>7</a:t>
            </a:fld>
            <a:endParaRPr lang="en-GB"/>
          </a:p>
        </p:txBody>
      </p:sp>
    </p:spTree>
    <p:extLst>
      <p:ext uri="{BB962C8B-B14F-4D97-AF65-F5344CB8AC3E}">
        <p14:creationId xmlns:p14="http://schemas.microsoft.com/office/powerpoint/2010/main" val="133256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own information into each quadrant etc. You can use a polling tool in the classroom to canvas students views on a given issue or problem area. </a:t>
            </a:r>
            <a:endParaRPr lang="en-GB" dirty="0"/>
          </a:p>
        </p:txBody>
      </p:sp>
      <p:sp>
        <p:nvSpPr>
          <p:cNvPr id="4" name="Slide Number Placeholder 3"/>
          <p:cNvSpPr>
            <a:spLocks noGrp="1"/>
          </p:cNvSpPr>
          <p:nvPr>
            <p:ph type="sldNum" sz="quarter" idx="5"/>
          </p:nvPr>
        </p:nvSpPr>
        <p:spPr/>
        <p:txBody>
          <a:bodyPr/>
          <a:lstStyle/>
          <a:p>
            <a:fld id="{B23504B6-B68B-4C0C-84C3-A809DC79AD0F}" type="slidenum">
              <a:rPr lang="en-GB" smtClean="0"/>
              <a:t>8</a:t>
            </a:fld>
            <a:endParaRPr lang="en-GB"/>
          </a:p>
        </p:txBody>
      </p:sp>
    </p:spTree>
    <p:extLst>
      <p:ext uri="{BB962C8B-B14F-4D97-AF65-F5344CB8AC3E}">
        <p14:creationId xmlns:p14="http://schemas.microsoft.com/office/powerpoint/2010/main" val="260016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images as appropriate or add something relevant to your subject area.</a:t>
            </a:r>
            <a:endParaRPr lang="en-GB" dirty="0"/>
          </a:p>
        </p:txBody>
      </p:sp>
      <p:sp>
        <p:nvSpPr>
          <p:cNvPr id="4" name="Slide Number Placeholder 3"/>
          <p:cNvSpPr>
            <a:spLocks noGrp="1"/>
          </p:cNvSpPr>
          <p:nvPr>
            <p:ph type="sldNum" sz="quarter" idx="5"/>
          </p:nvPr>
        </p:nvSpPr>
        <p:spPr/>
        <p:txBody>
          <a:bodyPr/>
          <a:lstStyle/>
          <a:p>
            <a:fld id="{B23504B6-B68B-4C0C-84C3-A809DC79AD0F}" type="slidenum">
              <a:rPr lang="en-GB" smtClean="0"/>
              <a:t>9</a:t>
            </a:fld>
            <a:endParaRPr lang="en-GB"/>
          </a:p>
        </p:txBody>
      </p:sp>
    </p:spTree>
    <p:extLst>
      <p:ext uri="{BB962C8B-B14F-4D97-AF65-F5344CB8AC3E}">
        <p14:creationId xmlns:p14="http://schemas.microsoft.com/office/powerpoint/2010/main" val="84533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ie@liverpool.ac.uk" TargetMode="External"/><Relationship Id="rId2" Type="http://schemas.openxmlformats.org/officeDocument/2006/relationships/hyperlink" Target="https://www.liverpool.ac.uk/centre-for-innovation-in-education/resources/all-resources/futures-thinking-for-esd-teaching-resources.html" TargetMode="Externa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dp.org/sites/g/files/zskgke326/files/publications/UNDP_ForesightManual_2018.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unesdoc.unesco.org/ark:/48223/pf0000139578" TargetMode="Externa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hyperlink" Target="https://www.qaa.ac.uk/the-quality-code/education-for-sustainable-developmen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dx.doi.org/10.6531/JFS.2017.22(2).A5"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3BA2CC-8B2E-8D0F-4160-1AFB329BF18D}"/>
              </a:ext>
            </a:extLst>
          </p:cNvPr>
          <p:cNvSpPr txBox="1">
            <a:spLocks noGrp="1"/>
          </p:cNvSpPr>
          <p:nvPr>
            <p:ph type="title" idx="4294967295"/>
          </p:nvPr>
        </p:nvSpPr>
        <p:spPr>
          <a:xfrm>
            <a:off x="1608948" y="1497657"/>
            <a:ext cx="8740639" cy="14557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ESD toolkit: Futures thinking template slides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4ED1E320-4880-BB5B-CE34-ADEFDCF5DA69}"/>
              </a:ext>
            </a:extLst>
          </p:cNvPr>
          <p:cNvSpPr txBox="1"/>
          <p:nvPr/>
        </p:nvSpPr>
        <p:spPr>
          <a:xfrm>
            <a:off x="1608950" y="2877260"/>
            <a:ext cx="8740639" cy="3757952"/>
          </a:xfrm>
          <a:prstGeom prst="rect">
            <a:avLst/>
          </a:prstGeom>
          <a:noFill/>
        </p:spPr>
        <p:txBody>
          <a:bodyPr wrap="square" lIns="91440" tIns="45720" rIns="91440" bIns="45720" rtlCol="0" anchor="t">
            <a:spAutoFit/>
          </a:bodyPr>
          <a:lstStyle/>
          <a:p>
            <a:r>
              <a:rPr lang="en-US" dirty="0">
                <a:cs typeface="Poppins" panose="00000500000000000000" pitchFamily="2" charset="0"/>
              </a:rPr>
              <a:t>These slides have been created to save you a little time if you want to incorporate futures thinking for sustainability into your teaching. </a:t>
            </a:r>
            <a:r>
              <a:rPr lang="en-US" dirty="0"/>
              <a:t>Please refer to the</a:t>
            </a:r>
            <a:r>
              <a:rPr lang="en-US" dirty="0">
                <a:cs typeface="Poppins" panose="00000500000000000000" pitchFamily="2" charset="0"/>
              </a:rPr>
              <a:t> the </a:t>
            </a:r>
            <a:r>
              <a:rPr lang="en-US" dirty="0">
                <a:cs typeface="Poppins" panose="00000500000000000000" pitchFamily="2" charset="0"/>
                <a:hlinkClick r:id="rId2"/>
              </a:rPr>
              <a:t>Futures thinking for ESD: teaching resources </a:t>
            </a:r>
            <a:r>
              <a:rPr lang="en-US" dirty="0">
                <a:cs typeface="Poppins" panose="00000500000000000000" pitchFamily="2" charset="0"/>
              </a:rPr>
              <a:t>DIY guide in the ESD toolkit.</a:t>
            </a:r>
          </a:p>
          <a:p>
            <a:r>
              <a:rPr lang="en-US" dirty="0">
                <a:cs typeface="Poppins" panose="00000500000000000000" pitchFamily="2" charset="0"/>
              </a:rPr>
              <a:t> </a:t>
            </a:r>
          </a:p>
          <a:p>
            <a:r>
              <a:rPr lang="en-US" dirty="0">
                <a:cs typeface="Poppins" panose="00000500000000000000" pitchFamily="2" charset="0"/>
              </a:rPr>
              <a:t>Reuse, edit, add your own examples relevant to your subject discipline </a:t>
            </a:r>
            <a:r>
              <a:rPr lang="en-US" dirty="0" err="1">
                <a:cs typeface="Poppins" panose="00000500000000000000" pitchFamily="2" charset="0"/>
              </a:rPr>
              <a:t>etc</a:t>
            </a:r>
            <a:r>
              <a:rPr lang="en-US" dirty="0">
                <a:cs typeface="Poppins" panose="00000500000000000000" pitchFamily="2" charset="0"/>
              </a:rPr>
              <a:t> as appropriate to these slides to meet your requirements.  Copyright free images &amp; diagrams are used in the slides.</a:t>
            </a:r>
          </a:p>
          <a:p>
            <a:endParaRPr lang="en-US" dirty="0">
              <a:cs typeface="Poppins" panose="00000500000000000000" pitchFamily="2" charset="0"/>
            </a:endParaRPr>
          </a:p>
          <a:p>
            <a:r>
              <a:rPr lang="en-US" dirty="0">
                <a:cs typeface="Poppins" panose="00000500000000000000" pitchFamily="2" charset="0"/>
              </a:rPr>
              <a:t>If you already teach futures thinking in your subject area and you have resources that you think will be useful to colleagues in other subject areas and are willing to share – please contact </a:t>
            </a:r>
            <a:r>
              <a:rPr lang="en-US" dirty="0">
                <a:cs typeface="Poppins" panose="00000500000000000000" pitchFamily="2" charset="0"/>
                <a:hlinkClick r:id="rId3"/>
              </a:rPr>
              <a:t>cie@liverpool.ac.uk</a:t>
            </a:r>
            <a:endParaRPr lang="en-US" dirty="0"/>
          </a:p>
        </p:txBody>
      </p:sp>
      <p:pic>
        <p:nvPicPr>
          <p:cNvPr id="3" name="Picture 2">
            <a:extLst>
              <a:ext uri="{FF2B5EF4-FFF2-40B4-BE49-F238E27FC236}">
                <a16:creationId xmlns:a16="http://schemas.microsoft.com/office/drawing/2014/main" id="{550D27DC-8E08-D0EC-7A55-BFA2FF43FC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816" y="478449"/>
            <a:ext cx="2448600" cy="629393"/>
          </a:xfrm>
          <a:prstGeom prst="rect">
            <a:avLst/>
          </a:prstGeom>
        </p:spPr>
      </p:pic>
      <p:pic>
        <p:nvPicPr>
          <p:cNvPr id="4" name="Graphic 3">
            <a:extLst>
              <a:ext uri="{FF2B5EF4-FFF2-40B4-BE49-F238E27FC236}">
                <a16:creationId xmlns:a16="http://schemas.microsoft.com/office/drawing/2014/main" id="{E7F29F02-2F64-4B40-BA67-CA64791200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6253" y="478449"/>
            <a:ext cx="2037554" cy="70976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41158A8B-594E-0578-FD04-5D66DB96BAE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5176DF4-D247-2C6F-5963-C46F94ADE366}"/>
              </a:ext>
            </a:extLst>
          </p:cNvPr>
          <p:cNvSpPr txBox="1">
            <a:spLocks noGrp="1"/>
          </p:cNvSpPr>
          <p:nvPr>
            <p:ph type="title" idx="4294967295"/>
          </p:nvPr>
        </p:nvSpPr>
        <p:spPr>
          <a:xfrm>
            <a:off x="396856" y="148851"/>
            <a:ext cx="718435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Day in the life of</a:t>
            </a:r>
            <a:endParaRPr kumimoji="0" lang="en-GB" sz="32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03F13AC5-BD72-F705-4176-DAE6E8877441}"/>
              </a:ext>
            </a:extLst>
          </p:cNvPr>
          <p:cNvSpPr txBox="1">
            <a:spLocks/>
          </p:cNvSpPr>
          <p:nvPr/>
        </p:nvSpPr>
        <p:spPr>
          <a:xfrm>
            <a:off x="529871" y="1062146"/>
            <a:ext cx="10551786" cy="1411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r>
              <a:rPr lang="en-US" sz="2800" dirty="0">
                <a:latin typeface="Poppins" panose="00000500000000000000" pitchFamily="2" charset="0"/>
                <a:cs typeface="Poppins" panose="00000500000000000000" pitchFamily="2" charset="0"/>
              </a:rPr>
              <a:t>Describe how a particular persona goes about their typical day in the future - why this might happen or what might happen differently.</a:t>
            </a:r>
            <a:endParaRPr lang="en-US" dirty="0">
              <a:latin typeface="Montserrat" panose="02000505000000020004" pitchFamily="2" charset="0"/>
              <a:ea typeface="Lato Heavy" charset="0"/>
              <a:cs typeface="Mongolian Baiti" panose="03000500000000000000" pitchFamily="66" charset="0"/>
            </a:endParaRPr>
          </a:p>
        </p:txBody>
      </p:sp>
      <p:pic>
        <p:nvPicPr>
          <p:cNvPr id="7" name="Picture 6" descr="Pedestrians walking on zebra crossing">
            <a:extLst>
              <a:ext uri="{FF2B5EF4-FFF2-40B4-BE49-F238E27FC236}">
                <a16:creationId xmlns:a16="http://schemas.microsoft.com/office/drawing/2014/main" id="{70EE086F-0DCA-7ADC-D4B1-9F25355EC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301" y="2637558"/>
            <a:ext cx="5487463" cy="3661949"/>
          </a:xfrm>
          <a:prstGeom prst="rect">
            <a:avLst/>
          </a:prstGeom>
        </p:spPr>
      </p:pic>
      <p:pic>
        <p:nvPicPr>
          <p:cNvPr id="11" name="Picture 10" descr="Young traveler in busy city">
            <a:extLst>
              <a:ext uri="{FF2B5EF4-FFF2-40B4-BE49-F238E27FC236}">
                <a16:creationId xmlns:a16="http://schemas.microsoft.com/office/drawing/2014/main" id="{FEEA6C4B-79B6-5B4C-8B93-46C918B48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456" y="2653832"/>
            <a:ext cx="5490243" cy="3661949"/>
          </a:xfrm>
          <a:prstGeom prst="rect">
            <a:avLst/>
          </a:prstGeom>
        </p:spPr>
      </p:pic>
    </p:spTree>
    <p:extLst>
      <p:ext uri="{BB962C8B-B14F-4D97-AF65-F5344CB8AC3E}">
        <p14:creationId xmlns:p14="http://schemas.microsoft.com/office/powerpoint/2010/main" val="6477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E4A524C0-FB55-3433-84CD-561F488CA38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7DEB4E6-9AE6-1465-B0CC-3CCAE1E1C8F9}"/>
              </a:ext>
            </a:extLst>
          </p:cNvPr>
          <p:cNvSpPr txBox="1">
            <a:spLocks noGrp="1"/>
          </p:cNvSpPr>
          <p:nvPr>
            <p:ph type="title" idx="4294967295"/>
          </p:nvPr>
        </p:nvSpPr>
        <p:spPr>
          <a:xfrm>
            <a:off x="396856" y="77968"/>
            <a:ext cx="5217135"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Future artifact</a:t>
            </a:r>
            <a:endParaRPr kumimoji="0" lang="en-GB" sz="32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37A5E97A-6718-2783-8969-CE3B04015D57}"/>
              </a:ext>
            </a:extLst>
          </p:cNvPr>
          <p:cNvSpPr txBox="1">
            <a:spLocks/>
          </p:cNvSpPr>
          <p:nvPr/>
        </p:nvSpPr>
        <p:spPr>
          <a:xfrm>
            <a:off x="670951" y="927467"/>
            <a:ext cx="10577267" cy="5539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r>
              <a:rPr lang="en-US" sz="2800" dirty="0"/>
              <a:t>‘Be’ in the future by experiencing what it would feel like.</a:t>
            </a:r>
            <a:endParaRPr lang="en-US" dirty="0">
              <a:latin typeface="Montserrat" panose="02000505000000020004" pitchFamily="2" charset="0"/>
              <a:ea typeface="Lato Heavy" charset="0"/>
              <a:cs typeface="Mongolian Baiti" panose="03000500000000000000" pitchFamily="66" charset="0"/>
            </a:endParaRPr>
          </a:p>
        </p:txBody>
      </p:sp>
      <p:pic>
        <p:nvPicPr>
          <p:cNvPr id="17" name="Picture 16" descr="Data center interior">
            <a:extLst>
              <a:ext uri="{FF2B5EF4-FFF2-40B4-BE49-F238E27FC236}">
                <a16:creationId xmlns:a16="http://schemas.microsoft.com/office/drawing/2014/main" id="{7C42DBD0-6FC8-C7D5-CBFC-6516A6DBF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6019" y="1571311"/>
            <a:ext cx="6410913" cy="3606139"/>
          </a:xfrm>
          <a:prstGeom prst="rect">
            <a:avLst/>
          </a:prstGeom>
        </p:spPr>
      </p:pic>
      <p:pic>
        <p:nvPicPr>
          <p:cNvPr id="15" name="Picture 14" descr="Solar panels in field">
            <a:extLst>
              <a:ext uri="{FF2B5EF4-FFF2-40B4-BE49-F238E27FC236}">
                <a16:creationId xmlns:a16="http://schemas.microsoft.com/office/drawing/2014/main" id="{E9A5ED4E-9657-93C6-3FFB-EEB6C1126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51" y="3930384"/>
            <a:ext cx="4046824" cy="2697882"/>
          </a:xfrm>
          <a:prstGeom prst="rect">
            <a:avLst/>
          </a:prstGeom>
        </p:spPr>
      </p:pic>
      <p:pic>
        <p:nvPicPr>
          <p:cNvPr id="4" name="Picture 3" descr="Pharmaceutical research lab">
            <a:extLst>
              <a:ext uri="{FF2B5EF4-FFF2-40B4-BE49-F238E27FC236}">
                <a16:creationId xmlns:a16="http://schemas.microsoft.com/office/drawing/2014/main" id="{BC5B9DC8-E081-AB29-9694-979764130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227" y="3401434"/>
            <a:ext cx="3873929" cy="2905446"/>
          </a:xfrm>
          <a:prstGeom prst="rect">
            <a:avLst/>
          </a:prstGeom>
        </p:spPr>
      </p:pic>
    </p:spTree>
    <p:extLst>
      <p:ext uri="{BB962C8B-B14F-4D97-AF65-F5344CB8AC3E}">
        <p14:creationId xmlns:p14="http://schemas.microsoft.com/office/powerpoint/2010/main" val="11861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87E760F0-605B-52A8-B2A1-06B350301FF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1ED7B05-9623-4917-9095-06732C524211}"/>
              </a:ext>
            </a:extLst>
          </p:cNvPr>
          <p:cNvSpPr txBox="1">
            <a:spLocks noGrp="1"/>
          </p:cNvSpPr>
          <p:nvPr>
            <p:ph type="title" idx="4294967295"/>
          </p:nvPr>
        </p:nvSpPr>
        <p:spPr>
          <a:xfrm>
            <a:off x="396856" y="333156"/>
            <a:ext cx="718435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Advice from the future</a:t>
            </a:r>
            <a:endParaRPr kumimoji="0" lang="en-GB" sz="32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D6A79886-81AB-1E46-888D-EFEFE7B614D9}"/>
              </a:ext>
            </a:extLst>
          </p:cNvPr>
          <p:cNvSpPr txBox="1">
            <a:spLocks/>
          </p:cNvSpPr>
          <p:nvPr/>
        </p:nvSpPr>
        <p:spPr>
          <a:xfrm>
            <a:off x="529870" y="1381120"/>
            <a:ext cx="10595329" cy="5823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r>
              <a:rPr lang="en-US" sz="2800" dirty="0"/>
              <a:t>‘Be’ in the future by experiencing what it would feel like.</a:t>
            </a:r>
            <a:endParaRPr lang="en-US" dirty="0">
              <a:latin typeface="Montserrat" panose="02000505000000020004" pitchFamily="2" charset="0"/>
              <a:ea typeface="Lato Heavy" charset="0"/>
              <a:cs typeface="Mongolian Baiti" panose="03000500000000000000" pitchFamily="66" charset="0"/>
            </a:endParaRPr>
          </a:p>
        </p:txBody>
      </p:sp>
      <p:pic>
        <p:nvPicPr>
          <p:cNvPr id="7" name="Picture 6" descr="Pedestrians walking on zebra crossing">
            <a:extLst>
              <a:ext uri="{FF2B5EF4-FFF2-40B4-BE49-F238E27FC236}">
                <a16:creationId xmlns:a16="http://schemas.microsoft.com/office/drawing/2014/main" id="{3EBCFBA9-07CD-C237-5FF4-4D35084CB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56" y="2278330"/>
            <a:ext cx="5487463" cy="3661949"/>
          </a:xfrm>
          <a:prstGeom prst="rect">
            <a:avLst/>
          </a:prstGeom>
        </p:spPr>
      </p:pic>
      <p:pic>
        <p:nvPicPr>
          <p:cNvPr id="11" name="Picture 10" descr="Young traveler in busy city">
            <a:extLst>
              <a:ext uri="{FF2B5EF4-FFF2-40B4-BE49-F238E27FC236}">
                <a16:creationId xmlns:a16="http://schemas.microsoft.com/office/drawing/2014/main" id="{1C357A04-542F-0AAA-392E-073446371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682" y="2278329"/>
            <a:ext cx="5490243" cy="3661949"/>
          </a:xfrm>
          <a:prstGeom prst="rect">
            <a:avLst/>
          </a:prstGeom>
        </p:spPr>
      </p:pic>
    </p:spTree>
    <p:extLst>
      <p:ext uri="{BB962C8B-B14F-4D97-AF65-F5344CB8AC3E}">
        <p14:creationId xmlns:p14="http://schemas.microsoft.com/office/powerpoint/2010/main" val="41559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9ED52ACC-8906-6DE0-9C9F-6E93972BF8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6671C1-6F07-1D21-CED6-A4BE99E85D3B}"/>
              </a:ext>
            </a:extLst>
          </p:cNvPr>
          <p:cNvSpPr txBox="1">
            <a:spLocks noGrp="1"/>
          </p:cNvSpPr>
          <p:nvPr>
            <p:ph type="title" idx="4294967295"/>
          </p:nvPr>
        </p:nvSpPr>
        <p:spPr>
          <a:xfrm>
            <a:off x="195087" y="362753"/>
            <a:ext cx="8281256" cy="707886"/>
          </a:xfrm>
          <a:prstGeom prst="rect">
            <a:avLst/>
          </a:prstGeom>
          <a:solidFill>
            <a:srgbClr val="EFF9F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Forecasting Vs Foresight</a:t>
            </a:r>
            <a:endPar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33CED0D6-F74D-5F2F-56D5-0DE0AAE74621}"/>
              </a:ext>
            </a:extLst>
          </p:cNvPr>
          <p:cNvSpPr txBox="1"/>
          <p:nvPr/>
        </p:nvSpPr>
        <p:spPr>
          <a:xfrm>
            <a:off x="291292" y="6166206"/>
            <a:ext cx="6983002" cy="369332"/>
          </a:xfrm>
          <a:prstGeom prst="rect">
            <a:avLst/>
          </a:prstGeom>
          <a:noFill/>
        </p:spPr>
        <p:txBody>
          <a:bodyPr wrap="none" rtlCol="0">
            <a:spAutoFit/>
          </a:bodyPr>
          <a:lstStyle/>
          <a:p>
            <a:r>
              <a:rPr lang="en-US" u="sng" dirty="0">
                <a:solidFill>
                  <a:srgbClr val="0563C1"/>
                </a:solidFill>
                <a:effectLst/>
                <a:latin typeface="Poppins" panose="00000500000000000000" pitchFamily="2" charset="0"/>
                <a:ea typeface="Yu Mincho" panose="02020400000000000000" pitchFamily="18" charset="-128"/>
                <a:cs typeface="Arial" panose="020B0604020202020204" pitchFamily="34" charset="0"/>
                <a:hlinkClick r:id="rId2"/>
              </a:rPr>
              <a:t>Foresight manual empowered futures for the 2030 agenda</a:t>
            </a:r>
            <a:r>
              <a:rPr lang="en-GB" dirty="0">
                <a:effectLst/>
                <a:latin typeface="Poppins" panose="00000500000000000000" pitchFamily="2" charset="0"/>
                <a:ea typeface="Yu Mincho" panose="02020400000000000000" pitchFamily="18" charset="-128"/>
                <a:cs typeface="Arial" panose="020B0604020202020204" pitchFamily="34" charset="0"/>
              </a:rPr>
              <a:t> </a:t>
            </a:r>
            <a:endParaRPr lang="en-GB" dirty="0"/>
          </a:p>
        </p:txBody>
      </p:sp>
      <p:graphicFrame>
        <p:nvGraphicFramePr>
          <p:cNvPr id="8" name="Table 7">
            <a:extLst>
              <a:ext uri="{FF2B5EF4-FFF2-40B4-BE49-F238E27FC236}">
                <a16:creationId xmlns:a16="http://schemas.microsoft.com/office/drawing/2014/main" id="{ADB33488-B02D-EBD6-0CDE-DEBEE7EB69DD}"/>
              </a:ext>
            </a:extLst>
          </p:cNvPr>
          <p:cNvGraphicFramePr>
            <a:graphicFrameLocks noGrp="1"/>
          </p:cNvGraphicFramePr>
          <p:nvPr>
            <p:extLst>
              <p:ext uri="{D42A27DB-BD31-4B8C-83A1-F6EECF244321}">
                <p14:modId xmlns:p14="http://schemas.microsoft.com/office/powerpoint/2010/main" val="1602674452"/>
              </p:ext>
            </p:extLst>
          </p:nvPr>
        </p:nvGraphicFramePr>
        <p:xfrm>
          <a:off x="376428" y="2226677"/>
          <a:ext cx="11439144" cy="2743200"/>
        </p:xfrm>
        <a:graphic>
          <a:graphicData uri="http://schemas.openxmlformats.org/drawingml/2006/table">
            <a:tbl>
              <a:tblPr firstRow="1" bandRow="1">
                <a:tableStyleId>{5C22544A-7EE6-4342-B048-85BDC9FD1C3A}</a:tableStyleId>
              </a:tblPr>
              <a:tblGrid>
                <a:gridCol w="5719572">
                  <a:extLst>
                    <a:ext uri="{9D8B030D-6E8A-4147-A177-3AD203B41FA5}">
                      <a16:colId xmlns:a16="http://schemas.microsoft.com/office/drawing/2014/main" val="328693221"/>
                    </a:ext>
                  </a:extLst>
                </a:gridCol>
                <a:gridCol w="5719572">
                  <a:extLst>
                    <a:ext uri="{9D8B030D-6E8A-4147-A177-3AD203B41FA5}">
                      <a16:colId xmlns:a16="http://schemas.microsoft.com/office/drawing/2014/main" val="2655690257"/>
                    </a:ext>
                  </a:extLst>
                </a:gridCol>
              </a:tblGrid>
              <a:tr h="370840">
                <a:tc>
                  <a:txBody>
                    <a:bodyPr/>
                    <a:lstStyle/>
                    <a:p>
                      <a:r>
                        <a:rPr lang="en-US" sz="2800" b="1" i="0" dirty="0">
                          <a:solidFill>
                            <a:schemeClr val="bg1"/>
                          </a:solidFill>
                          <a:effectLst/>
                          <a:latin typeface="Poppins" panose="00000500000000000000" pitchFamily="2" charset="0"/>
                          <a:cs typeface="Poppins" panose="00000500000000000000" pitchFamily="2" charset="0"/>
                        </a:rPr>
                        <a:t>Forecasting</a:t>
                      </a:r>
                      <a:endParaRPr lang="en-GB" sz="2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a:solidFill>
                            <a:schemeClr val="bg1"/>
                          </a:solidFill>
                          <a:effectLst/>
                          <a:latin typeface="Poppins" panose="00000500000000000000" pitchFamily="2" charset="0"/>
                          <a:cs typeface="Poppins" panose="00000500000000000000" pitchFamily="2" charset="0"/>
                        </a:rPr>
                        <a:t>Foresight</a:t>
                      </a:r>
                      <a:endParaRPr lang="en-GB" sz="2800" dirty="0"/>
                    </a:p>
                  </a:txBody>
                  <a:tcPr/>
                </a:tc>
                <a:extLst>
                  <a:ext uri="{0D108BD9-81ED-4DB2-BD59-A6C34878D82A}">
                    <a16:rowId xmlns:a16="http://schemas.microsoft.com/office/drawing/2014/main" val="25170725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Poppins" panose="00000500000000000000" pitchFamily="2" charset="0"/>
                          <a:cs typeface="Poppins" panose="00000500000000000000" pitchFamily="2" charset="0"/>
                        </a:rPr>
                        <a:t>T</a:t>
                      </a:r>
                      <a:r>
                        <a:rPr lang="en-US" sz="2800" i="0" dirty="0">
                          <a:solidFill>
                            <a:srgbClr val="000000"/>
                          </a:solidFill>
                          <a:effectLst/>
                          <a:latin typeface="Poppins" panose="00000500000000000000" pitchFamily="2" charset="0"/>
                          <a:cs typeface="Poppins" panose="00000500000000000000" pitchFamily="2" charset="0"/>
                        </a:rPr>
                        <a:t>he way history and current events might develop in the future. </a:t>
                      </a:r>
                      <a:r>
                        <a:rPr lang="en-US" sz="2800" b="1" i="0" dirty="0">
                          <a:effectLst/>
                          <a:latin typeface="Poppins" panose="00000500000000000000" pitchFamily="2" charset="0"/>
                          <a:cs typeface="Poppins" panose="00000500000000000000" pitchFamily="2" charset="0"/>
                        </a:rPr>
                        <a:t>Looking ‘forward’ to the future from the present.</a:t>
                      </a:r>
                      <a:endParaRPr lang="en-US" sz="6000" i="0" dirty="0">
                        <a:solidFill>
                          <a:srgbClr val="000000"/>
                        </a:solidFill>
                        <a:effectLst/>
                        <a:latin typeface="Poppins" panose="00000500000000000000" pitchFamily="2" charset="0"/>
                        <a:cs typeface="Poppins" panose="00000500000000000000" pitchFamily="2" charset="0"/>
                      </a:endParaRPr>
                    </a:p>
                    <a:p>
                      <a:endParaRPr lang="en-GB" sz="28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Poppins" panose="00000500000000000000" pitchFamily="2" charset="0"/>
                          <a:cs typeface="Poppins" panose="00000500000000000000" pitchFamily="2" charset="0"/>
                        </a:rPr>
                        <a:t>E</a:t>
                      </a:r>
                      <a:r>
                        <a:rPr lang="en-US" sz="2800" b="0" i="0" dirty="0">
                          <a:solidFill>
                            <a:srgbClr val="000000"/>
                          </a:solidFill>
                          <a:effectLst/>
                          <a:latin typeface="Poppins" panose="00000500000000000000" pitchFamily="2" charset="0"/>
                          <a:cs typeface="Poppins" panose="00000500000000000000" pitchFamily="2" charset="0"/>
                        </a:rPr>
                        <a:t>volution of change and the </a:t>
                      </a:r>
                      <a:r>
                        <a:rPr lang="en-US" sz="2800" b="1" i="0" dirty="0">
                          <a:effectLst/>
                          <a:latin typeface="Poppins" panose="00000500000000000000" pitchFamily="2" charset="0"/>
                          <a:cs typeface="Poppins" panose="00000500000000000000" pitchFamily="2" charset="0"/>
                        </a:rPr>
                        <a:t>response of the </a:t>
                      </a:r>
                      <a:r>
                        <a:rPr lang="en-US" sz="2800" b="1" i="0" dirty="0" err="1">
                          <a:effectLst/>
                          <a:latin typeface="Poppins" panose="00000500000000000000" pitchFamily="2" charset="0"/>
                          <a:cs typeface="Poppins" panose="00000500000000000000" pitchFamily="2" charset="0"/>
                        </a:rPr>
                        <a:t>organisation</a:t>
                      </a:r>
                      <a:r>
                        <a:rPr lang="en-US" sz="2800" b="1" i="0" dirty="0">
                          <a:effectLst/>
                          <a:latin typeface="Poppins" panose="00000500000000000000" pitchFamily="2" charset="0"/>
                          <a:cs typeface="Poppins" panose="00000500000000000000" pitchFamily="2" charset="0"/>
                        </a:rPr>
                        <a:t> to ‘incoming’ change from the outside world.</a:t>
                      </a:r>
                      <a:endParaRPr lang="en-US" sz="2800" i="0" dirty="0">
                        <a:solidFill>
                          <a:srgbClr val="000000"/>
                        </a:solidFill>
                        <a:effectLst/>
                        <a:latin typeface="Poppins" panose="00000500000000000000" pitchFamily="2" charset="0"/>
                        <a:cs typeface="Poppins" panose="00000500000000000000" pitchFamily="2" charset="0"/>
                      </a:endParaRPr>
                    </a:p>
                    <a:p>
                      <a:endParaRPr lang="en-GB" sz="2800" dirty="0"/>
                    </a:p>
                  </a:txBody>
                  <a:tcPr>
                    <a:solidFill>
                      <a:schemeClr val="bg1">
                        <a:lumMod val="95000"/>
                      </a:schemeClr>
                    </a:solidFill>
                  </a:tcPr>
                </a:tc>
                <a:extLst>
                  <a:ext uri="{0D108BD9-81ED-4DB2-BD59-A6C34878D82A}">
                    <a16:rowId xmlns:a16="http://schemas.microsoft.com/office/drawing/2014/main" val="732592533"/>
                  </a:ext>
                </a:extLst>
              </a:tr>
            </a:tbl>
          </a:graphicData>
        </a:graphic>
      </p:graphicFrame>
    </p:spTree>
    <p:extLst>
      <p:ext uri="{BB962C8B-B14F-4D97-AF65-F5344CB8AC3E}">
        <p14:creationId xmlns:p14="http://schemas.microsoft.com/office/powerpoint/2010/main" val="179832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3978B46A-8792-1711-F672-43309052A0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C6E1F3-5C51-D833-B7F9-A4CEC0DAF428}"/>
              </a:ext>
            </a:extLst>
          </p:cNvPr>
          <p:cNvSpPr txBox="1">
            <a:spLocks noGrp="1"/>
          </p:cNvSpPr>
          <p:nvPr>
            <p:ph type="title" idx="4294967295"/>
          </p:nvPr>
        </p:nvSpPr>
        <p:spPr>
          <a:xfrm>
            <a:off x="140659" y="293296"/>
            <a:ext cx="117402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Forecasting Vs Foresight - continued</a:t>
            </a:r>
            <a:endParaRPr kumimoji="0" lang="en-GB" sz="3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8C6A4882-E5A4-031C-1A23-C4C9C8CE48A1}"/>
              </a:ext>
            </a:extLst>
          </p:cNvPr>
          <p:cNvGraphicFramePr>
            <a:graphicFrameLocks noGrp="1"/>
          </p:cNvGraphicFramePr>
          <p:nvPr>
            <p:extLst>
              <p:ext uri="{D42A27DB-BD31-4B8C-83A1-F6EECF244321}">
                <p14:modId xmlns:p14="http://schemas.microsoft.com/office/powerpoint/2010/main" val="4208827315"/>
              </p:ext>
            </p:extLst>
          </p:nvPr>
        </p:nvGraphicFramePr>
        <p:xfrm>
          <a:off x="495300" y="1374758"/>
          <a:ext cx="11201400" cy="5110436"/>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2148190270"/>
                    </a:ext>
                  </a:extLst>
                </a:gridCol>
                <a:gridCol w="5600700">
                  <a:extLst>
                    <a:ext uri="{9D8B030D-6E8A-4147-A177-3AD203B41FA5}">
                      <a16:colId xmlns:a16="http://schemas.microsoft.com/office/drawing/2014/main" val="2444489109"/>
                    </a:ext>
                  </a:extLst>
                </a:gridCol>
              </a:tblGrid>
              <a:tr h="436858">
                <a:tc>
                  <a:txBody>
                    <a:bodyPr/>
                    <a:lstStyle/>
                    <a:p>
                      <a:r>
                        <a:rPr lang="en-US" sz="2800" dirty="0">
                          <a:solidFill>
                            <a:schemeClr val="bg1"/>
                          </a:solidFill>
                          <a:latin typeface="Poppins" panose="00000500000000000000" pitchFamily="2" charset="0"/>
                          <a:cs typeface="Poppins" panose="00000500000000000000" pitchFamily="2" charset="0"/>
                        </a:rPr>
                        <a:t>Forecasting</a:t>
                      </a:r>
                      <a:endParaRPr lang="en-GB" sz="2800" dirty="0">
                        <a:solidFill>
                          <a:schemeClr val="bg1"/>
                        </a:solidFill>
                        <a:latin typeface="Poppins" panose="00000500000000000000" pitchFamily="2" charset="0"/>
                        <a:cs typeface="Poppins" panose="00000500000000000000" pitchFamily="2" charset="0"/>
                      </a:endParaRPr>
                    </a:p>
                  </a:txBody>
                  <a:tcPr>
                    <a:solidFill>
                      <a:schemeClr val="accent4">
                        <a:lumMod val="75000"/>
                      </a:schemeClr>
                    </a:solidFill>
                  </a:tcPr>
                </a:tc>
                <a:tc>
                  <a:txBody>
                    <a:bodyPr/>
                    <a:lstStyle/>
                    <a:p>
                      <a:r>
                        <a:rPr lang="en-US" sz="2800" dirty="0">
                          <a:solidFill>
                            <a:schemeClr val="bg1"/>
                          </a:solidFill>
                          <a:latin typeface="Poppins" panose="00000500000000000000" pitchFamily="2" charset="0"/>
                          <a:cs typeface="Poppins" panose="00000500000000000000" pitchFamily="2" charset="0"/>
                        </a:rPr>
                        <a:t>Foresight</a:t>
                      </a:r>
                      <a:endParaRPr lang="en-GB" sz="2800" dirty="0">
                        <a:solidFill>
                          <a:schemeClr val="bg1"/>
                        </a:solidFill>
                        <a:latin typeface="Poppins" panose="00000500000000000000" pitchFamily="2" charset="0"/>
                        <a:cs typeface="Poppins" panose="00000500000000000000" pitchFamily="2" charset="0"/>
                      </a:endParaRPr>
                    </a:p>
                  </a:txBody>
                  <a:tcPr>
                    <a:solidFill>
                      <a:schemeClr val="accent4">
                        <a:lumMod val="75000"/>
                      </a:schemeClr>
                    </a:solidFill>
                  </a:tcPr>
                </a:tc>
                <a:extLst>
                  <a:ext uri="{0D108BD9-81ED-4DB2-BD59-A6C34878D82A}">
                    <a16:rowId xmlns:a16="http://schemas.microsoft.com/office/drawing/2014/main" val="397282303"/>
                  </a:ext>
                </a:extLst>
              </a:tr>
              <a:tr h="436858">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Less complex more predictable contexts</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lumMod val="95000"/>
                      </a:schemeClr>
                    </a:solidFill>
                  </a:tcPr>
                </a:tc>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Complex uncertain contexts</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lumMod val="95000"/>
                      </a:schemeClr>
                    </a:solidFill>
                  </a:tcPr>
                </a:tc>
                <a:extLst>
                  <a:ext uri="{0D108BD9-81ED-4DB2-BD59-A6C34878D82A}">
                    <a16:rowId xmlns:a16="http://schemas.microsoft.com/office/drawing/2014/main" val="3581712767"/>
                  </a:ext>
                </a:extLst>
              </a:tr>
              <a:tr h="436858">
                <a:tc>
                  <a:txBody>
                    <a:bodyPr/>
                    <a:lstStyle/>
                    <a:p>
                      <a:pPr>
                        <a:lnSpc>
                          <a:spcPct val="107000"/>
                        </a:lnSpc>
                        <a:spcAft>
                          <a:spcPts val="800"/>
                        </a:spcAft>
                      </a:pPr>
                      <a:r>
                        <a:rPr lang="en-US" sz="2200" kern="1200" dirty="0">
                          <a:solidFill>
                            <a:schemeClr val="dk1"/>
                          </a:solidFill>
                          <a:effectLst/>
                          <a:latin typeface="Poppins" panose="00000500000000000000" pitchFamily="2" charset="0"/>
                          <a:ea typeface="+mn-ea"/>
                          <a:cs typeface="Poppins" panose="00000500000000000000" pitchFamily="2" charset="0"/>
                        </a:rPr>
                        <a:t> The future is singular</a:t>
                      </a:r>
                      <a:r>
                        <a:rPr lang="en-GB" sz="2200" kern="1200" dirty="0">
                          <a:solidFill>
                            <a:schemeClr val="dk1"/>
                          </a:solidFill>
                          <a:effectLst/>
                          <a:latin typeface="Poppins" panose="00000500000000000000" pitchFamily="2" charset="0"/>
                          <a:ea typeface="+mn-ea"/>
                          <a:cs typeface="Poppins" panose="00000500000000000000" pitchFamily="2" charset="0"/>
                        </a:rPr>
                        <a:t> </a:t>
                      </a:r>
                    </a:p>
                  </a:txBody>
                  <a:tcPr marL="0" marR="0" marT="0" marB="0">
                    <a:solidFill>
                      <a:schemeClr val="bg1"/>
                    </a:solidFill>
                  </a:tcPr>
                </a:tc>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The future is plural</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solidFill>
                  </a:tcPr>
                </a:tc>
                <a:extLst>
                  <a:ext uri="{0D108BD9-81ED-4DB2-BD59-A6C34878D82A}">
                    <a16:rowId xmlns:a16="http://schemas.microsoft.com/office/drawing/2014/main" val="377213434"/>
                  </a:ext>
                </a:extLst>
              </a:tr>
              <a:tr h="754030">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Focuses on the most likely future</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lumMod val="95000"/>
                      </a:schemeClr>
                    </a:solidFill>
                  </a:tcPr>
                </a:tc>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Sets of possible futures - possible, plausible, probable</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lumMod val="95000"/>
                      </a:schemeClr>
                    </a:solidFill>
                  </a:tcPr>
                </a:tc>
                <a:extLst>
                  <a:ext uri="{0D108BD9-81ED-4DB2-BD59-A6C34878D82A}">
                    <a16:rowId xmlns:a16="http://schemas.microsoft.com/office/drawing/2014/main" val="1617387008"/>
                  </a:ext>
                </a:extLst>
              </a:tr>
              <a:tr h="1077185">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Since we do not know future disruptions we cannot include them in any evidence-based process</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solidFill>
                  </a:tcPr>
                </a:tc>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Since we do not know which disruptions will occur, we must include plausible hypothetical disruptions to prepare for those that do occur</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solidFill>
                  </a:tcPr>
                </a:tc>
                <a:extLst>
                  <a:ext uri="{0D108BD9-81ED-4DB2-BD59-A6C34878D82A}">
                    <a16:rowId xmlns:a16="http://schemas.microsoft.com/office/drawing/2014/main" val="2078970305"/>
                  </a:ext>
                </a:extLst>
              </a:tr>
              <a:tr h="436858">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Following through on plans, predictive</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lumMod val="95000"/>
                      </a:schemeClr>
                    </a:solidFill>
                  </a:tcPr>
                </a:tc>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Flexible, adaptable, exploratory, experimental </a:t>
                      </a:r>
                      <a:r>
                        <a:rPr lang="en-GB" sz="2200" kern="1200" dirty="0">
                          <a:solidFill>
                            <a:schemeClr val="dk1"/>
                          </a:solidFill>
                          <a:effectLst/>
                          <a:latin typeface="Poppins" panose="00000500000000000000" pitchFamily="2" charset="0"/>
                          <a:ea typeface="+mn-ea"/>
                          <a:cs typeface="Poppins" panose="00000500000000000000" pitchFamily="2" charset="0"/>
                        </a:rPr>
                        <a:t> </a:t>
                      </a:r>
                      <a:endParaRPr lang="en-GB" sz="2200" dirty="0">
                        <a:latin typeface="Poppins" panose="00000500000000000000" pitchFamily="2" charset="0"/>
                        <a:cs typeface="Poppins" panose="00000500000000000000" pitchFamily="2" charset="0"/>
                      </a:endParaRPr>
                    </a:p>
                  </a:txBody>
                  <a:tcPr>
                    <a:solidFill>
                      <a:schemeClr val="bg1">
                        <a:lumMod val="95000"/>
                      </a:schemeClr>
                    </a:solidFill>
                  </a:tcPr>
                </a:tc>
                <a:extLst>
                  <a:ext uri="{0D108BD9-81ED-4DB2-BD59-A6C34878D82A}">
                    <a16:rowId xmlns:a16="http://schemas.microsoft.com/office/drawing/2014/main" val="2259756607"/>
                  </a:ext>
                </a:extLst>
              </a:tr>
              <a:tr h="436858">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Experts in a given field </a:t>
                      </a:r>
                      <a:endParaRPr lang="en-GB" sz="2200" dirty="0">
                        <a:latin typeface="Poppins" panose="00000500000000000000" pitchFamily="2" charset="0"/>
                        <a:cs typeface="Poppins" panose="00000500000000000000" pitchFamily="2" charset="0"/>
                      </a:endParaRPr>
                    </a:p>
                  </a:txBody>
                  <a:tcPr>
                    <a:solidFill>
                      <a:schemeClr val="bg1"/>
                    </a:solidFill>
                  </a:tcPr>
                </a:tc>
                <a:tc>
                  <a:txBody>
                    <a:bodyPr/>
                    <a:lstStyle/>
                    <a:p>
                      <a:r>
                        <a:rPr lang="en-US" sz="2200" kern="1200" dirty="0">
                          <a:solidFill>
                            <a:schemeClr val="dk1"/>
                          </a:solidFill>
                          <a:effectLst/>
                          <a:latin typeface="Poppins" panose="00000500000000000000" pitchFamily="2" charset="0"/>
                          <a:ea typeface="+mn-ea"/>
                          <a:cs typeface="Poppins" panose="00000500000000000000" pitchFamily="2" charset="0"/>
                        </a:rPr>
                        <a:t>Broader set of stakeholders </a:t>
                      </a:r>
                      <a:endParaRPr lang="en-GB" sz="2200" dirty="0">
                        <a:latin typeface="Poppins" panose="00000500000000000000" pitchFamily="2" charset="0"/>
                        <a:cs typeface="Poppins" panose="00000500000000000000" pitchFamily="2" charset="0"/>
                      </a:endParaRPr>
                    </a:p>
                  </a:txBody>
                  <a:tcPr>
                    <a:solidFill>
                      <a:schemeClr val="bg1"/>
                    </a:solidFill>
                  </a:tcPr>
                </a:tc>
                <a:extLst>
                  <a:ext uri="{0D108BD9-81ED-4DB2-BD59-A6C34878D82A}">
                    <a16:rowId xmlns:a16="http://schemas.microsoft.com/office/drawing/2014/main" val="4203723471"/>
                  </a:ext>
                </a:extLst>
              </a:tr>
            </a:tbl>
          </a:graphicData>
        </a:graphic>
      </p:graphicFrame>
    </p:spTree>
    <p:extLst>
      <p:ext uri="{BB962C8B-B14F-4D97-AF65-F5344CB8AC3E}">
        <p14:creationId xmlns:p14="http://schemas.microsoft.com/office/powerpoint/2010/main" val="148154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190C91F6-6A47-56D6-AD17-C36B27DF59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F598A2-C80B-9015-B80D-066F540CDC58}"/>
              </a:ext>
            </a:extLst>
          </p:cNvPr>
          <p:cNvSpPr txBox="1">
            <a:spLocks noGrp="1"/>
          </p:cNvSpPr>
          <p:nvPr>
            <p:ph type="title" idx="4294967295"/>
          </p:nvPr>
        </p:nvSpPr>
        <p:spPr>
          <a:xfrm>
            <a:off x="195087" y="302017"/>
            <a:ext cx="117402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Foresight: Horizon Scanning</a:t>
            </a:r>
            <a:endParaRPr kumimoji="0" lang="en-GB" sz="3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5B4B7FBE-2356-ACD7-F461-ACBA29639E93}"/>
              </a:ext>
            </a:extLst>
          </p:cNvPr>
          <p:cNvSpPr txBox="1"/>
          <p:nvPr/>
        </p:nvSpPr>
        <p:spPr>
          <a:xfrm>
            <a:off x="466869" y="2814389"/>
            <a:ext cx="4742671" cy="1384995"/>
          </a:xfrm>
          <a:prstGeom prst="rect">
            <a:avLst/>
          </a:prstGeom>
          <a:noFill/>
        </p:spPr>
        <p:txBody>
          <a:bodyPr wrap="square" rtlCol="0">
            <a:spAutoFit/>
          </a:bodyPr>
          <a:lstStyle/>
          <a:p>
            <a:r>
              <a:rPr lang="en-US" sz="2800" dirty="0">
                <a:latin typeface="Poppins" panose="00000500000000000000" pitchFamily="2" charset="0"/>
                <a:cs typeface="Poppins" panose="00000500000000000000" pitchFamily="2" charset="0"/>
              </a:rPr>
              <a:t>Explore future possibilities, looking out for </a:t>
            </a:r>
            <a:r>
              <a:rPr lang="en-US" sz="2800" b="1" dirty="0">
                <a:latin typeface="Poppins" panose="00000500000000000000" pitchFamily="2" charset="0"/>
                <a:cs typeface="Poppins" panose="00000500000000000000" pitchFamily="2" charset="0"/>
              </a:rPr>
              <a:t>‘weak signals’</a:t>
            </a:r>
            <a:endParaRPr lang="en-GB" sz="2800" dirty="0">
              <a:latin typeface="Poppins" panose="00000500000000000000" pitchFamily="2" charset="0"/>
              <a:cs typeface="Poppins" panose="00000500000000000000" pitchFamily="2" charset="0"/>
            </a:endParaRPr>
          </a:p>
        </p:txBody>
      </p:sp>
      <p:pic>
        <p:nvPicPr>
          <p:cNvPr id="3074" name="Picture 2" descr="An upside down triangle with 3 segments. Top segment: &quot;Signals &amp; stream of events&quot;. Middle segment: &quot;Trends &amp; emerging issues&quot;. Bottom segment: &quot;Drivers&quot;.">
            <a:extLst>
              <a:ext uri="{FF2B5EF4-FFF2-40B4-BE49-F238E27FC236}">
                <a16:creationId xmlns:a16="http://schemas.microsoft.com/office/drawing/2014/main" id="{B7ED488C-3A95-A20B-34ED-663DFACE9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470" y="1436313"/>
            <a:ext cx="8128343" cy="474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8AC11606-2475-A8B7-7BA8-13065413CB9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7E73018-B5D7-B5BF-41E1-33C17F83CBEF}"/>
              </a:ext>
            </a:extLst>
          </p:cNvPr>
          <p:cNvSpPr txBox="1">
            <a:spLocks noGrp="1"/>
          </p:cNvSpPr>
          <p:nvPr>
            <p:ph type="title" idx="4294967295"/>
          </p:nvPr>
        </p:nvSpPr>
        <p:spPr>
          <a:xfrm>
            <a:off x="396856" y="276438"/>
            <a:ext cx="1157347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Foresight: Horizon scanning - continued</a:t>
            </a:r>
            <a:endPar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FAE4C4DA-D4E9-4EBE-FA80-564061A3400E}"/>
              </a:ext>
            </a:extLst>
          </p:cNvPr>
          <p:cNvSpPr txBox="1">
            <a:spLocks/>
          </p:cNvSpPr>
          <p:nvPr/>
        </p:nvSpPr>
        <p:spPr>
          <a:xfrm>
            <a:off x="708179" y="1345053"/>
            <a:ext cx="9636798" cy="5112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Focus on uncertainties – ‘wild cards’</a:t>
            </a:r>
          </a:p>
          <a:p>
            <a:pPr algn="l"/>
            <a:endParaRPr lang="en-GB" dirty="0"/>
          </a:p>
          <a:p>
            <a:pPr lvl="0" algn="l"/>
            <a:r>
              <a:rPr lang="en-US" b="1" dirty="0"/>
              <a:t>Black swans </a:t>
            </a:r>
            <a:r>
              <a:rPr lang="en-US" dirty="0"/>
              <a:t>– low probability high impact events.</a:t>
            </a:r>
            <a:endParaRPr lang="en-GB" dirty="0"/>
          </a:p>
          <a:p>
            <a:pPr lvl="0" algn="l"/>
            <a:r>
              <a:rPr lang="en-US" b="1" dirty="0"/>
              <a:t>Grey swans </a:t>
            </a:r>
            <a:r>
              <a:rPr lang="en-US" dirty="0"/>
              <a:t>– predictable to a certain extent e.g. earthquakes.</a:t>
            </a:r>
            <a:endParaRPr lang="en-GB" dirty="0"/>
          </a:p>
          <a:p>
            <a:pPr lvl="0" algn="l"/>
            <a:r>
              <a:rPr lang="en-US" b="1" dirty="0"/>
              <a:t>Dirty white swans </a:t>
            </a:r>
            <a:r>
              <a:rPr lang="en-US" dirty="0"/>
              <a:t>– surprising only due to cognitive bias.</a:t>
            </a:r>
            <a:endParaRPr lang="en-GB" dirty="0"/>
          </a:p>
          <a:p>
            <a:pPr lvl="0" algn="l"/>
            <a:r>
              <a:rPr lang="en-US" b="1" dirty="0"/>
              <a:t>Red swans </a:t>
            </a:r>
            <a:r>
              <a:rPr lang="en-US" dirty="0"/>
              <a:t>– in reality not that impactful. </a:t>
            </a:r>
            <a:endParaRPr lang="en-GB" dirty="0"/>
          </a:p>
          <a:p>
            <a:pPr lvl="0" algn="l"/>
            <a:r>
              <a:rPr lang="en-US" b="1" dirty="0"/>
              <a:t>Red herrings </a:t>
            </a:r>
            <a:r>
              <a:rPr lang="en-US" dirty="0"/>
              <a:t>– misleading or fake signal.</a:t>
            </a:r>
            <a:endParaRPr lang="en-GB" dirty="0"/>
          </a:p>
          <a:p>
            <a:pPr lvl="0" algn="l"/>
            <a:r>
              <a:rPr lang="en-US" b="1" dirty="0"/>
              <a:t>Dragon king </a:t>
            </a:r>
            <a:r>
              <a:rPr lang="en-US" dirty="0"/>
              <a:t>– large extreme events that do not really come out of nowhere e.g. 2008 financial crash. </a:t>
            </a:r>
            <a:endParaRPr lang="en-GB" dirty="0"/>
          </a:p>
          <a:p>
            <a:pPr lvl="0" algn="l"/>
            <a:r>
              <a:rPr lang="en-US" b="1" dirty="0"/>
              <a:t>White elephant </a:t>
            </a:r>
            <a:r>
              <a:rPr lang="en-US" dirty="0"/>
              <a:t>– everybody is aware of it, but nobody wants to </a:t>
            </a:r>
            <a:r>
              <a:rPr lang="en-US" dirty="0" err="1"/>
              <a:t>recognise</a:t>
            </a:r>
            <a:r>
              <a:rPr lang="en-US" dirty="0"/>
              <a:t> its presence or relevance.</a:t>
            </a:r>
            <a:endParaRPr lang="en-US" dirty="0">
              <a:latin typeface="Montserrat" panose="02000505000000020004" pitchFamily="2" charset="0"/>
              <a:ea typeface="Lato Heavy" charset="0"/>
              <a:cs typeface="Mongolian Baiti" panose="03000500000000000000" pitchFamily="66" charset="0"/>
            </a:endParaRPr>
          </a:p>
        </p:txBody>
      </p:sp>
    </p:spTree>
    <p:extLst>
      <p:ext uri="{BB962C8B-B14F-4D97-AF65-F5344CB8AC3E}">
        <p14:creationId xmlns:p14="http://schemas.microsoft.com/office/powerpoint/2010/main" val="255016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7BEB8DA6-D272-01CC-87F3-4406874AFF4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12E5501-20C0-646B-0940-33E883222284}"/>
              </a:ext>
            </a:extLst>
          </p:cNvPr>
          <p:cNvSpPr txBox="1">
            <a:spLocks noGrp="1"/>
          </p:cNvSpPr>
          <p:nvPr>
            <p:ph type="title" idx="4294967295"/>
          </p:nvPr>
        </p:nvSpPr>
        <p:spPr>
          <a:xfrm>
            <a:off x="396856" y="198471"/>
            <a:ext cx="1157347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Foresight: Scenarios</a:t>
            </a:r>
            <a:endParaRPr kumimoji="0" lang="en-GB" sz="32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038E97A1-A911-66D4-6A42-D7413B3F4F6A}"/>
              </a:ext>
            </a:extLst>
          </p:cNvPr>
          <p:cNvSpPr txBox="1">
            <a:spLocks/>
          </p:cNvSpPr>
          <p:nvPr/>
        </p:nvSpPr>
        <p:spPr>
          <a:xfrm>
            <a:off x="1277601" y="1432733"/>
            <a:ext cx="9636798" cy="4209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Possible pathways from the present to the future:</a:t>
            </a:r>
          </a:p>
          <a:p>
            <a:pPr algn="l"/>
            <a:endParaRPr lang="en-US" sz="2800" dirty="0"/>
          </a:p>
          <a:p>
            <a:pPr lvl="0" algn="l"/>
            <a:r>
              <a:rPr lang="en-US" sz="2800" b="1" dirty="0">
                <a:cs typeface="Poppins" panose="00000500000000000000" pitchFamily="2" charset="0"/>
              </a:rPr>
              <a:t>Preferable</a:t>
            </a:r>
            <a:r>
              <a:rPr lang="en-US" sz="2800" dirty="0">
                <a:cs typeface="Poppins" panose="00000500000000000000" pitchFamily="2" charset="0"/>
              </a:rPr>
              <a:t> – want or should happen.</a:t>
            </a:r>
            <a:endParaRPr lang="en-GB" sz="2800" dirty="0">
              <a:cs typeface="Poppins" panose="00000500000000000000" pitchFamily="2" charset="0"/>
            </a:endParaRPr>
          </a:p>
          <a:p>
            <a:pPr lvl="0" algn="l"/>
            <a:r>
              <a:rPr lang="en-US" sz="2800" b="1" dirty="0">
                <a:cs typeface="Poppins" panose="00000500000000000000" pitchFamily="2" charset="0"/>
              </a:rPr>
              <a:t>Probable</a:t>
            </a:r>
            <a:r>
              <a:rPr lang="en-US" sz="2800" dirty="0">
                <a:cs typeface="Poppins" panose="00000500000000000000" pitchFamily="2" charset="0"/>
              </a:rPr>
              <a:t> – likely to happen. </a:t>
            </a:r>
            <a:endParaRPr lang="en-GB" sz="2800" dirty="0">
              <a:cs typeface="Poppins" panose="00000500000000000000" pitchFamily="2" charset="0"/>
            </a:endParaRPr>
          </a:p>
          <a:p>
            <a:pPr lvl="0" algn="l"/>
            <a:r>
              <a:rPr lang="en-US" sz="2800" b="1" dirty="0">
                <a:cs typeface="Poppins" panose="00000500000000000000" pitchFamily="2" charset="0"/>
              </a:rPr>
              <a:t>The ‘projected’ future </a:t>
            </a:r>
            <a:r>
              <a:rPr lang="en-US" sz="2800" dirty="0">
                <a:cs typeface="Poppins" panose="00000500000000000000" pitchFamily="2" charset="0"/>
              </a:rPr>
              <a:t>– business as usual.</a:t>
            </a:r>
            <a:endParaRPr lang="en-GB" sz="2800" dirty="0">
              <a:cs typeface="Poppins" panose="00000500000000000000" pitchFamily="2" charset="0"/>
            </a:endParaRPr>
          </a:p>
          <a:p>
            <a:pPr lvl="0" algn="l"/>
            <a:r>
              <a:rPr lang="en-US" sz="2800" b="1" dirty="0">
                <a:cs typeface="Poppins" panose="00000500000000000000" pitchFamily="2" charset="0"/>
              </a:rPr>
              <a:t>Plausible</a:t>
            </a:r>
            <a:r>
              <a:rPr lang="en-US" sz="2800" dirty="0">
                <a:cs typeface="Poppins" panose="00000500000000000000" pitchFamily="2" charset="0"/>
              </a:rPr>
              <a:t> – could happen. </a:t>
            </a:r>
            <a:endParaRPr lang="en-GB" sz="2800" dirty="0">
              <a:cs typeface="Poppins" panose="00000500000000000000" pitchFamily="2" charset="0"/>
            </a:endParaRPr>
          </a:p>
          <a:p>
            <a:pPr lvl="0" algn="l"/>
            <a:r>
              <a:rPr lang="en-US" sz="2800" b="1" dirty="0">
                <a:cs typeface="Poppins" panose="00000500000000000000" pitchFamily="2" charset="0"/>
              </a:rPr>
              <a:t>Possible</a:t>
            </a:r>
            <a:r>
              <a:rPr lang="en-US" sz="2800" dirty="0">
                <a:cs typeface="Poppins" panose="00000500000000000000" pitchFamily="2" charset="0"/>
              </a:rPr>
              <a:t> – might happen. </a:t>
            </a:r>
            <a:endParaRPr lang="en-GB" sz="2800" dirty="0">
              <a:cs typeface="Poppins" panose="00000500000000000000" pitchFamily="2" charset="0"/>
            </a:endParaRPr>
          </a:p>
          <a:p>
            <a:pPr lvl="0" algn="l"/>
            <a:r>
              <a:rPr lang="en-US" sz="2800" b="1" dirty="0">
                <a:cs typeface="Poppins" panose="00000500000000000000" pitchFamily="2" charset="0"/>
              </a:rPr>
              <a:t>Preposterous</a:t>
            </a:r>
            <a:r>
              <a:rPr lang="en-US" sz="2800" dirty="0">
                <a:cs typeface="Poppins" panose="00000500000000000000" pitchFamily="2" charset="0"/>
              </a:rPr>
              <a:t> – won’t ever happen!</a:t>
            </a:r>
            <a:endParaRPr lang="en-US" sz="2800" dirty="0">
              <a:ea typeface="Lato Heavy" charset="0"/>
              <a:cs typeface="Mongolian Baiti" panose="03000500000000000000" pitchFamily="66" charset="0"/>
            </a:endParaRPr>
          </a:p>
        </p:txBody>
      </p:sp>
    </p:spTree>
    <p:extLst>
      <p:ext uri="{BB962C8B-B14F-4D97-AF65-F5344CB8AC3E}">
        <p14:creationId xmlns:p14="http://schemas.microsoft.com/office/powerpoint/2010/main" val="129335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D2669AE4-A6EF-97BA-6B79-47E1C90B4A0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F4971D9-FF8A-EC02-AF43-27B73336F0DD}"/>
              </a:ext>
            </a:extLst>
          </p:cNvPr>
          <p:cNvSpPr txBox="1">
            <a:spLocks noGrp="1"/>
          </p:cNvSpPr>
          <p:nvPr>
            <p:ph type="title" idx="4294967295"/>
          </p:nvPr>
        </p:nvSpPr>
        <p:spPr>
          <a:xfrm>
            <a:off x="396856" y="77968"/>
            <a:ext cx="1157347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Foresight: Futures cone</a:t>
            </a:r>
            <a:endParaRPr kumimoji="0" lang="en-GB" sz="32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pic>
        <p:nvPicPr>
          <p:cNvPr id="2" name="Picture 1" descr="A diagram of several cones on it's side, with the largest cone housing the other smaller ones in a nested structure. The tip of the cone is the &quot;Now&quot;, the length of the cone is the Potential and Time. With 6 possible outcomes: Preposterous, Possible, Plausible, The &quot;Projected&quot; Future, Probable and Preferable.">
            <a:extLst>
              <a:ext uri="{FF2B5EF4-FFF2-40B4-BE49-F238E27FC236}">
                <a16:creationId xmlns:a16="http://schemas.microsoft.com/office/drawing/2014/main" id="{82552A9E-BF8E-1B0A-FAE2-47150D4B1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39" y="984176"/>
            <a:ext cx="10759921" cy="5646905"/>
          </a:xfrm>
          <a:prstGeom prst="rect">
            <a:avLst/>
          </a:prstGeom>
        </p:spPr>
      </p:pic>
    </p:spTree>
    <p:extLst>
      <p:ext uri="{BB962C8B-B14F-4D97-AF65-F5344CB8AC3E}">
        <p14:creationId xmlns:p14="http://schemas.microsoft.com/office/powerpoint/2010/main" val="89103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11C47F70-EA6B-1123-0124-3095F0CC32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56BD9A-587B-E3E0-3001-9559253AF986}"/>
              </a:ext>
            </a:extLst>
          </p:cNvPr>
          <p:cNvSpPr txBox="1">
            <a:spLocks noGrp="1"/>
          </p:cNvSpPr>
          <p:nvPr>
            <p:ph type="title" idx="4294967295"/>
          </p:nvPr>
        </p:nvSpPr>
        <p:spPr>
          <a:xfrm>
            <a:off x="195087" y="174429"/>
            <a:ext cx="117402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Foresight: </a:t>
            </a:r>
            <a:r>
              <a:rPr kumimoji="0" lang="en-GB" sz="4000" b="1" i="0" u="none" strike="noStrike" kern="1200" cap="none" spc="0" normalizeH="0" baseline="0" noProof="0" dirty="0" err="1">
                <a:ln>
                  <a:noFill/>
                </a:ln>
                <a:solidFill>
                  <a:schemeClr val="tx1"/>
                </a:solidFill>
                <a:effectLst/>
                <a:uLnTx/>
                <a:uFillTx/>
                <a:latin typeface="Poppins" panose="00000500000000000000" pitchFamily="2" charset="0"/>
                <a:ea typeface="+mn-ea"/>
                <a:cs typeface="Poppins" panose="00000500000000000000" pitchFamily="2" charset="0"/>
              </a:rPr>
              <a:t>Backcasting</a:t>
            </a:r>
            <a:endParaRPr kumimoji="0" lang="en-GB" sz="3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686E86DB-6222-3A44-5B78-F676356F896E}"/>
              </a:ext>
            </a:extLst>
          </p:cNvPr>
          <p:cNvSpPr txBox="1"/>
          <p:nvPr/>
        </p:nvSpPr>
        <p:spPr>
          <a:xfrm>
            <a:off x="256675" y="950159"/>
            <a:ext cx="11869152" cy="1384995"/>
          </a:xfrm>
          <a:prstGeom prst="rect">
            <a:avLst/>
          </a:prstGeom>
          <a:noFill/>
        </p:spPr>
        <p:txBody>
          <a:bodyPr wrap="square" rtlCol="0">
            <a:spAutoFit/>
          </a:bodyPr>
          <a:lstStyle/>
          <a:p>
            <a:r>
              <a:rPr lang="en-US" sz="2800" dirty="0">
                <a:solidFill>
                  <a:srgbClr val="000000"/>
                </a:solidFill>
                <a:latin typeface="Poppins" panose="00000500000000000000" pitchFamily="2" charset="0"/>
                <a:cs typeface="Poppins" panose="00000500000000000000" pitchFamily="2" charset="0"/>
              </a:rPr>
              <a:t>W</a:t>
            </a:r>
            <a:r>
              <a:rPr lang="en-US" sz="2800" i="0" dirty="0">
                <a:solidFill>
                  <a:srgbClr val="000000"/>
                </a:solidFill>
                <a:effectLst/>
                <a:latin typeface="Poppins" panose="00000500000000000000" pitchFamily="2" charset="0"/>
              </a:rPr>
              <a:t>ork</a:t>
            </a:r>
            <a:r>
              <a:rPr lang="en-US" sz="2800" b="0" i="0" dirty="0">
                <a:solidFill>
                  <a:srgbClr val="000000"/>
                </a:solidFill>
                <a:effectLst/>
                <a:latin typeface="Poppins" panose="00000500000000000000" pitchFamily="2" charset="0"/>
              </a:rPr>
              <a:t> backwards to identify major events, data points, and signals that will generate the future scenario to outline a potential trajectory ‘how it might happen.’</a:t>
            </a:r>
            <a:endParaRPr lang="en-GB" sz="3600" dirty="0">
              <a:latin typeface="Poppins" panose="00000500000000000000" pitchFamily="2" charset="0"/>
              <a:cs typeface="Poppins" panose="00000500000000000000" pitchFamily="2" charset="0"/>
            </a:endParaRPr>
          </a:p>
        </p:txBody>
      </p:sp>
      <p:pic>
        <p:nvPicPr>
          <p:cNvPr id="6" name="Picture 5" descr="Diagram starting from the right with &quot;History and current events&quot; and going left to &quot;Backward inferences and diagnostic reasoning&quot; and you end up with a range of plausible future scenarios.">
            <a:extLst>
              <a:ext uri="{FF2B5EF4-FFF2-40B4-BE49-F238E27FC236}">
                <a16:creationId xmlns:a16="http://schemas.microsoft.com/office/drawing/2014/main" id="{CE505752-2CD6-4E89-1D3E-9BC9AF1B13F1}"/>
              </a:ext>
            </a:extLst>
          </p:cNvPr>
          <p:cNvPicPr>
            <a:picLocks noChangeAspect="1"/>
          </p:cNvPicPr>
          <p:nvPr/>
        </p:nvPicPr>
        <p:blipFill>
          <a:blip r:embed="rId2"/>
          <a:stretch>
            <a:fillRect/>
          </a:stretch>
        </p:blipFill>
        <p:spPr>
          <a:xfrm>
            <a:off x="1068923" y="2403802"/>
            <a:ext cx="8567075" cy="4308885"/>
          </a:xfrm>
          <a:prstGeom prst="rect">
            <a:avLst/>
          </a:prstGeom>
        </p:spPr>
      </p:pic>
    </p:spTree>
    <p:extLst>
      <p:ext uri="{BB962C8B-B14F-4D97-AF65-F5344CB8AC3E}">
        <p14:creationId xmlns:p14="http://schemas.microsoft.com/office/powerpoint/2010/main" val="132077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433E62C3-7B9D-A8FD-CBDD-5E6C77E9407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D85BC7A-D2A7-0ABC-2BE5-17DA72F4E51B}"/>
              </a:ext>
            </a:extLst>
          </p:cNvPr>
          <p:cNvSpPr txBox="1">
            <a:spLocks noGrp="1"/>
          </p:cNvSpPr>
          <p:nvPr>
            <p:ph type="title" idx="4294967295"/>
          </p:nvPr>
        </p:nvSpPr>
        <p:spPr>
          <a:xfrm>
            <a:off x="305378" y="216259"/>
            <a:ext cx="10214997"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Sustainability competencies</a:t>
            </a:r>
            <a:endPar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pic>
        <p:nvPicPr>
          <p:cNvPr id="4" name="Picture 3" descr="Diagram showing the Sustainability competencies in a circle of segments with the Futures thinking competency segment pointed to by an arrow.">
            <a:extLst>
              <a:ext uri="{FF2B5EF4-FFF2-40B4-BE49-F238E27FC236}">
                <a16:creationId xmlns:a16="http://schemas.microsoft.com/office/drawing/2014/main" id="{FB606847-4625-BFEA-E04F-02804955B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122" y="1274195"/>
            <a:ext cx="5659278" cy="5366408"/>
          </a:xfrm>
          <a:prstGeom prst="rect">
            <a:avLst/>
          </a:prstGeom>
        </p:spPr>
      </p:pic>
      <p:sp>
        <p:nvSpPr>
          <p:cNvPr id="2" name="TextBox 1">
            <a:extLst>
              <a:ext uri="{FF2B5EF4-FFF2-40B4-BE49-F238E27FC236}">
                <a16:creationId xmlns:a16="http://schemas.microsoft.com/office/drawing/2014/main" id="{E87479F1-6823-6967-EE61-E72E4B33BCF8}"/>
              </a:ext>
            </a:extLst>
          </p:cNvPr>
          <p:cNvSpPr txBox="1"/>
          <p:nvPr/>
        </p:nvSpPr>
        <p:spPr>
          <a:xfrm>
            <a:off x="7019642" y="2187885"/>
            <a:ext cx="5172357" cy="492443"/>
          </a:xfrm>
          <a:prstGeom prst="rect">
            <a:avLst/>
          </a:prstGeom>
          <a:noFill/>
        </p:spPr>
        <p:txBody>
          <a:bodyPr wrap="square" rtlCol="0">
            <a:spAutoFit/>
          </a:bodyPr>
          <a:lstStyle/>
          <a:p>
            <a:r>
              <a:rPr lang="en-US" sz="2600" dirty="0">
                <a:latin typeface="Poppins" panose="00000500000000000000" pitchFamily="2" charset="0"/>
                <a:cs typeface="Poppins" panose="00000500000000000000" pitchFamily="2" charset="0"/>
              </a:rPr>
              <a:t>Futures thinking competency</a:t>
            </a:r>
            <a:endParaRPr lang="en-GB" sz="2600" dirty="0"/>
          </a:p>
        </p:txBody>
      </p:sp>
      <p:cxnSp>
        <p:nvCxnSpPr>
          <p:cNvPr id="5" name="Connector: Curved 4">
            <a:extLst>
              <a:ext uri="{FF2B5EF4-FFF2-40B4-BE49-F238E27FC236}">
                <a16:creationId xmlns:a16="http://schemas.microsoft.com/office/drawing/2014/main" id="{D6AF8630-7885-AD3B-8B62-736EA5FDEFFD}"/>
              </a:ext>
              <a:ext uri="{C183D7F6-B498-43B3-948B-1728B52AA6E4}">
                <adec:decorative xmlns:adec="http://schemas.microsoft.com/office/drawing/2017/decorative" val="1"/>
              </a:ext>
            </a:extLst>
          </p:cNvPr>
          <p:cNvCxnSpPr>
            <a:cxnSpLocks/>
          </p:cNvCxnSpPr>
          <p:nvPr/>
        </p:nvCxnSpPr>
        <p:spPr>
          <a:xfrm rot="5400000">
            <a:off x="5874673" y="2402005"/>
            <a:ext cx="1221059" cy="112093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41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94494969-DAB2-81C7-16D4-87286F72F5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1836B4-A04D-A76B-20AC-2392AB51E79B}"/>
              </a:ext>
            </a:extLst>
          </p:cNvPr>
          <p:cNvSpPr txBox="1">
            <a:spLocks noGrp="1"/>
          </p:cNvSpPr>
          <p:nvPr>
            <p:ph type="title" idx="4294967295"/>
          </p:nvPr>
        </p:nvSpPr>
        <p:spPr>
          <a:xfrm>
            <a:off x="209263" y="337461"/>
            <a:ext cx="117402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Foresight: linking scenarios to strategy</a:t>
            </a:r>
            <a:endParaRPr kumimoji="0" lang="en-GB" sz="3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455AFE4C-7FDD-51E7-B3B0-EC3CAFFF091C}"/>
              </a:ext>
            </a:extLst>
          </p:cNvPr>
          <p:cNvSpPr txBox="1"/>
          <p:nvPr/>
        </p:nvSpPr>
        <p:spPr>
          <a:xfrm>
            <a:off x="256674" y="2954991"/>
            <a:ext cx="4310411" cy="1815882"/>
          </a:xfrm>
          <a:prstGeom prst="rect">
            <a:avLst/>
          </a:prstGeom>
          <a:noFill/>
        </p:spPr>
        <p:txBody>
          <a:bodyPr wrap="square" rtlCol="0">
            <a:spAutoFit/>
          </a:bodyPr>
          <a:lstStyle/>
          <a:p>
            <a:r>
              <a:rPr lang="en-US" sz="2800" b="0" i="0" dirty="0">
                <a:solidFill>
                  <a:srgbClr val="000000"/>
                </a:solidFill>
                <a:effectLst/>
                <a:latin typeface="Poppins" panose="00000500000000000000" pitchFamily="2" charset="0"/>
                <a:cs typeface="Poppins" panose="00000500000000000000" pitchFamily="2" charset="0"/>
              </a:rPr>
              <a:t>Connecting future scenarios to actions and plans: policy and strategy </a:t>
            </a:r>
            <a:endParaRPr lang="en-GB" sz="2800" dirty="0">
              <a:latin typeface="Poppins" panose="00000500000000000000" pitchFamily="2" charset="0"/>
              <a:cs typeface="Poppins" panose="00000500000000000000" pitchFamily="2" charset="0"/>
            </a:endParaRPr>
          </a:p>
        </p:txBody>
      </p:sp>
      <p:graphicFrame>
        <p:nvGraphicFramePr>
          <p:cNvPr id="2" name="Table 1">
            <a:extLst>
              <a:ext uri="{FF2B5EF4-FFF2-40B4-BE49-F238E27FC236}">
                <a16:creationId xmlns:a16="http://schemas.microsoft.com/office/drawing/2014/main" id="{2627C5AC-8AB1-4C28-751B-909E8937C79E}"/>
              </a:ext>
            </a:extLst>
          </p:cNvPr>
          <p:cNvGraphicFramePr>
            <a:graphicFrameLocks noGrp="1"/>
          </p:cNvGraphicFramePr>
          <p:nvPr>
            <p:extLst>
              <p:ext uri="{D42A27DB-BD31-4B8C-83A1-F6EECF244321}">
                <p14:modId xmlns:p14="http://schemas.microsoft.com/office/powerpoint/2010/main" val="2783681673"/>
              </p:ext>
            </p:extLst>
          </p:nvPr>
        </p:nvGraphicFramePr>
        <p:xfrm>
          <a:off x="4616083" y="1432590"/>
          <a:ext cx="7319243" cy="5106907"/>
        </p:xfrm>
        <a:graphic>
          <a:graphicData uri="http://schemas.openxmlformats.org/drawingml/2006/table">
            <a:tbl>
              <a:tblPr firstRow="1"/>
              <a:tblGrid>
                <a:gridCol w="2525139">
                  <a:extLst>
                    <a:ext uri="{9D8B030D-6E8A-4147-A177-3AD203B41FA5}">
                      <a16:colId xmlns:a16="http://schemas.microsoft.com/office/drawing/2014/main" val="1344472563"/>
                    </a:ext>
                  </a:extLst>
                </a:gridCol>
                <a:gridCol w="4794104">
                  <a:extLst>
                    <a:ext uri="{9D8B030D-6E8A-4147-A177-3AD203B41FA5}">
                      <a16:colId xmlns:a16="http://schemas.microsoft.com/office/drawing/2014/main" val="1587713319"/>
                    </a:ext>
                  </a:extLst>
                </a:gridCol>
              </a:tblGrid>
              <a:tr h="352201">
                <a:tc>
                  <a:txBody>
                    <a:bodyPr/>
                    <a:lstStyle/>
                    <a:p>
                      <a:pPr lvl="0" algn="l" rtl="0" fontAlgn="base">
                        <a:lnSpc>
                          <a:spcPts val="1200"/>
                        </a:lnSpc>
                      </a:pPr>
                      <a:r>
                        <a:rPr lang="en-GB" sz="2000" b="1" i="0" dirty="0">
                          <a:solidFill>
                            <a:schemeClr val="bg1"/>
                          </a:solidFill>
                          <a:effectLst/>
                          <a:latin typeface="+mn-lt"/>
                        </a:rPr>
                        <a:t>Scenarios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70C0"/>
                    </a:solidFill>
                  </a:tcPr>
                </a:tc>
                <a:tc>
                  <a:txBody>
                    <a:bodyPr/>
                    <a:lstStyle/>
                    <a:p>
                      <a:pPr lvl="0" algn="l" rtl="0" fontAlgn="base">
                        <a:lnSpc>
                          <a:spcPts val="1200"/>
                        </a:lnSpc>
                      </a:pPr>
                      <a:r>
                        <a:rPr lang="en-GB" sz="2000" b="1" i="0" dirty="0">
                          <a:solidFill>
                            <a:schemeClr val="bg1"/>
                          </a:solidFill>
                          <a:effectLst/>
                          <a:latin typeface="Poppins" panose="00000500000000000000" pitchFamily="2" charset="0"/>
                        </a:rPr>
                        <a:t>Policy/ strategy considerations </a:t>
                      </a:r>
                      <a:endParaRPr lang="en-GB" sz="2000" b="1" i="0" dirty="0">
                        <a:solidFill>
                          <a:schemeClr val="bg1"/>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24480956"/>
                  </a:ext>
                </a:extLst>
              </a:tr>
              <a:tr h="792451">
                <a:tc>
                  <a:txBody>
                    <a:bodyPr/>
                    <a:lstStyle/>
                    <a:p>
                      <a:pPr algn="l" rtl="0" fontAlgn="base">
                        <a:lnSpc>
                          <a:spcPts val="1200"/>
                        </a:lnSpc>
                      </a:pPr>
                      <a:r>
                        <a:rPr lang="en-US" sz="1400" b="1" i="0" dirty="0">
                          <a:effectLst/>
                          <a:latin typeface="+mn-lt"/>
                        </a:rPr>
                        <a:t>Preferable </a:t>
                      </a:r>
                      <a:r>
                        <a:rPr lang="en-US" sz="1400" b="0" i="0" dirty="0">
                          <a:effectLst/>
                          <a:latin typeface="+mn-lt"/>
                        </a:rPr>
                        <a:t> </a:t>
                      </a:r>
                    </a:p>
                    <a:p>
                      <a:pPr algn="l" rtl="0" fontAlgn="base">
                        <a:lnSpc>
                          <a:spcPts val="1200"/>
                        </a:lnSpc>
                      </a:pPr>
                      <a:r>
                        <a:rPr lang="en-US" sz="1400" b="0" i="0" dirty="0">
                          <a:effectLst/>
                          <a:latin typeface="+mn-lt"/>
                        </a:rPr>
                        <a:t>Scenario name:  </a:t>
                      </a:r>
                    </a:p>
                    <a:p>
                      <a:pPr algn="l" rtl="0" fontAlgn="base">
                        <a:lnSpc>
                          <a:spcPts val="1200"/>
                        </a:lnSpc>
                      </a:pPr>
                      <a:r>
                        <a:rPr lang="en-US" sz="1400" b="0" i="0" dirty="0">
                          <a:effectLst/>
                          <a:latin typeface="+mn-l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200"/>
                        </a:lnSpc>
                      </a:pPr>
                      <a:r>
                        <a:rPr lang="en-GB" sz="1400" b="0" i="0" dirty="0">
                          <a:effectLst/>
                          <a:latin typeface="Poppins" panose="00000500000000000000" pitchFamily="2"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006588"/>
                  </a:ext>
                </a:extLst>
              </a:tr>
              <a:tr h="792451">
                <a:tc>
                  <a:txBody>
                    <a:bodyPr/>
                    <a:lstStyle/>
                    <a:p>
                      <a:pPr algn="l" rtl="0" fontAlgn="base">
                        <a:lnSpc>
                          <a:spcPts val="1200"/>
                        </a:lnSpc>
                      </a:pPr>
                      <a:r>
                        <a:rPr lang="en-US" sz="1400" b="1" i="0" dirty="0">
                          <a:effectLst/>
                          <a:latin typeface="+mn-lt"/>
                        </a:rPr>
                        <a:t>Probable</a:t>
                      </a:r>
                      <a:r>
                        <a:rPr lang="en-US" sz="1400" b="0" i="0" dirty="0">
                          <a:effectLst/>
                          <a:latin typeface="+mn-lt"/>
                        </a:rPr>
                        <a:t> </a:t>
                      </a:r>
                    </a:p>
                    <a:p>
                      <a:pPr algn="l" rtl="0" fontAlgn="base">
                        <a:lnSpc>
                          <a:spcPts val="1200"/>
                        </a:lnSpc>
                      </a:pPr>
                      <a:r>
                        <a:rPr lang="en-US" sz="1400" b="0" i="0" dirty="0">
                          <a:effectLst/>
                          <a:latin typeface="+mn-lt"/>
                        </a:rPr>
                        <a:t>Scenario name:  </a:t>
                      </a:r>
                    </a:p>
                    <a:p>
                      <a:pPr algn="l" rtl="0" fontAlgn="base">
                        <a:lnSpc>
                          <a:spcPts val="1200"/>
                        </a:lnSpc>
                      </a:pPr>
                      <a:r>
                        <a:rPr lang="en-US" sz="1400" b="0" i="0" dirty="0">
                          <a:effectLst/>
                          <a:latin typeface="+mn-l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200"/>
                        </a:lnSpc>
                      </a:pPr>
                      <a:r>
                        <a:rPr lang="en-GB" sz="1400" b="0" i="0" dirty="0">
                          <a:effectLst/>
                          <a:latin typeface="Poppins" panose="00000500000000000000" pitchFamily="2"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1876918"/>
                  </a:ext>
                </a:extLst>
              </a:tr>
              <a:tr h="792451">
                <a:tc>
                  <a:txBody>
                    <a:bodyPr/>
                    <a:lstStyle/>
                    <a:p>
                      <a:pPr algn="l" rtl="0" fontAlgn="base">
                        <a:lnSpc>
                          <a:spcPts val="1200"/>
                        </a:lnSpc>
                      </a:pPr>
                      <a:r>
                        <a:rPr lang="en-US" sz="1400" b="1" i="0" dirty="0">
                          <a:effectLst/>
                          <a:latin typeface="+mn-lt"/>
                        </a:rPr>
                        <a:t>The ‘projected’ future</a:t>
                      </a:r>
                      <a:r>
                        <a:rPr lang="en-US" sz="1400" b="0" i="0" dirty="0">
                          <a:effectLst/>
                          <a:latin typeface="+mn-lt"/>
                        </a:rPr>
                        <a:t> </a:t>
                      </a:r>
                      <a:br>
                        <a:rPr lang="en-US" sz="1400" b="0" i="0" dirty="0">
                          <a:effectLst/>
                          <a:latin typeface="+mn-lt"/>
                        </a:rPr>
                      </a:br>
                      <a:r>
                        <a:rPr lang="en-US" sz="1400" b="0" i="0" dirty="0">
                          <a:effectLst/>
                          <a:latin typeface="+mn-lt"/>
                        </a:rPr>
                        <a:t>Scenario name: </a:t>
                      </a:r>
                    </a:p>
                    <a:p>
                      <a:pPr algn="l" rtl="0" fontAlgn="base">
                        <a:lnSpc>
                          <a:spcPts val="1200"/>
                        </a:lnSpc>
                      </a:pPr>
                      <a:r>
                        <a:rPr lang="en-US" sz="1400" b="0" i="0" dirty="0">
                          <a:effectLst/>
                          <a:latin typeface="+mn-l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200"/>
                        </a:lnSpc>
                      </a:pPr>
                      <a:r>
                        <a:rPr lang="en-GB" sz="1400" b="0" i="0">
                          <a:effectLst/>
                          <a:latin typeface="Poppins" panose="00000500000000000000" pitchFamily="2"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5551751"/>
                  </a:ext>
                </a:extLst>
              </a:tr>
              <a:tr h="792451">
                <a:tc>
                  <a:txBody>
                    <a:bodyPr/>
                    <a:lstStyle/>
                    <a:p>
                      <a:pPr algn="l" rtl="0" fontAlgn="base">
                        <a:lnSpc>
                          <a:spcPts val="1200"/>
                        </a:lnSpc>
                      </a:pPr>
                      <a:r>
                        <a:rPr lang="en-US" sz="1400" b="1" i="0" dirty="0">
                          <a:effectLst/>
                          <a:latin typeface="+mn-lt"/>
                        </a:rPr>
                        <a:t>Plausible</a:t>
                      </a:r>
                      <a:r>
                        <a:rPr lang="en-US" sz="1400" b="0" i="0" dirty="0">
                          <a:effectLst/>
                          <a:latin typeface="+mn-lt"/>
                        </a:rPr>
                        <a:t> </a:t>
                      </a:r>
                    </a:p>
                    <a:p>
                      <a:pPr algn="l" rtl="0" fontAlgn="base">
                        <a:lnSpc>
                          <a:spcPts val="1200"/>
                        </a:lnSpc>
                      </a:pPr>
                      <a:r>
                        <a:rPr lang="en-US" sz="1400" b="0" i="0" dirty="0">
                          <a:effectLst/>
                          <a:latin typeface="+mn-lt"/>
                        </a:rPr>
                        <a:t>Scenario name:  </a:t>
                      </a:r>
                    </a:p>
                    <a:p>
                      <a:pPr algn="l" rtl="0" fontAlgn="base">
                        <a:lnSpc>
                          <a:spcPts val="1200"/>
                        </a:lnSpc>
                      </a:pPr>
                      <a:r>
                        <a:rPr lang="en-US" sz="1400" b="0" i="0" dirty="0">
                          <a:effectLst/>
                          <a:latin typeface="+mn-l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200"/>
                        </a:lnSpc>
                      </a:pPr>
                      <a:r>
                        <a:rPr lang="en-GB" sz="1400" b="0" i="0">
                          <a:effectLst/>
                          <a:latin typeface="Poppins" panose="00000500000000000000" pitchFamily="2"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9376419"/>
                  </a:ext>
                </a:extLst>
              </a:tr>
              <a:tr h="792451">
                <a:tc>
                  <a:txBody>
                    <a:bodyPr/>
                    <a:lstStyle/>
                    <a:p>
                      <a:pPr algn="l" rtl="0" fontAlgn="base">
                        <a:lnSpc>
                          <a:spcPts val="1200"/>
                        </a:lnSpc>
                      </a:pPr>
                      <a:r>
                        <a:rPr lang="en-US" sz="1400" b="1" i="0" dirty="0">
                          <a:effectLst/>
                          <a:latin typeface="+mn-lt"/>
                        </a:rPr>
                        <a:t>Possible</a:t>
                      </a:r>
                      <a:r>
                        <a:rPr lang="en-US" sz="1400" b="0" i="0" dirty="0">
                          <a:effectLst/>
                          <a:latin typeface="+mn-lt"/>
                        </a:rPr>
                        <a:t> </a:t>
                      </a:r>
                    </a:p>
                    <a:p>
                      <a:pPr algn="l" rtl="0" fontAlgn="base">
                        <a:lnSpc>
                          <a:spcPts val="1200"/>
                        </a:lnSpc>
                      </a:pPr>
                      <a:r>
                        <a:rPr lang="en-US" sz="1400" b="0" i="0" dirty="0">
                          <a:effectLst/>
                          <a:latin typeface="+mn-lt"/>
                        </a:rPr>
                        <a:t>Scenario name:  </a:t>
                      </a:r>
                    </a:p>
                    <a:p>
                      <a:pPr algn="l" rtl="0" fontAlgn="base">
                        <a:lnSpc>
                          <a:spcPts val="1200"/>
                        </a:lnSpc>
                      </a:pPr>
                      <a:r>
                        <a:rPr lang="en-US" sz="1400" b="0" i="0" dirty="0">
                          <a:effectLst/>
                          <a:latin typeface="+mn-l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200"/>
                        </a:lnSpc>
                      </a:pPr>
                      <a:r>
                        <a:rPr lang="en-GB" sz="1400" b="0" i="0">
                          <a:effectLst/>
                          <a:latin typeface="Poppins" panose="00000500000000000000" pitchFamily="2"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503838"/>
                  </a:ext>
                </a:extLst>
              </a:tr>
              <a:tr h="792451">
                <a:tc>
                  <a:txBody>
                    <a:bodyPr/>
                    <a:lstStyle/>
                    <a:p>
                      <a:pPr algn="l" rtl="0" fontAlgn="base">
                        <a:lnSpc>
                          <a:spcPts val="1200"/>
                        </a:lnSpc>
                      </a:pPr>
                      <a:r>
                        <a:rPr lang="en-US" sz="1400" b="1" i="0" dirty="0">
                          <a:effectLst/>
                          <a:latin typeface="+mn-lt"/>
                        </a:rPr>
                        <a:t>Preposterous</a:t>
                      </a:r>
                      <a:r>
                        <a:rPr lang="en-US" sz="1400" b="0" i="0" dirty="0">
                          <a:effectLst/>
                          <a:latin typeface="+mn-lt"/>
                        </a:rPr>
                        <a:t> </a:t>
                      </a:r>
                    </a:p>
                    <a:p>
                      <a:pPr algn="l" rtl="0" fontAlgn="base">
                        <a:lnSpc>
                          <a:spcPts val="1200"/>
                        </a:lnSpc>
                      </a:pPr>
                      <a:r>
                        <a:rPr lang="en-US" sz="1400" b="0" i="0" dirty="0">
                          <a:effectLst/>
                          <a:latin typeface="+mn-lt"/>
                        </a:rPr>
                        <a:t>Scenario name: </a:t>
                      </a:r>
                    </a:p>
                    <a:p>
                      <a:pPr algn="l" rtl="0" fontAlgn="base">
                        <a:lnSpc>
                          <a:spcPts val="1200"/>
                        </a:lnSpc>
                      </a:pPr>
                      <a:r>
                        <a:rPr lang="en-US" sz="1400" b="0" i="0" dirty="0">
                          <a:effectLst/>
                          <a:latin typeface="+mn-l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200"/>
                        </a:lnSpc>
                      </a:pPr>
                      <a:r>
                        <a:rPr lang="en-GB" sz="1400" b="0" i="0" dirty="0">
                          <a:effectLst/>
                          <a:latin typeface="Poppins" panose="00000500000000000000" pitchFamily="2"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814973"/>
                  </a:ext>
                </a:extLst>
              </a:tr>
            </a:tbl>
          </a:graphicData>
        </a:graphic>
      </p:graphicFrame>
    </p:spTree>
    <p:extLst>
      <p:ext uri="{BB962C8B-B14F-4D97-AF65-F5344CB8AC3E}">
        <p14:creationId xmlns:p14="http://schemas.microsoft.com/office/powerpoint/2010/main" val="1541157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3C8830A4-1E60-AB99-0BFD-C8E54CF780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631D6C-9361-BDA8-1F81-6E25140B55C1}"/>
              </a:ext>
            </a:extLst>
          </p:cNvPr>
          <p:cNvSpPr txBox="1">
            <a:spLocks noGrp="1"/>
          </p:cNvSpPr>
          <p:nvPr>
            <p:ph type="title" idx="4294967295"/>
          </p:nvPr>
        </p:nvSpPr>
        <p:spPr>
          <a:xfrm>
            <a:off x="195087" y="174429"/>
            <a:ext cx="117402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Foresight: Precautionary principle</a:t>
            </a:r>
            <a:endParaRPr kumimoji="0" lang="en-GB" sz="3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E9AAE246-D6AB-FD79-7030-37E929D545F3}"/>
              </a:ext>
            </a:extLst>
          </p:cNvPr>
          <p:cNvSpPr txBox="1"/>
          <p:nvPr/>
        </p:nvSpPr>
        <p:spPr>
          <a:xfrm>
            <a:off x="211544" y="1065675"/>
            <a:ext cx="8453485" cy="5816977"/>
          </a:xfrm>
          <a:prstGeom prst="rect">
            <a:avLst/>
          </a:prstGeom>
          <a:noFill/>
        </p:spPr>
        <p:txBody>
          <a:bodyPr wrap="square" rtlCol="0">
            <a:spAutoFit/>
          </a:bodyPr>
          <a:lstStyle/>
          <a:p>
            <a:r>
              <a:rPr lang="en-US" sz="2400" dirty="0">
                <a:cs typeface="Poppins" panose="00000500000000000000" pitchFamily="2" charset="0"/>
              </a:rPr>
              <a:t>“When human activities may lead to morally unacceptable harm that is </a:t>
            </a:r>
            <a:r>
              <a:rPr lang="en-US" sz="2400" b="1" dirty="0">
                <a:cs typeface="Poppins" panose="00000500000000000000" pitchFamily="2" charset="0"/>
              </a:rPr>
              <a:t>scientifically plausible but uncertain</a:t>
            </a:r>
            <a:r>
              <a:rPr lang="en-US" sz="2400" dirty="0">
                <a:cs typeface="Poppins" panose="00000500000000000000" pitchFamily="2" charset="0"/>
              </a:rPr>
              <a:t>, actions shall be taken to avoid or diminish that harm. </a:t>
            </a:r>
          </a:p>
          <a:p>
            <a:endParaRPr lang="en-US" sz="2400" dirty="0">
              <a:cs typeface="Poppins" panose="00000500000000000000" pitchFamily="2" charset="0"/>
            </a:endParaRPr>
          </a:p>
          <a:p>
            <a:r>
              <a:rPr lang="en-US" sz="2400" dirty="0">
                <a:cs typeface="Poppins" panose="00000500000000000000" pitchFamily="2" charset="0"/>
              </a:rPr>
              <a:t>Morally unacceptable harm refers to harm to humans or the environment that is threatening to human life or health, or serious and effectively irreversible, or inequitable to present or future generations, or imposed without adequate consideration of the human rights of those affected. </a:t>
            </a:r>
          </a:p>
          <a:p>
            <a:endParaRPr lang="en-US" sz="2400" dirty="0">
              <a:cs typeface="Poppins" panose="00000500000000000000" pitchFamily="2" charset="0"/>
            </a:endParaRPr>
          </a:p>
          <a:p>
            <a:r>
              <a:rPr lang="en-US" sz="2400" dirty="0">
                <a:cs typeface="Poppins" panose="00000500000000000000" pitchFamily="2" charset="0"/>
              </a:rPr>
              <a:t>The judgement of plausibility should be grounded in scientific analysis. “</a:t>
            </a:r>
            <a:endParaRPr lang="en-US" sz="2400" dirty="0"/>
          </a:p>
          <a:p>
            <a:endParaRPr lang="en-US" dirty="0"/>
          </a:p>
          <a:p>
            <a:r>
              <a:rPr lang="en-US" u="sng" dirty="0">
                <a:hlinkClick r:id="rId2"/>
              </a:rPr>
              <a:t>UNESCO precautionary principle</a:t>
            </a:r>
            <a:r>
              <a:rPr lang="en-US" dirty="0"/>
              <a:t> </a:t>
            </a:r>
            <a:endParaRPr lang="en-GB" dirty="0"/>
          </a:p>
        </p:txBody>
      </p:sp>
      <p:pic>
        <p:nvPicPr>
          <p:cNvPr id="12" name="Picture 11" descr="UN's sustainable development Goal 11 sustainable cities and communities icon. ">
            <a:extLst>
              <a:ext uri="{FF2B5EF4-FFF2-40B4-BE49-F238E27FC236}">
                <a16:creationId xmlns:a16="http://schemas.microsoft.com/office/drawing/2014/main" id="{315ECFBB-B43F-F014-3FBA-5A8181DE4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825" y="1065675"/>
            <a:ext cx="2160000" cy="2160000"/>
          </a:xfrm>
          <a:prstGeom prst="rect">
            <a:avLst/>
          </a:prstGeom>
        </p:spPr>
      </p:pic>
      <p:pic>
        <p:nvPicPr>
          <p:cNvPr id="7" name="Picture 6" descr="UN's sustainable development Goal 14 life below water icon. ">
            <a:extLst>
              <a:ext uri="{FF2B5EF4-FFF2-40B4-BE49-F238E27FC236}">
                <a16:creationId xmlns:a16="http://schemas.microsoft.com/office/drawing/2014/main" id="{1E9D04A5-E9C9-8D1A-7696-F5AA34CF3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0576" y="2327559"/>
            <a:ext cx="2160000" cy="2160000"/>
          </a:xfrm>
          <a:prstGeom prst="rect">
            <a:avLst/>
          </a:prstGeom>
        </p:spPr>
      </p:pic>
      <p:pic>
        <p:nvPicPr>
          <p:cNvPr id="10" name="Picture 9" descr="UN's sustainable development Goal 15 life on land icon. ">
            <a:extLst>
              <a:ext uri="{FF2B5EF4-FFF2-40B4-BE49-F238E27FC236}">
                <a16:creationId xmlns:a16="http://schemas.microsoft.com/office/drawing/2014/main" id="{4CA120D4-7D81-E82B-69FB-8D090E3ED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5326" y="3756448"/>
            <a:ext cx="2160000" cy="2160000"/>
          </a:xfrm>
          <a:prstGeom prst="rect">
            <a:avLst/>
          </a:prstGeom>
        </p:spPr>
      </p:pic>
    </p:spTree>
    <p:extLst>
      <p:ext uri="{BB962C8B-B14F-4D97-AF65-F5344CB8AC3E}">
        <p14:creationId xmlns:p14="http://schemas.microsoft.com/office/powerpoint/2010/main" val="61247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E9AA7ED7-2180-494F-2B35-6E0082CF51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79A072-4335-0623-1885-FC78F5399109}"/>
              </a:ext>
            </a:extLst>
          </p:cNvPr>
          <p:cNvSpPr txBox="1">
            <a:spLocks noGrp="1"/>
          </p:cNvSpPr>
          <p:nvPr>
            <p:ph type="title" idx="4294967295"/>
          </p:nvPr>
        </p:nvSpPr>
        <p:spPr>
          <a:xfrm>
            <a:off x="195087" y="174429"/>
            <a:ext cx="1191531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Futures thinking (anticipatory) competency</a:t>
            </a:r>
            <a:endParaRPr kumimoji="0" lang="en-GB" sz="4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 name="TextBox 1">
            <a:extLst>
              <a:ext uri="{FF2B5EF4-FFF2-40B4-BE49-F238E27FC236}">
                <a16:creationId xmlns:a16="http://schemas.microsoft.com/office/drawing/2014/main" id="{32735782-1389-86BA-FDBF-2801E9AE602D}"/>
              </a:ext>
            </a:extLst>
          </p:cNvPr>
          <p:cNvSpPr txBox="1"/>
          <p:nvPr/>
        </p:nvSpPr>
        <p:spPr>
          <a:xfrm>
            <a:off x="424768" y="1337254"/>
            <a:ext cx="11342463" cy="4401205"/>
          </a:xfrm>
          <a:prstGeom prst="rect">
            <a:avLst/>
          </a:prstGeom>
          <a:noFill/>
        </p:spPr>
        <p:txBody>
          <a:bodyPr wrap="square" rtlCol="0">
            <a:spAutoFit/>
          </a:bodyPr>
          <a:lstStyle/>
          <a:p>
            <a:r>
              <a:rPr lang="en-US" sz="2800" b="0" i="0" dirty="0">
                <a:solidFill>
                  <a:srgbClr val="000000"/>
                </a:solidFill>
                <a:effectLst/>
                <a:latin typeface="Poppins" panose="00000500000000000000" pitchFamily="2" charset="0"/>
              </a:rPr>
              <a:t>“The futures thinking (anticipatory) competence seeks to develop your </a:t>
            </a:r>
            <a:r>
              <a:rPr lang="en-US" sz="2800" i="0" dirty="0">
                <a:solidFill>
                  <a:srgbClr val="8622DB"/>
                </a:solidFill>
                <a:effectLst/>
                <a:latin typeface="Poppins" panose="00000500000000000000" pitchFamily="2" charset="0"/>
              </a:rPr>
              <a:t>ability to understand and evaluate multiple futures – possible, probable, desirable</a:t>
            </a:r>
            <a:r>
              <a:rPr lang="en-US" sz="2800" b="1" i="0" dirty="0">
                <a:solidFill>
                  <a:srgbClr val="8622DB"/>
                </a:solidFill>
                <a:effectLst/>
                <a:latin typeface="Poppins" panose="00000500000000000000" pitchFamily="2" charset="0"/>
              </a:rPr>
              <a:t> </a:t>
            </a:r>
            <a:r>
              <a:rPr lang="en-US" sz="2800" b="0" i="0" dirty="0">
                <a:solidFill>
                  <a:srgbClr val="000000"/>
                </a:solidFill>
                <a:effectLst/>
                <a:latin typeface="Poppins" panose="00000500000000000000" pitchFamily="2" charset="0"/>
              </a:rPr>
              <a:t>– and to create their own vision for the future.” </a:t>
            </a:r>
            <a:br>
              <a:rPr lang="en-US" sz="2800" b="0" i="0" dirty="0">
                <a:solidFill>
                  <a:srgbClr val="000000"/>
                </a:solidFill>
                <a:effectLst/>
                <a:latin typeface="Poppins" panose="00000500000000000000" pitchFamily="2" charset="0"/>
              </a:rPr>
            </a:br>
            <a:br>
              <a:rPr lang="en-US" sz="2800" b="0" i="0" dirty="0">
                <a:solidFill>
                  <a:srgbClr val="000000"/>
                </a:solidFill>
                <a:effectLst/>
                <a:latin typeface="Poppins" panose="00000500000000000000" pitchFamily="2" charset="0"/>
              </a:rPr>
            </a:br>
            <a:r>
              <a:rPr lang="en-US" sz="2800" b="0" i="0" dirty="0">
                <a:solidFill>
                  <a:srgbClr val="000000"/>
                </a:solidFill>
                <a:effectLst/>
                <a:latin typeface="Poppins" panose="00000500000000000000" pitchFamily="2" charset="0"/>
              </a:rPr>
              <a:t>“It seeks to ‘futureproof’ by helping to develop </a:t>
            </a:r>
            <a:r>
              <a:rPr lang="en-US" sz="2800" i="0" dirty="0">
                <a:solidFill>
                  <a:srgbClr val="8622DB"/>
                </a:solidFill>
                <a:effectLst/>
                <a:latin typeface="Poppins" panose="00000500000000000000" pitchFamily="2" charset="0"/>
              </a:rPr>
              <a:t>knowledge, skills, attributes and values that will enable you to think about consequences of actions </a:t>
            </a:r>
            <a:r>
              <a:rPr lang="en-US" sz="2800" b="0" i="0" dirty="0">
                <a:solidFill>
                  <a:srgbClr val="000000"/>
                </a:solidFill>
                <a:effectLst/>
                <a:latin typeface="Poppins" panose="00000500000000000000" pitchFamily="2" charset="0"/>
              </a:rPr>
              <a:t>and to contribute to a future in which systems and societies </a:t>
            </a:r>
            <a:r>
              <a:rPr lang="en-US" sz="2800" b="0" i="0" dirty="0">
                <a:solidFill>
                  <a:srgbClr val="8622DB"/>
                </a:solidFill>
                <a:effectLst/>
                <a:latin typeface="Poppins" panose="00000500000000000000" pitchFamily="2" charset="0"/>
              </a:rPr>
              <a:t>can be adaptive </a:t>
            </a:r>
            <a:r>
              <a:rPr lang="en-US" sz="2800" b="0" i="0" dirty="0">
                <a:solidFill>
                  <a:srgbClr val="000000"/>
                </a:solidFill>
                <a:effectLst/>
                <a:latin typeface="Poppins" panose="00000500000000000000" pitchFamily="2" charset="0"/>
              </a:rPr>
              <a:t>to ensure a sustainable future.”   </a:t>
            </a:r>
            <a:endParaRPr lang="en-GB" sz="2800" dirty="0">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04757DB-3004-E882-FDA2-723834BF6FB7}"/>
              </a:ext>
            </a:extLst>
          </p:cNvPr>
          <p:cNvSpPr txBox="1"/>
          <p:nvPr/>
        </p:nvSpPr>
        <p:spPr>
          <a:xfrm>
            <a:off x="424768" y="6345016"/>
            <a:ext cx="9601200" cy="369332"/>
          </a:xfrm>
          <a:prstGeom prst="rect">
            <a:avLst/>
          </a:prstGeom>
          <a:noFill/>
        </p:spPr>
        <p:txBody>
          <a:bodyPr wrap="square">
            <a:spAutoFit/>
          </a:bodyPr>
          <a:lstStyle/>
          <a:p>
            <a:r>
              <a:rPr lang="en-US" b="0" i="0" dirty="0">
                <a:solidFill>
                  <a:srgbClr val="000000"/>
                </a:solidFill>
                <a:effectLst/>
                <a:latin typeface="Poppins" panose="00000500000000000000" pitchFamily="2" charset="0"/>
              </a:rPr>
              <a:t>Adapted from the </a:t>
            </a:r>
            <a:r>
              <a:rPr lang="en-US" b="0" i="0" u="sng" strike="noStrike" dirty="0">
                <a:solidFill>
                  <a:srgbClr val="0563C1"/>
                </a:solidFill>
                <a:effectLst/>
                <a:latin typeface="Poppins" panose="00000500000000000000" pitchFamily="2" charset="0"/>
                <a:hlinkClick r:id="rId2"/>
              </a:rPr>
              <a:t>QAA’s Education for Sustainable Development guidance</a:t>
            </a:r>
            <a:r>
              <a:rPr lang="en-US" b="0" i="0" dirty="0">
                <a:solidFill>
                  <a:srgbClr val="000000"/>
                </a:solidFill>
                <a:effectLst/>
                <a:latin typeface="Poppins" panose="00000500000000000000" pitchFamily="2" charset="0"/>
              </a:rPr>
              <a:t>   </a:t>
            </a:r>
            <a:endParaRPr lang="en-GB" dirty="0"/>
          </a:p>
        </p:txBody>
      </p:sp>
    </p:spTree>
    <p:extLst>
      <p:ext uri="{BB962C8B-B14F-4D97-AF65-F5344CB8AC3E}">
        <p14:creationId xmlns:p14="http://schemas.microsoft.com/office/powerpoint/2010/main" val="21171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C16B9-4D69-1AFB-B46C-FE05F8A56A8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sz="1800" dirty="0"/>
              <a:t>A greenhouse with rows of plants</a:t>
            </a:r>
          </a:p>
        </p:txBody>
      </p:sp>
      <p:pic>
        <p:nvPicPr>
          <p:cNvPr id="2" name="Picture 1" descr="A greenhouse with rows of plants">
            <a:extLst>
              <a:ext uri="{FF2B5EF4-FFF2-40B4-BE49-F238E27FC236}">
                <a16:creationId xmlns:a16="http://schemas.microsoft.com/office/drawing/2014/main" id="{7C256F87-6B7C-9C07-9717-6B562066E06B}"/>
              </a:ext>
            </a:extLst>
          </p:cNvPr>
          <p:cNvPicPr>
            <a:picLocks noChangeAspect="1"/>
          </p:cNvPicPr>
          <p:nvPr/>
        </p:nvPicPr>
        <p:blipFill rotWithShape="1">
          <a:blip r:embed="rId3"/>
          <a:srcRect t="14138"/>
          <a:stretch/>
        </p:blipFill>
        <p:spPr>
          <a:xfrm>
            <a:off x="20" y="1282"/>
            <a:ext cx="12191980" cy="6856718"/>
          </a:xfrm>
          <a:prstGeom prst="rect">
            <a:avLst/>
          </a:prstGeom>
        </p:spPr>
      </p:pic>
    </p:spTree>
    <p:extLst>
      <p:ext uri="{BB962C8B-B14F-4D97-AF65-F5344CB8AC3E}">
        <p14:creationId xmlns:p14="http://schemas.microsoft.com/office/powerpoint/2010/main" val="132694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B7D9-DD33-68DA-3EBC-795B843FB5F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sz="1800" dirty="0"/>
              <a:t>Solar panels in a desert</a:t>
            </a:r>
          </a:p>
        </p:txBody>
      </p:sp>
      <p:pic>
        <p:nvPicPr>
          <p:cNvPr id="3" name="Picture 2" descr="Solar panels in a desert">
            <a:extLst>
              <a:ext uri="{FF2B5EF4-FFF2-40B4-BE49-F238E27FC236}">
                <a16:creationId xmlns:a16="http://schemas.microsoft.com/office/drawing/2014/main" id="{5C290DB2-88C0-2AE6-46E9-AF3D3C4C1915}"/>
              </a:ext>
            </a:extLst>
          </p:cNvPr>
          <p:cNvPicPr>
            <a:picLocks noChangeAspect="1"/>
          </p:cNvPicPr>
          <p:nvPr/>
        </p:nvPicPr>
        <p:blipFill rotWithShape="1">
          <a:blip r:embed="rId3"/>
          <a:srcRect t="14138"/>
          <a:stretch/>
        </p:blipFill>
        <p:spPr>
          <a:xfrm>
            <a:off x="20" y="1282"/>
            <a:ext cx="12191980" cy="6856718"/>
          </a:xfrm>
          <a:prstGeom prst="rect">
            <a:avLst/>
          </a:prstGeom>
        </p:spPr>
      </p:pic>
    </p:spTree>
    <p:extLst>
      <p:ext uri="{BB962C8B-B14F-4D97-AF65-F5344CB8AC3E}">
        <p14:creationId xmlns:p14="http://schemas.microsoft.com/office/powerpoint/2010/main" val="18864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54B7D6-688C-992E-D9E8-6DCDD20C2F6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sz="1800" dirty="0"/>
              <a:t>A woman holding a baby looking at a man reading some documents at a small desk.</a:t>
            </a:r>
          </a:p>
        </p:txBody>
      </p:sp>
      <p:pic>
        <p:nvPicPr>
          <p:cNvPr id="2" name="Picture 1" descr="A woman holding a baby looking at a man reading some documents at a small desk.">
            <a:extLst>
              <a:ext uri="{FF2B5EF4-FFF2-40B4-BE49-F238E27FC236}">
                <a16:creationId xmlns:a16="http://schemas.microsoft.com/office/drawing/2014/main" id="{9B0AD039-CB65-4437-66B3-3A2E193A9DE8}"/>
              </a:ext>
            </a:extLst>
          </p:cNvPr>
          <p:cNvPicPr>
            <a:picLocks noChangeAspect="1"/>
          </p:cNvPicPr>
          <p:nvPr/>
        </p:nvPicPr>
        <p:blipFill rotWithShape="1">
          <a:blip r:embed="rId3"/>
          <a:srcRect t="14138"/>
          <a:stretch/>
        </p:blipFill>
        <p:spPr>
          <a:xfrm>
            <a:off x="20" y="1282"/>
            <a:ext cx="12191980" cy="6856718"/>
          </a:xfrm>
          <a:prstGeom prst="rect">
            <a:avLst/>
          </a:prstGeom>
        </p:spPr>
      </p:pic>
    </p:spTree>
    <p:extLst>
      <p:ext uri="{BB962C8B-B14F-4D97-AF65-F5344CB8AC3E}">
        <p14:creationId xmlns:p14="http://schemas.microsoft.com/office/powerpoint/2010/main" val="335847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8F83-6225-39D8-DBB9-68593F6BA6D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sz="1800" dirty="0"/>
              <a:t>A person standing at a balcony looking out to a city.</a:t>
            </a:r>
          </a:p>
        </p:txBody>
      </p:sp>
      <p:pic>
        <p:nvPicPr>
          <p:cNvPr id="3" name="Picture 2" descr="A person standing at a balcony looking out to a city.">
            <a:extLst>
              <a:ext uri="{FF2B5EF4-FFF2-40B4-BE49-F238E27FC236}">
                <a16:creationId xmlns:a16="http://schemas.microsoft.com/office/drawing/2014/main" id="{33590EC9-6D2E-2097-324F-ABE01AEAAC42}"/>
              </a:ext>
            </a:extLst>
          </p:cNvPr>
          <p:cNvPicPr>
            <a:picLocks noChangeAspect="1"/>
          </p:cNvPicPr>
          <p:nvPr/>
        </p:nvPicPr>
        <p:blipFill rotWithShape="1">
          <a:blip r:embed="rId3"/>
          <a:srcRect t="7334" b="6804"/>
          <a:stretch/>
        </p:blipFill>
        <p:spPr>
          <a:xfrm>
            <a:off x="20" y="1282"/>
            <a:ext cx="12191980" cy="6856718"/>
          </a:xfrm>
          <a:prstGeom prst="rect">
            <a:avLst/>
          </a:prstGeom>
        </p:spPr>
      </p:pic>
    </p:spTree>
    <p:extLst>
      <p:ext uri="{BB962C8B-B14F-4D97-AF65-F5344CB8AC3E}">
        <p14:creationId xmlns:p14="http://schemas.microsoft.com/office/powerpoint/2010/main" val="413932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165DA614-8D68-6CED-3E11-F57B1B3C8D1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7413F52-FD62-2C63-D92E-62901F4D728E}"/>
              </a:ext>
            </a:extLst>
          </p:cNvPr>
          <p:cNvSpPr txBox="1">
            <a:spLocks noGrp="1"/>
          </p:cNvSpPr>
          <p:nvPr>
            <p:ph type="title" idx="4294967295"/>
          </p:nvPr>
        </p:nvSpPr>
        <p:spPr>
          <a:xfrm>
            <a:off x="396856" y="77968"/>
            <a:ext cx="718435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Where do you stand game</a:t>
            </a:r>
            <a:endParaRPr kumimoji="0" lang="en-GB" sz="32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0CA13787-0393-5FE3-E4F5-FB67E0C30574}"/>
              </a:ext>
            </a:extLst>
          </p:cNvPr>
          <p:cNvSpPr txBox="1">
            <a:spLocks/>
          </p:cNvSpPr>
          <p:nvPr/>
        </p:nvSpPr>
        <p:spPr>
          <a:xfrm>
            <a:off x="217715" y="6409477"/>
            <a:ext cx="9636798" cy="3328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r>
              <a:rPr lang="en-US" sz="1800" dirty="0"/>
              <a:t>Hayward P., Candy C. (2017), </a:t>
            </a:r>
            <a:r>
              <a:rPr lang="en-US" sz="1800" dirty="0">
                <a:hlinkClick r:id="rId3"/>
              </a:rPr>
              <a:t>The Polak Game, Or: Where Do You Stand?  </a:t>
            </a:r>
            <a:endParaRPr lang="en-US" sz="1800" dirty="0">
              <a:ea typeface="Lato Heavy" charset="0"/>
              <a:cs typeface="Mongolian Baiti" panose="03000500000000000000" pitchFamily="66" charset="0"/>
            </a:endParaRPr>
          </a:p>
          <a:p>
            <a:pPr>
              <a:lnSpc>
                <a:spcPts val="3000"/>
              </a:lnSpc>
              <a:spcBef>
                <a:spcPts val="0"/>
              </a:spcBef>
            </a:pPr>
            <a:endParaRPr lang="en-US" sz="1800" dirty="0">
              <a:latin typeface="Montserrat" panose="02000505000000020004" pitchFamily="2" charset="0"/>
              <a:ea typeface="Lato Heavy" charset="0"/>
              <a:cs typeface="Mongolian Baiti" panose="03000500000000000000" pitchFamily="66" charset="0"/>
            </a:endParaRPr>
          </a:p>
        </p:txBody>
      </p:sp>
      <p:graphicFrame>
        <p:nvGraphicFramePr>
          <p:cNvPr id="2" name="Diagram 1">
            <a:extLst>
              <a:ext uri="{FF2B5EF4-FFF2-40B4-BE49-F238E27FC236}">
                <a16:creationId xmlns:a16="http://schemas.microsoft.com/office/drawing/2014/main" id="{45EE673A-0DDF-3602-1757-902926BF290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5298587"/>
              </p:ext>
            </p:extLst>
          </p:nvPr>
        </p:nvGraphicFramePr>
        <p:xfrm>
          <a:off x="1903141" y="921488"/>
          <a:ext cx="7843373" cy="5394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877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F7EF3B05-8642-8ABA-66BE-284733DE9D2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BDC7B1F-EF68-10F8-9AA1-CBDB9F843755}"/>
              </a:ext>
            </a:extLst>
          </p:cNvPr>
          <p:cNvSpPr txBox="1">
            <a:spLocks noGrp="1"/>
          </p:cNvSpPr>
          <p:nvPr>
            <p:ph type="title" idx="4294967295"/>
          </p:nvPr>
        </p:nvSpPr>
        <p:spPr>
          <a:xfrm>
            <a:off x="396856" y="70880"/>
            <a:ext cx="718435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Future headlines</a:t>
            </a:r>
            <a:endParaRPr kumimoji="0" lang="en-GB" sz="32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466BF57A-F58C-18A7-FFCC-6CD9095EBE91}"/>
              </a:ext>
            </a:extLst>
          </p:cNvPr>
          <p:cNvSpPr txBox="1">
            <a:spLocks/>
          </p:cNvSpPr>
          <p:nvPr/>
        </p:nvSpPr>
        <p:spPr>
          <a:xfrm>
            <a:off x="644918" y="934555"/>
            <a:ext cx="10902161" cy="10482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lnSpc>
                <a:spcPct val="100000"/>
              </a:lnSpc>
              <a:spcAft>
                <a:spcPts val="800"/>
              </a:spcAft>
            </a:pPr>
            <a:r>
              <a:rPr lang="en-US" sz="2800" b="0" i="0" dirty="0">
                <a:solidFill>
                  <a:srgbClr val="000000"/>
                </a:solidFill>
                <a:effectLst/>
                <a:latin typeface="Poppins" panose="00000500000000000000" pitchFamily="2" charset="0"/>
                <a:cs typeface="Poppins" panose="00000500000000000000" pitchFamily="2" charset="0"/>
              </a:rPr>
              <a:t>Describe a future scenario as a social media or legacy media headline</a:t>
            </a:r>
            <a:endParaRPr lang="en-US" sz="2800" dirty="0">
              <a:latin typeface="Montserrat" panose="02000505000000020004" pitchFamily="2" charset="0"/>
              <a:ea typeface="Lato Heavy" charset="0"/>
              <a:cs typeface="Mongolian Baiti" panose="03000500000000000000" pitchFamily="66" charset="0"/>
            </a:endParaRPr>
          </a:p>
        </p:txBody>
      </p:sp>
      <p:pic>
        <p:nvPicPr>
          <p:cNvPr id="3" name="Picture 2" descr="Man reading newspaper">
            <a:extLst>
              <a:ext uri="{FF2B5EF4-FFF2-40B4-BE49-F238E27FC236}">
                <a16:creationId xmlns:a16="http://schemas.microsoft.com/office/drawing/2014/main" id="{DBBDE183-4917-D251-54EA-3082A580D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960" y="2259702"/>
            <a:ext cx="4978490" cy="3320645"/>
          </a:xfrm>
          <a:prstGeom prst="rect">
            <a:avLst/>
          </a:prstGeom>
        </p:spPr>
      </p:pic>
      <p:pic>
        <p:nvPicPr>
          <p:cNvPr id="16" name="Picture 15" descr="Hashtag notification">
            <a:extLst>
              <a:ext uri="{FF2B5EF4-FFF2-40B4-BE49-F238E27FC236}">
                <a16:creationId xmlns:a16="http://schemas.microsoft.com/office/drawing/2014/main" id="{3379BDCD-2A5D-3CF2-65D8-B9601184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9955" y="1500019"/>
            <a:ext cx="4310645" cy="3298394"/>
          </a:xfrm>
          <a:prstGeom prst="rect">
            <a:avLst/>
          </a:prstGeom>
        </p:spPr>
      </p:pic>
      <p:pic>
        <p:nvPicPr>
          <p:cNvPr id="9" name="Picture 8" descr="Breaking News about Protests Against AI Job Loss">
            <a:extLst>
              <a:ext uri="{FF2B5EF4-FFF2-40B4-BE49-F238E27FC236}">
                <a16:creationId xmlns:a16="http://schemas.microsoft.com/office/drawing/2014/main" id="{8643B93E-C149-6AA9-45C7-52DE1A20A5D6}"/>
              </a:ext>
            </a:extLst>
          </p:cNvPr>
          <p:cNvPicPr>
            <a:picLocks noChangeAspect="1"/>
          </p:cNvPicPr>
          <p:nvPr/>
        </p:nvPicPr>
        <p:blipFill>
          <a:blip r:embed="rId5"/>
          <a:stretch>
            <a:fillRect/>
          </a:stretch>
        </p:blipFill>
        <p:spPr>
          <a:xfrm>
            <a:off x="1295749" y="3803567"/>
            <a:ext cx="4698778" cy="2681625"/>
          </a:xfrm>
          <a:prstGeom prst="rect">
            <a:avLst/>
          </a:prstGeom>
        </p:spPr>
      </p:pic>
      <p:pic>
        <p:nvPicPr>
          <p:cNvPr id="5" name="Picture 4" descr="Woman looking at smartphone on subway">
            <a:extLst>
              <a:ext uri="{FF2B5EF4-FFF2-40B4-BE49-F238E27FC236}">
                <a16:creationId xmlns:a16="http://schemas.microsoft.com/office/drawing/2014/main" id="{B9BFE593-0C08-3BF1-A757-21925D1A5B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3709" y="3920025"/>
            <a:ext cx="4039635" cy="2692038"/>
          </a:xfrm>
          <a:prstGeom prst="rect">
            <a:avLst/>
          </a:prstGeom>
        </p:spPr>
      </p:pic>
    </p:spTree>
    <p:extLst>
      <p:ext uri="{BB962C8B-B14F-4D97-AF65-F5344CB8AC3E}">
        <p14:creationId xmlns:p14="http://schemas.microsoft.com/office/powerpoint/2010/main" val="4053532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Poppins"/>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c7a458-946c-48e6-97c4-3ade547737fc">
      <Terms xmlns="http://schemas.microsoft.com/office/infopath/2007/PartnerControls"/>
    </lcf76f155ced4ddcb4097134ff3c332f>
    <TaxCatchAll xmlns="1663445f-d028-4639-9860-ef58f333a2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F49DA49BA4B843823D9D9AD7EE81A1" ma:contentTypeVersion="17" ma:contentTypeDescription="Create a new document." ma:contentTypeScope="" ma:versionID="c524c35f409ec59a5632c2f87e2e782c">
  <xsd:schema xmlns:xsd="http://www.w3.org/2001/XMLSchema" xmlns:xs="http://www.w3.org/2001/XMLSchema" xmlns:p="http://schemas.microsoft.com/office/2006/metadata/properties" xmlns:ns2="6cc7a458-946c-48e6-97c4-3ade547737fc" xmlns:ns3="1663445f-d028-4639-9860-ef58f333a26b" targetNamespace="http://schemas.microsoft.com/office/2006/metadata/properties" ma:root="true" ma:fieldsID="77a2cb95a3b3b3f817cf30d6e83bdfbd" ns2:_="" ns3:_="">
    <xsd:import namespace="6cc7a458-946c-48e6-97c4-3ade547737fc"/>
    <xsd:import namespace="1663445f-d028-4639-9860-ef58f333a2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7a458-946c-48e6-97c4-3ade54773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63445f-d028-4639-9860-ef58f333a26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5e9690-128d-417b-a396-62db1c5eb97b}" ma:internalName="TaxCatchAll" ma:showField="CatchAllData" ma:web="1663445f-d028-4639-9860-ef58f333a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AE7238-783F-44E3-B4F6-C266B94CC383}">
  <ds:schemaRefs>
    <ds:schemaRef ds:uri="http://www.w3.org/XML/1998/namespace"/>
    <ds:schemaRef ds:uri="1663445f-d028-4639-9860-ef58f333a26b"/>
    <ds:schemaRef ds:uri="http://purl.org/dc/elements/1.1/"/>
    <ds:schemaRef ds:uri="6cc7a458-946c-48e6-97c4-3ade547737fc"/>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F2B956C-BD51-4057-99B3-294D415D6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7a458-946c-48e6-97c4-3ade547737fc"/>
    <ds:schemaRef ds:uri="1663445f-d028-4639-9860-ef58f333a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A58C51-3BFA-485B-BE2F-EE0BC008A6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3032</TotalTime>
  <Words>1080</Words>
  <Application>Microsoft Office PowerPoint</Application>
  <PresentationFormat>Widescreen</PresentationFormat>
  <Paragraphs>121</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Lato Heavy</vt:lpstr>
      <vt:lpstr>Montserrat</vt:lpstr>
      <vt:lpstr>Poppins</vt:lpstr>
      <vt:lpstr>office theme</vt:lpstr>
      <vt:lpstr>ESD toolkit: Futures thinking template slides</vt:lpstr>
      <vt:lpstr>Sustainability competencies</vt:lpstr>
      <vt:lpstr>Futures thinking (anticipatory) competency</vt:lpstr>
      <vt:lpstr>A greenhouse with rows of plants</vt:lpstr>
      <vt:lpstr>Solar panels in a desert</vt:lpstr>
      <vt:lpstr>A woman holding a baby looking at a man reading some documents at a small desk.</vt:lpstr>
      <vt:lpstr>A person standing at a balcony looking out to a city.</vt:lpstr>
      <vt:lpstr>Where do you stand game</vt:lpstr>
      <vt:lpstr>Future headlines</vt:lpstr>
      <vt:lpstr>Day in the life of</vt:lpstr>
      <vt:lpstr>Future artifact</vt:lpstr>
      <vt:lpstr>Advice from the future</vt:lpstr>
      <vt:lpstr>Forecasting Vs Foresight</vt:lpstr>
      <vt:lpstr>Forecasting Vs Foresight - continued</vt:lpstr>
      <vt:lpstr>Foresight: Horizon Scanning</vt:lpstr>
      <vt:lpstr>Foresight: Horizon scanning - continued</vt:lpstr>
      <vt:lpstr>Foresight: Scenarios</vt:lpstr>
      <vt:lpstr>Foresight: Futures cone</vt:lpstr>
      <vt:lpstr>Foresight: Backcasting</vt:lpstr>
      <vt:lpstr>Foresight: linking scenarios to strategy</vt:lpstr>
      <vt:lpstr>Foresight: Precautionary principle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 toolkit: Futures thinking template slides</dc:title>
  <dc:creator/>
  <cp:lastModifiedBy>Wong, Dennis [dennisw]</cp:lastModifiedBy>
  <cp:revision>57</cp:revision>
  <dcterms:created xsi:type="dcterms:W3CDTF">2025-09-22T08:51:00Z</dcterms:created>
  <dcterms:modified xsi:type="dcterms:W3CDTF">2025-10-31T17:14:58Z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0x010100EDF49DA49BA4B843823D9D9AD7EE81A1</vt:lpwstr>
  </property>
  <property fmtid="{D5CDD505-2E9C-101B-9397-08002B2CF9AE}" pid="3" name="MediaServiceImageTags">
    <vt:lpwstr/>
  </property>
</Properties>
</file>