
<file path=[Content_Types].xml><?xml version="1.0" encoding="utf-8"?>
<Types xmlns="http://schemas.openxmlformats.org/package/2006/content-types">
  <Default Extension="fntdata" ContentType="application/x-fontdata"/>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4"/>
    <p:sldMasterId id="2147483702" r:id="rId5"/>
    <p:sldMasterId id="2147483779" r:id="rId6"/>
  </p:sldMasterIdLst>
  <p:notesMasterIdLst>
    <p:notesMasterId r:id="rId21"/>
  </p:notesMasterIdLst>
  <p:sldIdLst>
    <p:sldId id="258" r:id="rId7"/>
    <p:sldId id="463" r:id="rId8"/>
    <p:sldId id="298" r:id="rId9"/>
    <p:sldId id="283" r:id="rId10"/>
    <p:sldId id="461" r:id="rId11"/>
    <p:sldId id="285" r:id="rId12"/>
    <p:sldId id="290" r:id="rId13"/>
    <p:sldId id="286" r:id="rId14"/>
    <p:sldId id="287" r:id="rId15"/>
    <p:sldId id="292" r:id="rId16"/>
    <p:sldId id="296" r:id="rId17"/>
    <p:sldId id="294" r:id="rId18"/>
    <p:sldId id="295" r:id="rId19"/>
    <p:sldId id="277" r:id="rId20"/>
  </p:sldIdLst>
  <p:sldSz cx="12192000" cy="6858000"/>
  <p:notesSz cx="6858000" cy="9144000"/>
  <p:embeddedFontLst>
    <p:embeddedFont>
      <p:font typeface="montserrat" panose="00000500000000000000" pitchFamily="50" charset="0"/>
      <p:regular r:id="rId22"/>
      <p:bold r:id="rId23"/>
      <p:italic r:id="rId24"/>
      <p:boldItalic r:id="rId25"/>
    </p:embeddedFont>
    <p:embeddedFont>
      <p:font typeface="Poppins" panose="00000500000000000000" pitchFamily="2"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212B58"/>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E6B11-33C8-4F1F-AC8A-7F05610DE5BE}" v="5" dt="2025-06-25T12:34:59.575"/>
    <p1510:client id="{795875E6-F82D-FEFD-E4F5-9AD68C714B31}" v="119" dt="2025-06-25T13:42:05.441"/>
    <p1510:client id="{A1C115C6-6CBC-6AD5-F73F-7271DADCD453}" v="10" dt="2025-06-26T06:15:04.781"/>
    <p1510:client id="{ABD8BF2E-D4BA-5CBC-0038-6BC20EBBC87E}" v="20" dt="2025-06-25T12:46:17.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800" autoAdjust="0"/>
  </p:normalViewPr>
  <p:slideViewPr>
    <p:cSldViewPr snapToGrid="0">
      <p:cViewPr varScale="1">
        <p:scale>
          <a:sx n="98" d="100"/>
          <a:sy n="98" d="100"/>
        </p:scale>
        <p:origin x="141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241792-754C-45D9-B418-E1E9CA4438D2}" type="datetimeFigureOut">
              <a:rPr lang="en-GB" smtClean="0"/>
              <a:t>11/09/2025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05C7A-8317-4960-8C01-D00058E1FD6E}" type="slidenum">
              <a:rPr lang="en-GB" smtClean="0"/>
              <a:t>‹#›</a:t>
            </a:fld>
            <a:endParaRPr lang="en-GB"/>
          </a:p>
        </p:txBody>
      </p:sp>
    </p:spTree>
    <p:extLst>
      <p:ext uri="{BB962C8B-B14F-4D97-AF65-F5344CB8AC3E}">
        <p14:creationId xmlns:p14="http://schemas.microsoft.com/office/powerpoint/2010/main" val="226055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https://canvas.liverpool.ac.uk/courses/77602</a:t>
            </a:r>
          </a:p>
          <a:p>
            <a:r>
              <a:rPr lang="en-GB"/>
              <a:t>https://chatgpt.com/gpts</a:t>
            </a:r>
          </a:p>
        </p:txBody>
      </p:sp>
      <p:sp>
        <p:nvSpPr>
          <p:cNvPr id="4" name="Slide Number Placeholder 3"/>
          <p:cNvSpPr>
            <a:spLocks noGrp="1"/>
          </p:cNvSpPr>
          <p:nvPr>
            <p:ph type="sldNum" sz="quarter" idx="5"/>
          </p:nvPr>
        </p:nvSpPr>
        <p:spPr/>
        <p:txBody>
          <a:bodyPr/>
          <a:lstStyle/>
          <a:p>
            <a:fld id="{6F505C7A-8317-4960-8C01-D00058E1FD6E}" type="slidenum">
              <a:rPr lang="en-GB" smtClean="0"/>
              <a:t>1</a:t>
            </a:fld>
            <a:endParaRPr lang="en-GB"/>
          </a:p>
        </p:txBody>
      </p:sp>
    </p:spTree>
    <p:extLst>
      <p:ext uri="{BB962C8B-B14F-4D97-AF65-F5344CB8AC3E}">
        <p14:creationId xmlns:p14="http://schemas.microsoft.com/office/powerpoint/2010/main" val="832791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a:ea typeface="Calibri"/>
              <a:cs typeface="Calibri"/>
            </a:endParaRPr>
          </a:p>
        </p:txBody>
      </p:sp>
      <p:sp>
        <p:nvSpPr>
          <p:cNvPr id="4" name="Slide Number Placeholder 3"/>
          <p:cNvSpPr>
            <a:spLocks noGrp="1"/>
          </p:cNvSpPr>
          <p:nvPr>
            <p:ph type="sldNum" sz="quarter" idx="5"/>
          </p:nvPr>
        </p:nvSpPr>
        <p:spPr/>
        <p:txBody>
          <a:bodyPr/>
          <a:lstStyle/>
          <a:p>
            <a:fld id="{6F505C7A-8317-4960-8C01-D00058E1FD6E}" type="slidenum">
              <a:rPr lang="en-GB" smtClean="0"/>
              <a:t>10</a:t>
            </a:fld>
            <a:endParaRPr lang="en-GB"/>
          </a:p>
        </p:txBody>
      </p:sp>
    </p:spTree>
    <p:extLst>
      <p:ext uri="{BB962C8B-B14F-4D97-AF65-F5344CB8AC3E}">
        <p14:creationId xmlns:p14="http://schemas.microsoft.com/office/powerpoint/2010/main" val="1969378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a:ea typeface="Calibri"/>
              <a:cs typeface="Calibri"/>
            </a:endParaRPr>
          </a:p>
        </p:txBody>
      </p:sp>
      <p:sp>
        <p:nvSpPr>
          <p:cNvPr id="4" name="Slide Number Placeholder 3"/>
          <p:cNvSpPr>
            <a:spLocks noGrp="1"/>
          </p:cNvSpPr>
          <p:nvPr>
            <p:ph type="sldNum" sz="quarter" idx="5"/>
          </p:nvPr>
        </p:nvSpPr>
        <p:spPr/>
        <p:txBody>
          <a:bodyPr/>
          <a:lstStyle/>
          <a:p>
            <a:fld id="{6F505C7A-8317-4960-8C01-D00058E1FD6E}" type="slidenum">
              <a:rPr lang="en-GB" smtClean="0"/>
              <a:t>11</a:t>
            </a:fld>
            <a:endParaRPr lang="en-GB"/>
          </a:p>
        </p:txBody>
      </p:sp>
    </p:spTree>
    <p:extLst>
      <p:ext uri="{BB962C8B-B14F-4D97-AF65-F5344CB8AC3E}">
        <p14:creationId xmlns:p14="http://schemas.microsoft.com/office/powerpoint/2010/main" val="828072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a:ea typeface="Calibri"/>
              <a:cs typeface="Calibri"/>
            </a:endParaRPr>
          </a:p>
        </p:txBody>
      </p:sp>
      <p:sp>
        <p:nvSpPr>
          <p:cNvPr id="4" name="Slide Number Placeholder 3"/>
          <p:cNvSpPr>
            <a:spLocks noGrp="1"/>
          </p:cNvSpPr>
          <p:nvPr>
            <p:ph type="sldNum" sz="quarter" idx="5"/>
          </p:nvPr>
        </p:nvSpPr>
        <p:spPr/>
        <p:txBody>
          <a:bodyPr/>
          <a:lstStyle/>
          <a:p>
            <a:fld id="{6F505C7A-8317-4960-8C01-D00058E1FD6E}" type="slidenum">
              <a:rPr lang="en-GB" smtClean="0"/>
              <a:t>12</a:t>
            </a:fld>
            <a:endParaRPr lang="en-GB"/>
          </a:p>
        </p:txBody>
      </p:sp>
    </p:spTree>
    <p:extLst>
      <p:ext uri="{BB962C8B-B14F-4D97-AF65-F5344CB8AC3E}">
        <p14:creationId xmlns:p14="http://schemas.microsoft.com/office/powerpoint/2010/main" val="3630764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Scalable – AI handles routine student queries across large cohorts (e.g., 550+ students), freeing up staff for high-value interactions.</a:t>
            </a:r>
          </a:p>
          <a:p>
            <a:r>
              <a:rPr lang="en-GB" dirty="0"/>
              <a:t>🤝 Inclusive – Co-created content and AI literacy workshops ensure accessibility and relevance for all learners.</a:t>
            </a:r>
          </a:p>
          <a:p>
            <a:r>
              <a:rPr lang="en-GB" dirty="0"/>
              <a:t>🌿 Environmentally Aware – Use energy-efficient models and promote smart, purposeful AI use.</a:t>
            </a:r>
          </a:p>
          <a:p>
            <a:r>
              <a:rPr lang="en-GB" dirty="0"/>
              <a:t>🔐 Ethical &amp; Transparent – AI embedded in Canvas with opt-in guidance; students know when and how AI is used.</a:t>
            </a:r>
          </a:p>
          <a:p>
            <a:r>
              <a:rPr lang="en-GB" dirty="0"/>
              <a:t>🔄 Integrated &amp; Long-Term – Seamless Canvas integration avoids tool duplication and ensures support evolves with institutional systems.</a:t>
            </a:r>
          </a:p>
          <a:p>
            <a:endParaRPr lang="en-GB" dirty="0"/>
          </a:p>
        </p:txBody>
      </p:sp>
      <p:sp>
        <p:nvSpPr>
          <p:cNvPr id="4" name="Slide Number Placeholder 3"/>
          <p:cNvSpPr>
            <a:spLocks noGrp="1"/>
          </p:cNvSpPr>
          <p:nvPr>
            <p:ph type="sldNum" sz="quarter" idx="5"/>
          </p:nvPr>
        </p:nvSpPr>
        <p:spPr/>
        <p:txBody>
          <a:bodyPr/>
          <a:lstStyle/>
          <a:p>
            <a:fld id="{6F505C7A-8317-4960-8C01-D00058E1FD6E}" type="slidenum">
              <a:rPr lang="en-GB" smtClean="0"/>
              <a:t>13</a:t>
            </a:fld>
            <a:endParaRPr lang="en-GB"/>
          </a:p>
        </p:txBody>
      </p:sp>
    </p:spTree>
    <p:extLst>
      <p:ext uri="{BB962C8B-B14F-4D97-AF65-F5344CB8AC3E}">
        <p14:creationId xmlns:p14="http://schemas.microsoft.com/office/powerpoint/2010/main" val="3980458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Navelle</a:t>
            </a:r>
            <a:r>
              <a:rPr lang="en-US" dirty="0"/>
              <a:t> link: https://chatgpt.com/g/g-678e71fb39448191bb489c8dffd3b4ba-navelle</a:t>
            </a:r>
          </a:p>
        </p:txBody>
      </p:sp>
      <p:sp>
        <p:nvSpPr>
          <p:cNvPr id="4" name="Slide Number Placeholder 3"/>
          <p:cNvSpPr>
            <a:spLocks noGrp="1"/>
          </p:cNvSpPr>
          <p:nvPr>
            <p:ph type="sldNum" sz="quarter" idx="5"/>
          </p:nvPr>
        </p:nvSpPr>
        <p:spPr/>
        <p:txBody>
          <a:bodyPr/>
          <a:lstStyle/>
          <a:p>
            <a:fld id="{6F505C7A-8317-4960-8C01-D00058E1FD6E}" type="slidenum">
              <a:rPr lang="en-GB" smtClean="0"/>
              <a:t>14</a:t>
            </a:fld>
            <a:endParaRPr lang="en-GB"/>
          </a:p>
        </p:txBody>
      </p:sp>
    </p:spTree>
    <p:extLst>
      <p:ext uri="{BB962C8B-B14F-4D97-AF65-F5344CB8AC3E}">
        <p14:creationId xmlns:p14="http://schemas.microsoft.com/office/powerpoint/2010/main" val="2082216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a:ea typeface="Calibri"/>
              <a:cs typeface="Calibri"/>
            </a:endParaRPr>
          </a:p>
        </p:txBody>
      </p:sp>
      <p:sp>
        <p:nvSpPr>
          <p:cNvPr id="4" name="Slide Number Placeholder 3"/>
          <p:cNvSpPr>
            <a:spLocks noGrp="1"/>
          </p:cNvSpPr>
          <p:nvPr>
            <p:ph type="sldNum" sz="quarter" idx="5"/>
          </p:nvPr>
        </p:nvSpPr>
        <p:spPr/>
        <p:txBody>
          <a:bodyPr/>
          <a:lstStyle/>
          <a:p>
            <a:fld id="{6F505C7A-8317-4960-8C01-D00058E1FD6E}" type="slidenum">
              <a:rPr lang="en-GB" smtClean="0"/>
              <a:t>2</a:t>
            </a:fld>
            <a:endParaRPr lang="en-GB"/>
          </a:p>
        </p:txBody>
      </p:sp>
    </p:spTree>
    <p:extLst>
      <p:ext uri="{BB962C8B-B14F-4D97-AF65-F5344CB8AC3E}">
        <p14:creationId xmlns:p14="http://schemas.microsoft.com/office/powerpoint/2010/main" val="525240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77950-B0A3-9242-2E1A-4FC36EB854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F836CB-CC53-A1F2-0C3B-971878B25A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089075-D15D-EA70-7A62-55D3C9D24504}"/>
              </a:ext>
            </a:extLst>
          </p:cNvPr>
          <p:cNvSpPr>
            <a:spLocks noGrp="1"/>
          </p:cNvSpPr>
          <p:nvPr>
            <p:ph type="body" idx="1"/>
          </p:nvPr>
        </p:nvSpPr>
        <p:spPr/>
        <p:txBody>
          <a:bodyPr/>
          <a:lstStyle/>
          <a:p>
            <a:r>
              <a:rPr lang="en-GB" dirty="0"/>
              <a:t>Increased move towards less modules but ever larger cohorts</a:t>
            </a:r>
          </a:p>
          <a:p>
            <a:r>
              <a:rPr lang="en-GB" dirty="0"/>
              <a:t>Need for connection by students</a:t>
            </a:r>
          </a:p>
          <a:p>
            <a:r>
              <a:rPr lang="en-GB" dirty="0"/>
              <a:t>Questionable scalability of current practices</a:t>
            </a:r>
          </a:p>
          <a:p>
            <a:r>
              <a:rPr lang="en-GB" dirty="0"/>
              <a:t>Vicious circle – due to the high student to staff ratios, students needing personal time to connect with staff, but staff having less time to be able to do this</a:t>
            </a:r>
          </a:p>
        </p:txBody>
      </p:sp>
      <p:sp>
        <p:nvSpPr>
          <p:cNvPr id="4" name="Slide Number Placeholder 3">
            <a:extLst>
              <a:ext uri="{FF2B5EF4-FFF2-40B4-BE49-F238E27FC236}">
                <a16:creationId xmlns:a16="http://schemas.microsoft.com/office/drawing/2014/main" id="{EB6F636E-03F4-F1AD-A5CA-0CB5ACF2B81B}"/>
              </a:ext>
            </a:extLst>
          </p:cNvPr>
          <p:cNvSpPr>
            <a:spLocks noGrp="1"/>
          </p:cNvSpPr>
          <p:nvPr>
            <p:ph type="sldNum" sz="quarter" idx="5"/>
          </p:nvPr>
        </p:nvSpPr>
        <p:spPr/>
        <p:txBody>
          <a:bodyPr/>
          <a:lstStyle/>
          <a:p>
            <a:fld id="{6F505C7A-8317-4960-8C01-D00058E1FD6E}" type="slidenum">
              <a:rPr lang="en-GB" smtClean="0"/>
              <a:t>3</a:t>
            </a:fld>
            <a:endParaRPr lang="en-GB"/>
          </a:p>
        </p:txBody>
      </p:sp>
    </p:spTree>
    <p:extLst>
      <p:ext uri="{BB962C8B-B14F-4D97-AF65-F5344CB8AC3E}">
        <p14:creationId xmlns:p14="http://schemas.microsoft.com/office/powerpoint/2010/main" val="1433534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505C7A-8317-4960-8C01-D00058E1FD6E}" type="slidenum">
              <a:rPr lang="en-GB" smtClean="0"/>
              <a:t>4</a:t>
            </a:fld>
            <a:endParaRPr lang="en-GB"/>
          </a:p>
        </p:txBody>
      </p:sp>
    </p:spTree>
    <p:extLst>
      <p:ext uri="{BB962C8B-B14F-4D97-AF65-F5344CB8AC3E}">
        <p14:creationId xmlns:p14="http://schemas.microsoft.com/office/powerpoint/2010/main" val="4043617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4D959-9F0E-D593-BBF2-1FADD9A62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A02BA4-6AC7-02F2-B82B-D3C4DB3137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362DAE-5127-310A-B552-C326D0E47ED7}"/>
              </a:ext>
            </a:extLst>
          </p:cNvPr>
          <p:cNvSpPr>
            <a:spLocks noGrp="1"/>
          </p:cNvSpPr>
          <p:nvPr>
            <p:ph type="body" idx="1"/>
          </p:nvPr>
        </p:nvSpPr>
        <p:spPr/>
        <p:txBody>
          <a:bodyPr/>
          <a:lstStyle/>
          <a:p>
            <a:pPr marL="0" lvl="0" indent="0">
              <a:lnSpc>
                <a:spcPct val="200000"/>
              </a:lnSpc>
              <a:buFont typeface="+mj-lt"/>
              <a:buNone/>
            </a:pPr>
            <a:endParaRPr lang="en-GB" b="1" dirty="0">
              <a:solidFill>
                <a:srgbClr val="0D0D0D"/>
              </a:solidFill>
              <a:highlight>
                <a:srgbClr val="FFFFFF"/>
              </a:highlight>
              <a:latin typeface="Poppins" panose="00000500000000000000" pitchFamily="2" charset="0"/>
            </a:endParaRPr>
          </a:p>
        </p:txBody>
      </p:sp>
      <p:sp>
        <p:nvSpPr>
          <p:cNvPr id="4" name="Slide Number Placeholder 3">
            <a:extLst>
              <a:ext uri="{FF2B5EF4-FFF2-40B4-BE49-F238E27FC236}">
                <a16:creationId xmlns:a16="http://schemas.microsoft.com/office/drawing/2014/main" id="{CC07D0AF-EEEC-B6FD-F7E1-F9824D9FE6DA}"/>
              </a:ext>
            </a:extLst>
          </p:cNvPr>
          <p:cNvSpPr>
            <a:spLocks noGrp="1"/>
          </p:cNvSpPr>
          <p:nvPr>
            <p:ph type="sldNum" sz="quarter" idx="5"/>
          </p:nvPr>
        </p:nvSpPr>
        <p:spPr/>
        <p:txBody>
          <a:bodyPr/>
          <a:lstStyle/>
          <a:p>
            <a:fld id="{9A358783-3E8B-4EB9-BC91-365B18AD081D}" type="slidenum">
              <a:rPr lang="en-GB" smtClean="0"/>
              <a:pPr/>
              <a:t>5</a:t>
            </a:fld>
            <a:endParaRPr lang="en-GB" dirty="0"/>
          </a:p>
        </p:txBody>
      </p:sp>
    </p:spTree>
    <p:extLst>
      <p:ext uri="{BB962C8B-B14F-4D97-AF65-F5344CB8AC3E}">
        <p14:creationId xmlns:p14="http://schemas.microsoft.com/office/powerpoint/2010/main" val="2682823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a:ea typeface="Calibri"/>
              <a:cs typeface="Calibri"/>
            </a:endParaRPr>
          </a:p>
        </p:txBody>
      </p:sp>
      <p:sp>
        <p:nvSpPr>
          <p:cNvPr id="4" name="Slide Number Placeholder 3"/>
          <p:cNvSpPr>
            <a:spLocks noGrp="1"/>
          </p:cNvSpPr>
          <p:nvPr>
            <p:ph type="sldNum" sz="quarter" idx="5"/>
          </p:nvPr>
        </p:nvSpPr>
        <p:spPr/>
        <p:txBody>
          <a:bodyPr/>
          <a:lstStyle/>
          <a:p>
            <a:fld id="{6F505C7A-8317-4960-8C01-D00058E1FD6E}" type="slidenum">
              <a:rPr lang="en-GB" smtClean="0"/>
              <a:t>6</a:t>
            </a:fld>
            <a:endParaRPr lang="en-GB"/>
          </a:p>
        </p:txBody>
      </p:sp>
    </p:spTree>
    <p:extLst>
      <p:ext uri="{BB962C8B-B14F-4D97-AF65-F5344CB8AC3E}">
        <p14:creationId xmlns:p14="http://schemas.microsoft.com/office/powerpoint/2010/main" val="743534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BF5C5-C901-A987-549A-3FB38CBE5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2D659-E85F-7919-7056-D20EF357B6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871B0D-D782-90AC-AEF1-624B377C88AF}"/>
              </a:ext>
            </a:extLst>
          </p:cNvPr>
          <p:cNvSpPr>
            <a:spLocks noGrp="1"/>
          </p:cNvSpPr>
          <p:nvPr>
            <p:ph type="body" idx="1"/>
          </p:nvPr>
        </p:nvSpPr>
        <p:spPr/>
        <p:txBody>
          <a:bodyPr/>
          <a:lstStyle/>
          <a:p>
            <a:pPr>
              <a:lnSpc>
                <a:spcPct val="120000"/>
              </a:lnSpc>
              <a:spcBef>
                <a:spcPts val="1200"/>
              </a:spcBef>
            </a:pPr>
            <a:r>
              <a:rPr lang="en-GB" sz="1200" dirty="0"/>
              <a:t>“</a:t>
            </a:r>
            <a:r>
              <a:rPr lang="en-GB" sz="1200" dirty="0" err="1"/>
              <a:t>Navelle</a:t>
            </a:r>
            <a:r>
              <a:rPr lang="en-GB" sz="1200" dirty="0"/>
              <a:t> provides academic support and guidance to students in their group assignment. </a:t>
            </a:r>
            <a:r>
              <a:rPr lang="en-GB" sz="1200" dirty="0" err="1"/>
              <a:t>Navelle</a:t>
            </a:r>
            <a:r>
              <a:rPr lang="en-GB" sz="1200" dirty="0"/>
              <a:t> maintains a professional and friendly tone, fostering an engaging learning environment. </a:t>
            </a:r>
            <a:r>
              <a:rPr lang="en-GB" sz="1200" dirty="0" err="1"/>
              <a:t>Navelle</a:t>
            </a:r>
            <a:r>
              <a:rPr lang="en-GB" sz="1200" dirty="0"/>
              <a:t> does not provide answers to assessments but helps students understand concepts, improve their research skills, and develop critical thinking. If students require further clarification beyond Navelle's support, they should be referred to their instructor or relevant academic resources.”</a:t>
            </a:r>
            <a:endParaRPr lang="en-GB" dirty="0"/>
          </a:p>
        </p:txBody>
      </p:sp>
      <p:sp>
        <p:nvSpPr>
          <p:cNvPr id="4" name="Slide Number Placeholder 3">
            <a:extLst>
              <a:ext uri="{FF2B5EF4-FFF2-40B4-BE49-F238E27FC236}">
                <a16:creationId xmlns:a16="http://schemas.microsoft.com/office/drawing/2014/main" id="{71C482E8-FCFD-975C-6FEC-A42C90CAAF00}"/>
              </a:ext>
            </a:extLst>
          </p:cNvPr>
          <p:cNvSpPr>
            <a:spLocks noGrp="1"/>
          </p:cNvSpPr>
          <p:nvPr>
            <p:ph type="sldNum" sz="quarter" idx="5"/>
          </p:nvPr>
        </p:nvSpPr>
        <p:spPr/>
        <p:txBody>
          <a:bodyPr/>
          <a:lstStyle/>
          <a:p>
            <a:fld id="{6F505C7A-8317-4960-8C01-D00058E1FD6E}" type="slidenum">
              <a:rPr lang="en-GB" smtClean="0"/>
              <a:t>7</a:t>
            </a:fld>
            <a:endParaRPr lang="en-GB"/>
          </a:p>
        </p:txBody>
      </p:sp>
    </p:spTree>
    <p:extLst>
      <p:ext uri="{BB962C8B-B14F-4D97-AF65-F5344CB8AC3E}">
        <p14:creationId xmlns:p14="http://schemas.microsoft.com/office/powerpoint/2010/main" val="2634163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a:ea typeface="Calibri"/>
              <a:cs typeface="Calibri"/>
            </a:endParaRPr>
          </a:p>
        </p:txBody>
      </p:sp>
      <p:sp>
        <p:nvSpPr>
          <p:cNvPr id="4" name="Slide Number Placeholder 3"/>
          <p:cNvSpPr>
            <a:spLocks noGrp="1"/>
          </p:cNvSpPr>
          <p:nvPr>
            <p:ph type="sldNum" sz="quarter" idx="5"/>
          </p:nvPr>
        </p:nvSpPr>
        <p:spPr/>
        <p:txBody>
          <a:bodyPr/>
          <a:lstStyle/>
          <a:p>
            <a:fld id="{6F505C7A-8317-4960-8C01-D00058E1FD6E}" type="slidenum">
              <a:rPr lang="en-GB" smtClean="0"/>
              <a:t>8</a:t>
            </a:fld>
            <a:endParaRPr lang="en-GB"/>
          </a:p>
        </p:txBody>
      </p:sp>
    </p:spTree>
    <p:extLst>
      <p:ext uri="{BB962C8B-B14F-4D97-AF65-F5344CB8AC3E}">
        <p14:creationId xmlns:p14="http://schemas.microsoft.com/office/powerpoint/2010/main" val="4293608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6F505C7A-8317-4960-8C01-D00058E1FD6E}" type="slidenum">
              <a:rPr lang="en-GB" smtClean="0"/>
              <a:t>9</a:t>
            </a:fld>
            <a:endParaRPr lang="en-GB"/>
          </a:p>
        </p:txBody>
      </p:sp>
    </p:spTree>
    <p:extLst>
      <p:ext uri="{BB962C8B-B14F-4D97-AF65-F5344CB8AC3E}">
        <p14:creationId xmlns:p14="http://schemas.microsoft.com/office/powerpoint/2010/main" val="3647520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8" Type="http://schemas.openxmlformats.org/officeDocument/2006/relationships/hyperlink" Target="https://www.facebook.com/UniversityOfLiverpoolManagementSchool" TargetMode="External"/><Relationship Id="rId13"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www.linkedin.com/school/university-of-liverpool-management-school" TargetMode="External"/><Relationship Id="rId5" Type="http://schemas.openxmlformats.org/officeDocument/2006/relationships/image" Target="../media/image5.png"/><Relationship Id="rId10" Type="http://schemas.openxmlformats.org/officeDocument/2006/relationships/hyperlink" Target="https://www.instagram.com/uolmanagementschool/" TargetMode="External"/><Relationship Id="rId4" Type="http://schemas.openxmlformats.org/officeDocument/2006/relationships/image" Target="../media/image4.png"/><Relationship Id="rId9" Type="http://schemas.openxmlformats.org/officeDocument/2006/relationships/hyperlink" Target="https://bsky.app/profile/did:plc:3ovkxyitghvj37qmtfn2aass" TargetMode="External"/><Relationship Id="rId14" Type="http://schemas.openxmlformats.org/officeDocument/2006/relationships/image" Target="../media/image2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32934D-F431-4C6D-B38C-4A8CD4A673D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6134100" y="0"/>
            <a:ext cx="6057900" cy="6858000"/>
          </a:xfrm>
          <a:prstGeom prst="rect">
            <a:avLst/>
          </a:prstGeom>
        </p:spPr>
      </p:pic>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dirty="0"/>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grpSp>
        <p:nvGrpSpPr>
          <p:cNvPr id="3" name="Group 2">
            <a:extLst>
              <a:ext uri="{FF2B5EF4-FFF2-40B4-BE49-F238E27FC236}">
                <a16:creationId xmlns:a16="http://schemas.microsoft.com/office/drawing/2014/main" id="{1BD6C376-33CE-1DD7-C70C-84D96E87E3D7}"/>
              </a:ext>
            </a:extLst>
          </p:cNvPr>
          <p:cNvGrpSpPr/>
          <p:nvPr userDrawn="1"/>
        </p:nvGrpSpPr>
        <p:grpSpPr>
          <a:xfrm>
            <a:off x="1682556" y="1297942"/>
            <a:ext cx="8220569" cy="4605016"/>
            <a:chOff x="1682556" y="1375067"/>
            <a:chExt cx="8220569" cy="4605016"/>
          </a:xfrm>
        </p:grpSpPr>
        <p:sp>
          <p:nvSpPr>
            <p:cNvPr id="7" name="TextBox 6">
              <a:extLst>
                <a:ext uri="{FF2B5EF4-FFF2-40B4-BE49-F238E27FC236}">
                  <a16:creationId xmlns:a16="http://schemas.microsoft.com/office/drawing/2014/main" id="{2B2293BF-05CA-CFAA-42CF-4B7DD5F1209D}"/>
                </a:ext>
              </a:extLst>
            </p:cNvPr>
            <p:cNvSpPr txBox="1"/>
            <p:nvPr userDrawn="1"/>
          </p:nvSpPr>
          <p:spPr>
            <a:xfrm>
              <a:off x="1682556" y="1375067"/>
              <a:ext cx="6057900" cy="3687503"/>
            </a:xfrm>
            <a:prstGeom prst="rect">
              <a:avLst/>
            </a:prstGeom>
            <a:noFill/>
            <a:ln w="38100">
              <a:solidFill>
                <a:schemeClr val="bg1"/>
              </a:solidFill>
            </a:ln>
          </p:spPr>
          <p:txBody>
            <a:bodyPr wrap="square" lIns="360000" tIns="180000" rIns="360000" bIns="180000" rtlCol="0" anchor="ctr" anchorCtr="0">
              <a:spAutoFit/>
            </a:bodyPr>
            <a:lstStyle/>
            <a:p>
              <a:r>
                <a:rPr lang="en-GB" sz="5400" b="1" u="none" dirty="0">
                  <a:solidFill>
                    <a:schemeClr val="bg1"/>
                  </a:solidFill>
                </a:rPr>
                <a:t>UNIVERSITY</a:t>
              </a:r>
            </a:p>
            <a:p>
              <a:r>
                <a:rPr lang="en-GB" sz="5400" b="1" u="none" dirty="0">
                  <a:solidFill>
                    <a:schemeClr val="bg1"/>
                  </a:solidFill>
                </a:rPr>
                <a:t>OF LIVERPOOL MANAGEMENT SCHOOL</a:t>
              </a:r>
            </a:p>
          </p:txBody>
        </p:sp>
        <p:sp>
          <p:nvSpPr>
            <p:cNvPr id="8" name="TextBox 7">
              <a:extLst>
                <a:ext uri="{FF2B5EF4-FFF2-40B4-BE49-F238E27FC236}">
                  <a16:creationId xmlns:a16="http://schemas.microsoft.com/office/drawing/2014/main" id="{FACADAD8-CB0B-6FC1-C190-F699AEBF7A49}"/>
                </a:ext>
              </a:extLst>
            </p:cNvPr>
            <p:cNvSpPr txBox="1"/>
            <p:nvPr userDrawn="1"/>
          </p:nvSpPr>
          <p:spPr>
            <a:xfrm>
              <a:off x="2547201" y="5062570"/>
              <a:ext cx="7355924" cy="917513"/>
            </a:xfrm>
            <a:prstGeom prst="rect">
              <a:avLst/>
            </a:prstGeom>
            <a:noFill/>
            <a:ln w="38100">
              <a:solidFill>
                <a:schemeClr val="bg1"/>
              </a:solidFill>
            </a:ln>
          </p:spPr>
          <p:txBody>
            <a:bodyPr wrap="square" lIns="360000" tIns="180000" rIns="360000" bIns="180000" rtlCol="0" anchor="ctr" anchorCtr="0">
              <a:spAutoFit/>
            </a:bodyPr>
            <a:lstStyle/>
            <a:p>
              <a:r>
                <a:rPr lang="en-GB" sz="1800" b="1" kern="1200" dirty="0">
                  <a:solidFill>
                    <a:schemeClr val="bg1"/>
                  </a:solidFill>
                  <a:effectLst/>
                  <a:latin typeface="+mn-lt"/>
                  <a:ea typeface="+mn-ea"/>
                  <a:cs typeface="+mn-cs"/>
                </a:rPr>
                <a:t>LEARNING TO MAKE A DIFFERENCE FROM AN ENTERPRISING AND VIBRANT WORLD MARITIME CITY OF CULTURE</a:t>
              </a:r>
              <a:endParaRPr lang="en-GB" sz="1800" kern="1200" dirty="0">
                <a:solidFill>
                  <a:schemeClr val="bg1"/>
                </a:solidFill>
                <a:effectLst/>
                <a:latin typeface="+mn-lt"/>
                <a:ea typeface="+mn-ea"/>
                <a:cs typeface="+mn-cs"/>
              </a:endParaRPr>
            </a:p>
          </p:txBody>
        </p:sp>
      </p:grpSp>
    </p:spTree>
    <p:extLst>
      <p:ext uri="{BB962C8B-B14F-4D97-AF65-F5344CB8AC3E}">
        <p14:creationId xmlns:p14="http://schemas.microsoft.com/office/powerpoint/2010/main" val="3026377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Title Slide">
    <p:bg>
      <p:bgPr>
        <a:solidFill>
          <a:schemeClr val="accent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5840D4-9D8E-493D-8F6F-CD74FF8A2B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19800" y="0"/>
            <a:ext cx="6172200" cy="6858000"/>
          </a:xfrm>
          <a:prstGeom prst="rect">
            <a:avLst/>
          </a:prstGeom>
        </p:spPr>
      </p:pic>
      <p:sp>
        <p:nvSpPr>
          <p:cNvPr id="22" name="Rectangle 21">
            <a:extLst>
              <a:ext uri="{FF2B5EF4-FFF2-40B4-BE49-F238E27FC236}">
                <a16:creationId xmlns:a16="http://schemas.microsoft.com/office/drawing/2014/main" id="{60F36FA7-44B0-48C0-938E-B81351FF2988}"/>
              </a:ext>
            </a:extLst>
          </p:cNvPr>
          <p:cNvSpPr/>
          <p:nvPr userDrawn="1"/>
        </p:nvSpPr>
        <p:spPr>
          <a:xfrm>
            <a:off x="6019800" y="0"/>
            <a:ext cx="6172200" cy="6858000"/>
          </a:xfrm>
          <a:prstGeom prst="rect">
            <a:avLst/>
          </a:prstGeom>
          <a:solidFill>
            <a:srgbClr val="212B5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8283128-E17D-44FE-AF12-78564B4104DD}"/>
              </a:ext>
            </a:extLst>
          </p:cNvPr>
          <p:cNvSpPr>
            <a:spLocks noGrp="1"/>
          </p:cNvSpPr>
          <p:nvPr>
            <p:ph type="ctrTitle" hasCustomPrompt="1"/>
          </p:nvPr>
        </p:nvSpPr>
        <p:spPr>
          <a:xfrm>
            <a:off x="838200" y="1122363"/>
            <a:ext cx="4635500" cy="2387600"/>
          </a:xfrm>
        </p:spPr>
        <p:txBody>
          <a:bodyPr anchor="b"/>
          <a:lstStyle>
            <a:lvl1pPr algn="l">
              <a:defRPr sz="6000" b="1">
                <a:solidFill>
                  <a:schemeClr val="accent1"/>
                </a:solidFill>
              </a:defRPr>
            </a:lvl1pPr>
          </a:lstStyle>
          <a:p>
            <a:r>
              <a:rPr lang="en-US" dirty="0"/>
              <a:t>HEADING</a:t>
            </a:r>
            <a:endParaRPr lang="en-GB" dirty="0"/>
          </a:p>
        </p:txBody>
      </p:sp>
      <p:sp>
        <p:nvSpPr>
          <p:cNvPr id="3" name="Subtitle 2">
            <a:extLst>
              <a:ext uri="{FF2B5EF4-FFF2-40B4-BE49-F238E27FC236}">
                <a16:creationId xmlns:a16="http://schemas.microsoft.com/office/drawing/2014/main" id="{D915B577-A8FF-40C8-A3CA-49A26EE694DA}"/>
              </a:ext>
            </a:extLst>
          </p:cNvPr>
          <p:cNvSpPr>
            <a:spLocks noGrp="1"/>
          </p:cNvSpPr>
          <p:nvPr>
            <p:ph type="subTitle" idx="1"/>
          </p:nvPr>
        </p:nvSpPr>
        <p:spPr>
          <a:xfrm>
            <a:off x="838200" y="3602038"/>
            <a:ext cx="46355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grpSp>
        <p:nvGrpSpPr>
          <p:cNvPr id="11" name="Group 10">
            <a:extLst>
              <a:ext uri="{FF2B5EF4-FFF2-40B4-BE49-F238E27FC236}">
                <a16:creationId xmlns:a16="http://schemas.microsoft.com/office/drawing/2014/main" id="{2F651DF9-76C1-42E5-BDE5-D894CDBA3106}"/>
              </a:ext>
            </a:extLst>
          </p:cNvPr>
          <p:cNvGrpSpPr/>
          <p:nvPr userDrawn="1"/>
        </p:nvGrpSpPr>
        <p:grpSpPr>
          <a:xfrm>
            <a:off x="838200" y="422856"/>
            <a:ext cx="10515600" cy="602146"/>
            <a:chOff x="838200" y="422856"/>
            <a:chExt cx="10515600" cy="602146"/>
          </a:xfrm>
        </p:grpSpPr>
        <p:pic>
          <p:nvPicPr>
            <p:cNvPr id="12" name="Picture 11">
              <a:extLst>
                <a:ext uri="{FF2B5EF4-FFF2-40B4-BE49-F238E27FC236}">
                  <a16:creationId xmlns:a16="http://schemas.microsoft.com/office/drawing/2014/main" id="{6862F15F-84E0-4337-8EB1-64A8866256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4700" y="521279"/>
              <a:ext cx="1689100" cy="405301"/>
            </a:xfrm>
            <a:prstGeom prst="rect">
              <a:avLst/>
            </a:prstGeom>
          </p:spPr>
        </p:pic>
        <p:pic>
          <p:nvPicPr>
            <p:cNvPr id="13" name="Picture 12">
              <a:extLst>
                <a:ext uri="{FF2B5EF4-FFF2-40B4-BE49-F238E27FC236}">
                  <a16:creationId xmlns:a16="http://schemas.microsoft.com/office/drawing/2014/main" id="{05F590FA-407F-4931-911E-E9AEE39A1D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422856"/>
              <a:ext cx="2356744" cy="602146"/>
            </a:xfrm>
            <a:prstGeom prst="rect">
              <a:avLst/>
            </a:prstGeom>
          </p:spPr>
        </p:pic>
      </p:grpSp>
      <p:grpSp>
        <p:nvGrpSpPr>
          <p:cNvPr id="28" name="Group 27">
            <a:extLst>
              <a:ext uri="{FF2B5EF4-FFF2-40B4-BE49-F238E27FC236}">
                <a16:creationId xmlns:a16="http://schemas.microsoft.com/office/drawing/2014/main" id="{A5D5668C-EEEC-4339-A7B2-1E649DB76610}"/>
              </a:ext>
            </a:extLst>
          </p:cNvPr>
          <p:cNvGrpSpPr/>
          <p:nvPr userDrawn="1"/>
        </p:nvGrpSpPr>
        <p:grpSpPr>
          <a:xfrm>
            <a:off x="838200" y="6167038"/>
            <a:ext cx="3486039" cy="465331"/>
            <a:chOff x="5671267" y="4881371"/>
            <a:chExt cx="3236339" cy="432000"/>
          </a:xfrm>
        </p:grpSpPr>
        <p:pic>
          <p:nvPicPr>
            <p:cNvPr id="29" name="Picture 28">
              <a:extLst>
                <a:ext uri="{FF2B5EF4-FFF2-40B4-BE49-F238E27FC236}">
                  <a16:creationId xmlns:a16="http://schemas.microsoft.com/office/drawing/2014/main" id="{F24353F8-A38D-45D7-B804-0DC8333209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46892" y="4953371"/>
              <a:ext cx="1060714" cy="360000"/>
            </a:xfrm>
            <a:prstGeom prst="rect">
              <a:avLst/>
            </a:prstGeom>
          </p:spPr>
        </p:pic>
        <p:pic>
          <p:nvPicPr>
            <p:cNvPr id="30" name="Picture 29">
              <a:extLst>
                <a:ext uri="{FF2B5EF4-FFF2-40B4-BE49-F238E27FC236}">
                  <a16:creationId xmlns:a16="http://schemas.microsoft.com/office/drawing/2014/main" id="{BD61A4A3-C338-4EE3-AF25-AB477507985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71267" y="4989371"/>
              <a:ext cx="1100048" cy="324000"/>
            </a:xfrm>
            <a:prstGeom prst="rect">
              <a:avLst/>
            </a:prstGeom>
          </p:spPr>
        </p:pic>
        <p:pic>
          <p:nvPicPr>
            <p:cNvPr id="31" name="Picture 30">
              <a:extLst>
                <a:ext uri="{FF2B5EF4-FFF2-40B4-BE49-F238E27FC236}">
                  <a16:creationId xmlns:a16="http://schemas.microsoft.com/office/drawing/2014/main" id="{026DD7AC-BDF9-4119-9B3B-1BEE24B0143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966528" y="4881371"/>
              <a:ext cx="685151" cy="432000"/>
            </a:xfrm>
            <a:prstGeom prst="rect">
              <a:avLst/>
            </a:prstGeom>
          </p:spPr>
        </p:pic>
      </p:grpSp>
      <p:sp>
        <p:nvSpPr>
          <p:cNvPr id="18" name="TextBox 17">
            <a:extLst>
              <a:ext uri="{FF2B5EF4-FFF2-40B4-BE49-F238E27FC236}">
                <a16:creationId xmlns:a16="http://schemas.microsoft.com/office/drawing/2014/main" id="{668DB434-0CA2-42AA-8CEF-9E35391B6346}"/>
              </a:ext>
            </a:extLst>
          </p:cNvPr>
          <p:cNvSpPr txBox="1"/>
          <p:nvPr userDrawn="1"/>
        </p:nvSpPr>
        <p:spPr>
          <a:xfrm>
            <a:off x="6631172" y="6401536"/>
            <a:ext cx="4722628" cy="184666"/>
          </a:xfrm>
          <a:prstGeom prst="rect">
            <a:avLst/>
          </a:prstGeom>
          <a:noFill/>
        </p:spPr>
        <p:txBody>
          <a:bodyPr wrap="square" lIns="0" tIns="0" rIns="0" bIns="0" rtlCol="0" anchor="ctr" anchorCtr="0">
            <a:spAutoFit/>
          </a:bodyPr>
          <a:lstStyle/>
          <a:p>
            <a:pPr algn="r"/>
            <a:r>
              <a:rPr lang="en-GB" sz="1200" dirty="0">
                <a:solidFill>
                  <a:schemeClr val="bg1"/>
                </a:solidFill>
              </a:rPr>
              <a:t>liverpool.ac.uk/management</a:t>
            </a:r>
          </a:p>
        </p:txBody>
      </p:sp>
    </p:spTree>
    <p:extLst>
      <p:ext uri="{BB962C8B-B14F-4D97-AF65-F5344CB8AC3E}">
        <p14:creationId xmlns:p14="http://schemas.microsoft.com/office/powerpoint/2010/main" val="1777199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2_Title Slide">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5840D4-9D8E-493D-8F6F-CD74FF8A2B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19800" y="0"/>
            <a:ext cx="6172200" cy="6858000"/>
          </a:xfrm>
          <a:prstGeom prst="rect">
            <a:avLst/>
          </a:prstGeom>
        </p:spPr>
      </p:pic>
      <p:sp>
        <p:nvSpPr>
          <p:cNvPr id="22" name="Rectangle 21">
            <a:extLst>
              <a:ext uri="{FF2B5EF4-FFF2-40B4-BE49-F238E27FC236}">
                <a16:creationId xmlns:a16="http://schemas.microsoft.com/office/drawing/2014/main" id="{60F36FA7-44B0-48C0-938E-B81351FF2988}"/>
              </a:ext>
            </a:extLst>
          </p:cNvPr>
          <p:cNvSpPr/>
          <p:nvPr userDrawn="1"/>
        </p:nvSpPr>
        <p:spPr>
          <a:xfrm>
            <a:off x="6019800" y="0"/>
            <a:ext cx="6172200" cy="6858000"/>
          </a:xfrm>
          <a:prstGeom prst="rect">
            <a:avLst/>
          </a:prstGeom>
          <a:solidFill>
            <a:srgbClr val="212B5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8283128-E17D-44FE-AF12-78564B4104DD}"/>
              </a:ext>
            </a:extLst>
          </p:cNvPr>
          <p:cNvSpPr>
            <a:spLocks noGrp="1"/>
          </p:cNvSpPr>
          <p:nvPr>
            <p:ph type="ctrTitle" hasCustomPrompt="1"/>
          </p:nvPr>
        </p:nvSpPr>
        <p:spPr>
          <a:xfrm>
            <a:off x="838200" y="1122363"/>
            <a:ext cx="4635500" cy="2387600"/>
          </a:xfrm>
        </p:spPr>
        <p:txBody>
          <a:bodyPr anchor="b"/>
          <a:lstStyle>
            <a:lvl1pPr algn="l">
              <a:defRPr sz="6000" b="1">
                <a:solidFill>
                  <a:schemeClr val="bg1"/>
                </a:solidFill>
              </a:defRPr>
            </a:lvl1pPr>
          </a:lstStyle>
          <a:p>
            <a:r>
              <a:rPr lang="en-US" dirty="0"/>
              <a:t>HEADING</a:t>
            </a:r>
            <a:endParaRPr lang="en-GB" dirty="0"/>
          </a:p>
        </p:txBody>
      </p:sp>
      <p:sp>
        <p:nvSpPr>
          <p:cNvPr id="3" name="Subtitle 2">
            <a:extLst>
              <a:ext uri="{FF2B5EF4-FFF2-40B4-BE49-F238E27FC236}">
                <a16:creationId xmlns:a16="http://schemas.microsoft.com/office/drawing/2014/main" id="{D915B577-A8FF-40C8-A3CA-49A26EE694DA}"/>
              </a:ext>
            </a:extLst>
          </p:cNvPr>
          <p:cNvSpPr>
            <a:spLocks noGrp="1"/>
          </p:cNvSpPr>
          <p:nvPr>
            <p:ph type="subTitle" idx="1"/>
          </p:nvPr>
        </p:nvSpPr>
        <p:spPr>
          <a:xfrm>
            <a:off x="838200" y="3602038"/>
            <a:ext cx="46355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grpSp>
        <p:nvGrpSpPr>
          <p:cNvPr id="11" name="Group 10">
            <a:extLst>
              <a:ext uri="{FF2B5EF4-FFF2-40B4-BE49-F238E27FC236}">
                <a16:creationId xmlns:a16="http://schemas.microsoft.com/office/drawing/2014/main" id="{2F651DF9-76C1-42E5-BDE5-D894CDBA3106}"/>
              </a:ext>
            </a:extLst>
          </p:cNvPr>
          <p:cNvGrpSpPr/>
          <p:nvPr userDrawn="1"/>
        </p:nvGrpSpPr>
        <p:grpSpPr>
          <a:xfrm>
            <a:off x="838200" y="422856"/>
            <a:ext cx="10515600" cy="602146"/>
            <a:chOff x="838200" y="422856"/>
            <a:chExt cx="10515600" cy="602146"/>
          </a:xfrm>
        </p:grpSpPr>
        <p:pic>
          <p:nvPicPr>
            <p:cNvPr id="12" name="Picture 11">
              <a:extLst>
                <a:ext uri="{FF2B5EF4-FFF2-40B4-BE49-F238E27FC236}">
                  <a16:creationId xmlns:a16="http://schemas.microsoft.com/office/drawing/2014/main" id="{6862F15F-84E0-4337-8EB1-64A8866256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4700" y="521279"/>
              <a:ext cx="1689100" cy="405301"/>
            </a:xfrm>
            <a:prstGeom prst="rect">
              <a:avLst/>
            </a:prstGeom>
          </p:spPr>
        </p:pic>
        <p:pic>
          <p:nvPicPr>
            <p:cNvPr id="13" name="Picture 12">
              <a:extLst>
                <a:ext uri="{FF2B5EF4-FFF2-40B4-BE49-F238E27FC236}">
                  <a16:creationId xmlns:a16="http://schemas.microsoft.com/office/drawing/2014/main" id="{05F590FA-407F-4931-911E-E9AEE39A1D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422856"/>
              <a:ext cx="2356744" cy="602146"/>
            </a:xfrm>
            <a:prstGeom prst="rect">
              <a:avLst/>
            </a:prstGeom>
          </p:spPr>
        </p:pic>
      </p:grpSp>
      <p:grpSp>
        <p:nvGrpSpPr>
          <p:cNvPr id="28" name="Group 27">
            <a:extLst>
              <a:ext uri="{FF2B5EF4-FFF2-40B4-BE49-F238E27FC236}">
                <a16:creationId xmlns:a16="http://schemas.microsoft.com/office/drawing/2014/main" id="{A5D5668C-EEEC-4339-A7B2-1E649DB76610}"/>
              </a:ext>
            </a:extLst>
          </p:cNvPr>
          <p:cNvGrpSpPr/>
          <p:nvPr userDrawn="1"/>
        </p:nvGrpSpPr>
        <p:grpSpPr>
          <a:xfrm>
            <a:off x="838200" y="6167038"/>
            <a:ext cx="3486039" cy="465331"/>
            <a:chOff x="5671267" y="4881371"/>
            <a:chExt cx="3236339" cy="432000"/>
          </a:xfrm>
        </p:grpSpPr>
        <p:pic>
          <p:nvPicPr>
            <p:cNvPr id="29" name="Picture 28">
              <a:extLst>
                <a:ext uri="{FF2B5EF4-FFF2-40B4-BE49-F238E27FC236}">
                  <a16:creationId xmlns:a16="http://schemas.microsoft.com/office/drawing/2014/main" id="{F24353F8-A38D-45D7-B804-0DC8333209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46892" y="4953371"/>
              <a:ext cx="1060714" cy="360000"/>
            </a:xfrm>
            <a:prstGeom prst="rect">
              <a:avLst/>
            </a:prstGeom>
          </p:spPr>
        </p:pic>
        <p:pic>
          <p:nvPicPr>
            <p:cNvPr id="30" name="Picture 29">
              <a:extLst>
                <a:ext uri="{FF2B5EF4-FFF2-40B4-BE49-F238E27FC236}">
                  <a16:creationId xmlns:a16="http://schemas.microsoft.com/office/drawing/2014/main" id="{BD61A4A3-C338-4EE3-AF25-AB477507985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71267" y="4989371"/>
              <a:ext cx="1100048" cy="324000"/>
            </a:xfrm>
            <a:prstGeom prst="rect">
              <a:avLst/>
            </a:prstGeom>
          </p:spPr>
        </p:pic>
        <p:pic>
          <p:nvPicPr>
            <p:cNvPr id="31" name="Picture 30">
              <a:extLst>
                <a:ext uri="{FF2B5EF4-FFF2-40B4-BE49-F238E27FC236}">
                  <a16:creationId xmlns:a16="http://schemas.microsoft.com/office/drawing/2014/main" id="{026DD7AC-BDF9-4119-9B3B-1BEE24B0143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966528" y="4881371"/>
              <a:ext cx="685151" cy="432000"/>
            </a:xfrm>
            <a:prstGeom prst="rect">
              <a:avLst/>
            </a:prstGeom>
          </p:spPr>
        </p:pic>
      </p:grpSp>
      <p:sp>
        <p:nvSpPr>
          <p:cNvPr id="18" name="TextBox 17">
            <a:extLst>
              <a:ext uri="{FF2B5EF4-FFF2-40B4-BE49-F238E27FC236}">
                <a16:creationId xmlns:a16="http://schemas.microsoft.com/office/drawing/2014/main" id="{668DB434-0CA2-42AA-8CEF-9E35391B6346}"/>
              </a:ext>
            </a:extLst>
          </p:cNvPr>
          <p:cNvSpPr txBox="1"/>
          <p:nvPr userDrawn="1"/>
        </p:nvSpPr>
        <p:spPr>
          <a:xfrm>
            <a:off x="6631172" y="6401536"/>
            <a:ext cx="4722628" cy="184666"/>
          </a:xfrm>
          <a:prstGeom prst="rect">
            <a:avLst/>
          </a:prstGeom>
          <a:noFill/>
        </p:spPr>
        <p:txBody>
          <a:bodyPr wrap="square" lIns="0" tIns="0" rIns="0" bIns="0" rtlCol="0" anchor="ctr" anchorCtr="0">
            <a:spAutoFit/>
          </a:bodyPr>
          <a:lstStyle/>
          <a:p>
            <a:pPr algn="r"/>
            <a:r>
              <a:rPr lang="en-GB" sz="1200" dirty="0">
                <a:solidFill>
                  <a:schemeClr val="bg1"/>
                </a:solidFill>
              </a:rPr>
              <a:t>liverpool.ac.uk/management</a:t>
            </a:r>
          </a:p>
        </p:txBody>
      </p:sp>
    </p:spTree>
    <p:extLst>
      <p:ext uri="{BB962C8B-B14F-4D97-AF65-F5344CB8AC3E}">
        <p14:creationId xmlns:p14="http://schemas.microsoft.com/office/powerpoint/2010/main" val="3078466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1_Title Slide">
    <p:bg>
      <p:bgPr>
        <a:solidFill>
          <a:schemeClr val="accent3"/>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5840D4-9D8E-493D-8F6F-CD74FF8A2B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19800" y="0"/>
            <a:ext cx="6172200" cy="6858000"/>
          </a:xfrm>
          <a:prstGeom prst="rect">
            <a:avLst/>
          </a:prstGeom>
        </p:spPr>
      </p:pic>
      <p:sp>
        <p:nvSpPr>
          <p:cNvPr id="22" name="Rectangle 21">
            <a:extLst>
              <a:ext uri="{FF2B5EF4-FFF2-40B4-BE49-F238E27FC236}">
                <a16:creationId xmlns:a16="http://schemas.microsoft.com/office/drawing/2014/main" id="{60F36FA7-44B0-48C0-938E-B81351FF2988}"/>
              </a:ext>
            </a:extLst>
          </p:cNvPr>
          <p:cNvSpPr/>
          <p:nvPr userDrawn="1"/>
        </p:nvSpPr>
        <p:spPr>
          <a:xfrm>
            <a:off x="6019800" y="0"/>
            <a:ext cx="6172200" cy="6858000"/>
          </a:xfrm>
          <a:prstGeom prst="rect">
            <a:avLst/>
          </a:prstGeom>
          <a:solidFill>
            <a:srgbClr val="212B5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8283128-E17D-44FE-AF12-78564B4104DD}"/>
              </a:ext>
            </a:extLst>
          </p:cNvPr>
          <p:cNvSpPr>
            <a:spLocks noGrp="1"/>
          </p:cNvSpPr>
          <p:nvPr>
            <p:ph type="ctrTitle" hasCustomPrompt="1"/>
          </p:nvPr>
        </p:nvSpPr>
        <p:spPr>
          <a:xfrm>
            <a:off x="838200" y="1122363"/>
            <a:ext cx="4635500" cy="2387600"/>
          </a:xfrm>
        </p:spPr>
        <p:txBody>
          <a:bodyPr anchor="b"/>
          <a:lstStyle>
            <a:lvl1pPr algn="l">
              <a:defRPr sz="6000" b="1">
                <a:solidFill>
                  <a:schemeClr val="accent1"/>
                </a:solidFill>
              </a:defRPr>
            </a:lvl1pPr>
          </a:lstStyle>
          <a:p>
            <a:r>
              <a:rPr lang="en-US" dirty="0"/>
              <a:t>HEADING</a:t>
            </a:r>
            <a:endParaRPr lang="en-GB" dirty="0"/>
          </a:p>
        </p:txBody>
      </p:sp>
      <p:sp>
        <p:nvSpPr>
          <p:cNvPr id="3" name="Subtitle 2">
            <a:extLst>
              <a:ext uri="{FF2B5EF4-FFF2-40B4-BE49-F238E27FC236}">
                <a16:creationId xmlns:a16="http://schemas.microsoft.com/office/drawing/2014/main" id="{D915B577-A8FF-40C8-A3CA-49A26EE694DA}"/>
              </a:ext>
            </a:extLst>
          </p:cNvPr>
          <p:cNvSpPr>
            <a:spLocks noGrp="1"/>
          </p:cNvSpPr>
          <p:nvPr>
            <p:ph type="subTitle" idx="1"/>
          </p:nvPr>
        </p:nvSpPr>
        <p:spPr>
          <a:xfrm>
            <a:off x="838200" y="3602038"/>
            <a:ext cx="46355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grpSp>
        <p:nvGrpSpPr>
          <p:cNvPr id="11" name="Group 10">
            <a:extLst>
              <a:ext uri="{FF2B5EF4-FFF2-40B4-BE49-F238E27FC236}">
                <a16:creationId xmlns:a16="http://schemas.microsoft.com/office/drawing/2014/main" id="{2F651DF9-76C1-42E5-BDE5-D894CDBA3106}"/>
              </a:ext>
            </a:extLst>
          </p:cNvPr>
          <p:cNvGrpSpPr/>
          <p:nvPr userDrawn="1"/>
        </p:nvGrpSpPr>
        <p:grpSpPr>
          <a:xfrm>
            <a:off x="838200" y="422856"/>
            <a:ext cx="10515600" cy="602146"/>
            <a:chOff x="838200" y="422856"/>
            <a:chExt cx="10515600" cy="602146"/>
          </a:xfrm>
        </p:grpSpPr>
        <p:pic>
          <p:nvPicPr>
            <p:cNvPr id="12" name="Picture 11">
              <a:extLst>
                <a:ext uri="{FF2B5EF4-FFF2-40B4-BE49-F238E27FC236}">
                  <a16:creationId xmlns:a16="http://schemas.microsoft.com/office/drawing/2014/main" id="{6862F15F-84E0-4337-8EB1-64A8866256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4700" y="521279"/>
              <a:ext cx="1689100" cy="405301"/>
            </a:xfrm>
            <a:prstGeom prst="rect">
              <a:avLst/>
            </a:prstGeom>
          </p:spPr>
        </p:pic>
        <p:pic>
          <p:nvPicPr>
            <p:cNvPr id="13" name="Picture 12">
              <a:extLst>
                <a:ext uri="{FF2B5EF4-FFF2-40B4-BE49-F238E27FC236}">
                  <a16:creationId xmlns:a16="http://schemas.microsoft.com/office/drawing/2014/main" id="{05F590FA-407F-4931-911E-E9AEE39A1D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422856"/>
              <a:ext cx="2356744" cy="602146"/>
            </a:xfrm>
            <a:prstGeom prst="rect">
              <a:avLst/>
            </a:prstGeom>
          </p:spPr>
        </p:pic>
      </p:grpSp>
      <p:grpSp>
        <p:nvGrpSpPr>
          <p:cNvPr id="17" name="Group 16">
            <a:extLst>
              <a:ext uri="{FF2B5EF4-FFF2-40B4-BE49-F238E27FC236}">
                <a16:creationId xmlns:a16="http://schemas.microsoft.com/office/drawing/2014/main" id="{86FF1D95-3718-4947-91BE-3FA807F54E41}"/>
              </a:ext>
            </a:extLst>
          </p:cNvPr>
          <p:cNvGrpSpPr/>
          <p:nvPr userDrawn="1"/>
        </p:nvGrpSpPr>
        <p:grpSpPr>
          <a:xfrm>
            <a:off x="838200" y="6167038"/>
            <a:ext cx="3486039" cy="465331"/>
            <a:chOff x="5671267" y="4881371"/>
            <a:chExt cx="3236339" cy="432000"/>
          </a:xfrm>
        </p:grpSpPr>
        <p:pic>
          <p:nvPicPr>
            <p:cNvPr id="24" name="Picture 23">
              <a:extLst>
                <a:ext uri="{FF2B5EF4-FFF2-40B4-BE49-F238E27FC236}">
                  <a16:creationId xmlns:a16="http://schemas.microsoft.com/office/drawing/2014/main" id="{32AC08C2-CA4B-4042-BE82-0F522A3E3EA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46892" y="4953371"/>
              <a:ext cx="1060714" cy="360000"/>
            </a:xfrm>
            <a:prstGeom prst="rect">
              <a:avLst/>
            </a:prstGeom>
          </p:spPr>
        </p:pic>
        <p:pic>
          <p:nvPicPr>
            <p:cNvPr id="25" name="Picture 24">
              <a:extLst>
                <a:ext uri="{FF2B5EF4-FFF2-40B4-BE49-F238E27FC236}">
                  <a16:creationId xmlns:a16="http://schemas.microsoft.com/office/drawing/2014/main" id="{344B6A34-2452-4903-B430-E1AC24B4BF4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71267" y="4989371"/>
              <a:ext cx="1100048" cy="324000"/>
            </a:xfrm>
            <a:prstGeom prst="rect">
              <a:avLst/>
            </a:prstGeom>
          </p:spPr>
        </p:pic>
        <p:pic>
          <p:nvPicPr>
            <p:cNvPr id="26" name="Picture 25">
              <a:extLst>
                <a:ext uri="{FF2B5EF4-FFF2-40B4-BE49-F238E27FC236}">
                  <a16:creationId xmlns:a16="http://schemas.microsoft.com/office/drawing/2014/main" id="{AD1EEC44-040E-4495-ADDB-6473BD494004}"/>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966528" y="4881371"/>
              <a:ext cx="685151" cy="432000"/>
            </a:xfrm>
            <a:prstGeom prst="rect">
              <a:avLst/>
            </a:prstGeom>
          </p:spPr>
        </p:pic>
      </p:grpSp>
      <p:sp>
        <p:nvSpPr>
          <p:cNvPr id="18" name="TextBox 17">
            <a:extLst>
              <a:ext uri="{FF2B5EF4-FFF2-40B4-BE49-F238E27FC236}">
                <a16:creationId xmlns:a16="http://schemas.microsoft.com/office/drawing/2014/main" id="{2E7030EB-C8A7-464B-94FC-B6109CA50A35}"/>
              </a:ext>
            </a:extLst>
          </p:cNvPr>
          <p:cNvSpPr txBox="1"/>
          <p:nvPr userDrawn="1"/>
        </p:nvSpPr>
        <p:spPr>
          <a:xfrm>
            <a:off x="6631172" y="6401536"/>
            <a:ext cx="4722628" cy="184666"/>
          </a:xfrm>
          <a:prstGeom prst="rect">
            <a:avLst/>
          </a:prstGeom>
          <a:noFill/>
        </p:spPr>
        <p:txBody>
          <a:bodyPr wrap="square" lIns="0" tIns="0" rIns="0" bIns="0" rtlCol="0" anchor="ctr" anchorCtr="0">
            <a:spAutoFit/>
          </a:bodyPr>
          <a:lstStyle/>
          <a:p>
            <a:pPr algn="r"/>
            <a:r>
              <a:rPr lang="en-GB" sz="1200" dirty="0">
                <a:solidFill>
                  <a:schemeClr val="bg1"/>
                </a:solidFill>
              </a:rPr>
              <a:t>liverpool.ac.uk/management</a:t>
            </a:r>
          </a:p>
        </p:txBody>
      </p:sp>
    </p:spTree>
    <p:extLst>
      <p:ext uri="{BB962C8B-B14F-4D97-AF65-F5344CB8AC3E}">
        <p14:creationId xmlns:p14="http://schemas.microsoft.com/office/powerpoint/2010/main" val="1348663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4_Title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D6508C-4939-4EBB-ABBD-462BF439D8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5404770" cy="6858000"/>
          </a:xfrm>
          <a:prstGeom prst="rect">
            <a:avLst/>
          </a:prstGeom>
        </p:spPr>
      </p:pic>
      <p:sp>
        <p:nvSpPr>
          <p:cNvPr id="2" name="Title 1">
            <a:extLst>
              <a:ext uri="{FF2B5EF4-FFF2-40B4-BE49-F238E27FC236}">
                <a16:creationId xmlns:a16="http://schemas.microsoft.com/office/drawing/2014/main" id="{B8283128-E17D-44FE-AF12-78564B4104DD}"/>
              </a:ext>
            </a:extLst>
          </p:cNvPr>
          <p:cNvSpPr>
            <a:spLocks noGrp="1"/>
          </p:cNvSpPr>
          <p:nvPr>
            <p:ph type="ctrTitle" hasCustomPrompt="1"/>
          </p:nvPr>
        </p:nvSpPr>
        <p:spPr>
          <a:xfrm>
            <a:off x="838200" y="1122363"/>
            <a:ext cx="4635500" cy="1570437"/>
          </a:xfrm>
        </p:spPr>
        <p:txBody>
          <a:bodyPr anchor="b"/>
          <a:lstStyle>
            <a:lvl1pPr algn="l">
              <a:defRPr sz="6000" b="1">
                <a:solidFill>
                  <a:schemeClr val="bg1"/>
                </a:solidFill>
              </a:defRPr>
            </a:lvl1pPr>
          </a:lstStyle>
          <a:p>
            <a:r>
              <a:rPr lang="en-US" dirty="0"/>
              <a:t>HEADING</a:t>
            </a:r>
            <a:endParaRPr lang="en-GB" dirty="0"/>
          </a:p>
        </p:txBody>
      </p:sp>
      <p:sp>
        <p:nvSpPr>
          <p:cNvPr id="3" name="Subtitle 2">
            <a:extLst>
              <a:ext uri="{FF2B5EF4-FFF2-40B4-BE49-F238E27FC236}">
                <a16:creationId xmlns:a16="http://schemas.microsoft.com/office/drawing/2014/main" id="{D915B577-A8FF-40C8-A3CA-49A26EE694DA}"/>
              </a:ext>
            </a:extLst>
          </p:cNvPr>
          <p:cNvSpPr>
            <a:spLocks noGrp="1"/>
          </p:cNvSpPr>
          <p:nvPr>
            <p:ph type="subTitle" idx="1"/>
          </p:nvPr>
        </p:nvSpPr>
        <p:spPr>
          <a:xfrm>
            <a:off x="838200" y="2765779"/>
            <a:ext cx="4635500" cy="249202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grpSp>
        <p:nvGrpSpPr>
          <p:cNvPr id="11" name="Group 10">
            <a:extLst>
              <a:ext uri="{FF2B5EF4-FFF2-40B4-BE49-F238E27FC236}">
                <a16:creationId xmlns:a16="http://schemas.microsoft.com/office/drawing/2014/main" id="{2F651DF9-76C1-42E5-BDE5-D894CDBA3106}"/>
              </a:ext>
            </a:extLst>
          </p:cNvPr>
          <p:cNvGrpSpPr/>
          <p:nvPr userDrawn="1"/>
        </p:nvGrpSpPr>
        <p:grpSpPr>
          <a:xfrm>
            <a:off x="838200" y="422856"/>
            <a:ext cx="10515600" cy="602146"/>
            <a:chOff x="838200" y="422856"/>
            <a:chExt cx="10515600" cy="602146"/>
          </a:xfrm>
        </p:grpSpPr>
        <p:pic>
          <p:nvPicPr>
            <p:cNvPr id="12" name="Picture 11">
              <a:extLst>
                <a:ext uri="{FF2B5EF4-FFF2-40B4-BE49-F238E27FC236}">
                  <a16:creationId xmlns:a16="http://schemas.microsoft.com/office/drawing/2014/main" id="{6862F15F-84E0-4337-8EB1-64A8866256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4700" y="521279"/>
              <a:ext cx="1689100" cy="405301"/>
            </a:xfrm>
            <a:prstGeom prst="rect">
              <a:avLst/>
            </a:prstGeom>
          </p:spPr>
        </p:pic>
        <p:pic>
          <p:nvPicPr>
            <p:cNvPr id="13" name="Picture 12">
              <a:extLst>
                <a:ext uri="{FF2B5EF4-FFF2-40B4-BE49-F238E27FC236}">
                  <a16:creationId xmlns:a16="http://schemas.microsoft.com/office/drawing/2014/main" id="{05F590FA-407F-4931-911E-E9AEE39A1D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422856"/>
              <a:ext cx="2356744" cy="602146"/>
            </a:xfrm>
            <a:prstGeom prst="rect">
              <a:avLst/>
            </a:prstGeom>
          </p:spPr>
        </p:pic>
      </p:grpSp>
      <p:grpSp>
        <p:nvGrpSpPr>
          <p:cNvPr id="26" name="Group 25">
            <a:extLst>
              <a:ext uri="{FF2B5EF4-FFF2-40B4-BE49-F238E27FC236}">
                <a16:creationId xmlns:a16="http://schemas.microsoft.com/office/drawing/2014/main" id="{43112CDE-15C6-4ED9-BAC1-8150D95B5D67}"/>
              </a:ext>
            </a:extLst>
          </p:cNvPr>
          <p:cNvGrpSpPr/>
          <p:nvPr userDrawn="1"/>
        </p:nvGrpSpPr>
        <p:grpSpPr>
          <a:xfrm>
            <a:off x="838200" y="6167038"/>
            <a:ext cx="3486039" cy="465331"/>
            <a:chOff x="5671267" y="4881371"/>
            <a:chExt cx="3236339" cy="432000"/>
          </a:xfrm>
        </p:grpSpPr>
        <p:pic>
          <p:nvPicPr>
            <p:cNvPr id="27" name="Picture 26">
              <a:extLst>
                <a:ext uri="{FF2B5EF4-FFF2-40B4-BE49-F238E27FC236}">
                  <a16:creationId xmlns:a16="http://schemas.microsoft.com/office/drawing/2014/main" id="{08F76463-025D-40DE-99E6-EAD77E3F67F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46892" y="4953371"/>
              <a:ext cx="1060714" cy="360000"/>
            </a:xfrm>
            <a:prstGeom prst="rect">
              <a:avLst/>
            </a:prstGeom>
          </p:spPr>
        </p:pic>
        <p:pic>
          <p:nvPicPr>
            <p:cNvPr id="28" name="Picture 27">
              <a:extLst>
                <a:ext uri="{FF2B5EF4-FFF2-40B4-BE49-F238E27FC236}">
                  <a16:creationId xmlns:a16="http://schemas.microsoft.com/office/drawing/2014/main" id="{5ED7F382-A010-4BA4-BDCF-30B93394426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71267" y="4989371"/>
              <a:ext cx="1100048" cy="324000"/>
            </a:xfrm>
            <a:prstGeom prst="rect">
              <a:avLst/>
            </a:prstGeom>
          </p:spPr>
        </p:pic>
        <p:pic>
          <p:nvPicPr>
            <p:cNvPr id="29" name="Picture 28">
              <a:extLst>
                <a:ext uri="{FF2B5EF4-FFF2-40B4-BE49-F238E27FC236}">
                  <a16:creationId xmlns:a16="http://schemas.microsoft.com/office/drawing/2014/main" id="{F570F976-A278-4E09-AE6C-6FF97E0246D4}"/>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966528" y="4881371"/>
              <a:ext cx="685151" cy="432000"/>
            </a:xfrm>
            <a:prstGeom prst="rect">
              <a:avLst/>
            </a:prstGeom>
          </p:spPr>
        </p:pic>
      </p:grpSp>
      <p:sp>
        <p:nvSpPr>
          <p:cNvPr id="18" name="TextBox 17">
            <a:extLst>
              <a:ext uri="{FF2B5EF4-FFF2-40B4-BE49-F238E27FC236}">
                <a16:creationId xmlns:a16="http://schemas.microsoft.com/office/drawing/2014/main" id="{212020F4-A351-4986-BE63-E86B77CEC838}"/>
              </a:ext>
            </a:extLst>
          </p:cNvPr>
          <p:cNvSpPr txBox="1"/>
          <p:nvPr userDrawn="1"/>
        </p:nvSpPr>
        <p:spPr>
          <a:xfrm>
            <a:off x="6631172" y="6401536"/>
            <a:ext cx="4722628" cy="184666"/>
          </a:xfrm>
          <a:prstGeom prst="rect">
            <a:avLst/>
          </a:prstGeom>
          <a:noFill/>
        </p:spPr>
        <p:txBody>
          <a:bodyPr wrap="square" lIns="0" tIns="0" rIns="0" bIns="0" rtlCol="0" anchor="ctr" anchorCtr="0">
            <a:spAutoFit/>
          </a:bodyPr>
          <a:lstStyle/>
          <a:p>
            <a:pPr algn="r"/>
            <a:r>
              <a:rPr lang="en-GB" sz="1200" dirty="0">
                <a:solidFill>
                  <a:schemeClr val="bg1"/>
                </a:solidFill>
              </a:rPr>
              <a:t>liverpool.ac.uk/management</a:t>
            </a:r>
          </a:p>
        </p:txBody>
      </p:sp>
      <p:grpSp>
        <p:nvGrpSpPr>
          <p:cNvPr id="7" name="Group 6">
            <a:extLst>
              <a:ext uri="{FF2B5EF4-FFF2-40B4-BE49-F238E27FC236}">
                <a16:creationId xmlns:a16="http://schemas.microsoft.com/office/drawing/2014/main" id="{781DFD82-1F0C-A9AB-5A46-078340BD1D27}"/>
              </a:ext>
            </a:extLst>
          </p:cNvPr>
          <p:cNvGrpSpPr/>
          <p:nvPr userDrawn="1"/>
        </p:nvGrpSpPr>
        <p:grpSpPr>
          <a:xfrm>
            <a:off x="4723575" y="1717054"/>
            <a:ext cx="6617525" cy="4018583"/>
            <a:chOff x="4723575" y="1717054"/>
            <a:chExt cx="6617525" cy="4018583"/>
          </a:xfrm>
        </p:grpSpPr>
        <p:sp>
          <p:nvSpPr>
            <p:cNvPr id="9" name="TextBox 8">
              <a:extLst>
                <a:ext uri="{FF2B5EF4-FFF2-40B4-BE49-F238E27FC236}">
                  <a16:creationId xmlns:a16="http://schemas.microsoft.com/office/drawing/2014/main" id="{42DF3566-4996-1871-79F7-E9CC8EA3F79E}"/>
                </a:ext>
              </a:extLst>
            </p:cNvPr>
            <p:cNvSpPr txBox="1"/>
            <p:nvPr userDrawn="1"/>
          </p:nvSpPr>
          <p:spPr>
            <a:xfrm>
              <a:off x="6921306" y="1717054"/>
              <a:ext cx="4419794" cy="2825728"/>
            </a:xfrm>
            <a:prstGeom prst="rect">
              <a:avLst/>
            </a:prstGeom>
            <a:noFill/>
            <a:ln w="38100">
              <a:solidFill>
                <a:schemeClr val="bg1"/>
              </a:solidFill>
            </a:ln>
          </p:spPr>
          <p:txBody>
            <a:bodyPr wrap="square" lIns="360000" tIns="180000" rIns="360000" bIns="180000" rtlCol="0" anchor="ctr" anchorCtr="0">
              <a:spAutoFit/>
            </a:bodyPr>
            <a:lstStyle/>
            <a:p>
              <a:r>
                <a:rPr lang="en-GB" sz="4000" b="1" u="none" dirty="0">
                  <a:solidFill>
                    <a:schemeClr val="bg1"/>
                  </a:solidFill>
                </a:rPr>
                <a:t>UNIVERSITY OF LIVERPOOL MANAGEMENT SCHOOL</a:t>
              </a:r>
            </a:p>
          </p:txBody>
        </p:sp>
        <p:sp>
          <p:nvSpPr>
            <p:cNvPr id="10" name="TextBox 9">
              <a:extLst>
                <a:ext uri="{FF2B5EF4-FFF2-40B4-BE49-F238E27FC236}">
                  <a16:creationId xmlns:a16="http://schemas.microsoft.com/office/drawing/2014/main" id="{90034641-1C84-3733-9376-1317644A12C1}"/>
                </a:ext>
              </a:extLst>
            </p:cNvPr>
            <p:cNvSpPr txBox="1"/>
            <p:nvPr userDrawn="1"/>
          </p:nvSpPr>
          <p:spPr>
            <a:xfrm>
              <a:off x="4723575" y="4541125"/>
              <a:ext cx="5404771" cy="1194512"/>
            </a:xfrm>
            <a:prstGeom prst="rect">
              <a:avLst/>
            </a:prstGeom>
            <a:solidFill>
              <a:srgbClr val="212B58">
                <a:alpha val="50196"/>
              </a:srgbClr>
            </a:solidFill>
            <a:ln w="38100">
              <a:solidFill>
                <a:schemeClr val="bg1"/>
              </a:solidFill>
            </a:ln>
          </p:spPr>
          <p:txBody>
            <a:bodyPr wrap="square" lIns="360000" tIns="180000" rIns="360000" bIns="180000" rtlCol="0" anchor="ctr" anchorCtr="0">
              <a:spAutoFit/>
            </a:bodyPr>
            <a:lstStyle/>
            <a:p>
              <a:r>
                <a:rPr lang="en-GB" sz="1800" b="1" kern="1200" dirty="0">
                  <a:solidFill>
                    <a:schemeClr val="bg1"/>
                  </a:solidFill>
                  <a:effectLst/>
                  <a:latin typeface="+mn-lt"/>
                  <a:ea typeface="+mn-ea"/>
                  <a:cs typeface="+mn-cs"/>
                </a:rPr>
                <a:t>LEARNING TO MAKE A DIFFERENCE FROM AN ENTERPRISING AND VIBRANT WORLD MARITIME CITY OF CULTURE</a:t>
              </a:r>
              <a:endParaRPr lang="en-GB" sz="1800" kern="1200" dirty="0">
                <a:solidFill>
                  <a:schemeClr val="bg1"/>
                </a:solidFill>
                <a:effectLst/>
                <a:latin typeface="+mn-lt"/>
                <a:ea typeface="+mn-ea"/>
                <a:cs typeface="+mn-cs"/>
              </a:endParaRPr>
            </a:p>
          </p:txBody>
        </p:sp>
      </p:grpSp>
    </p:spTree>
    <p:extLst>
      <p:ext uri="{BB962C8B-B14F-4D97-AF65-F5344CB8AC3E}">
        <p14:creationId xmlns:p14="http://schemas.microsoft.com/office/powerpoint/2010/main" val="2658324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6_Title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D6508C-4939-4EBB-ABBD-462BF439D8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5404770" cy="6858000"/>
          </a:xfrm>
          <a:prstGeom prst="rect">
            <a:avLst/>
          </a:prstGeom>
        </p:spPr>
      </p:pic>
      <p:sp>
        <p:nvSpPr>
          <p:cNvPr id="2" name="Title 1">
            <a:extLst>
              <a:ext uri="{FF2B5EF4-FFF2-40B4-BE49-F238E27FC236}">
                <a16:creationId xmlns:a16="http://schemas.microsoft.com/office/drawing/2014/main" id="{B8283128-E17D-44FE-AF12-78564B4104DD}"/>
              </a:ext>
            </a:extLst>
          </p:cNvPr>
          <p:cNvSpPr>
            <a:spLocks noGrp="1"/>
          </p:cNvSpPr>
          <p:nvPr>
            <p:ph type="ctrTitle" hasCustomPrompt="1"/>
          </p:nvPr>
        </p:nvSpPr>
        <p:spPr>
          <a:xfrm>
            <a:off x="838200" y="1122363"/>
            <a:ext cx="10515600" cy="1570437"/>
          </a:xfrm>
        </p:spPr>
        <p:txBody>
          <a:bodyPr anchor="b"/>
          <a:lstStyle>
            <a:lvl1pPr algn="l">
              <a:defRPr sz="6000" b="1">
                <a:solidFill>
                  <a:schemeClr val="bg1"/>
                </a:solidFill>
              </a:defRPr>
            </a:lvl1pPr>
          </a:lstStyle>
          <a:p>
            <a:r>
              <a:rPr lang="en-US" dirty="0"/>
              <a:t>HEADING</a:t>
            </a:r>
            <a:endParaRPr lang="en-GB" dirty="0"/>
          </a:p>
        </p:txBody>
      </p:sp>
      <p:sp>
        <p:nvSpPr>
          <p:cNvPr id="3" name="Subtitle 2">
            <a:extLst>
              <a:ext uri="{FF2B5EF4-FFF2-40B4-BE49-F238E27FC236}">
                <a16:creationId xmlns:a16="http://schemas.microsoft.com/office/drawing/2014/main" id="{D915B577-A8FF-40C8-A3CA-49A26EE694DA}"/>
              </a:ext>
            </a:extLst>
          </p:cNvPr>
          <p:cNvSpPr>
            <a:spLocks noGrp="1"/>
          </p:cNvSpPr>
          <p:nvPr>
            <p:ph type="subTitle" idx="1"/>
          </p:nvPr>
        </p:nvSpPr>
        <p:spPr>
          <a:xfrm>
            <a:off x="838200" y="2765779"/>
            <a:ext cx="10515600" cy="249202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grpSp>
        <p:nvGrpSpPr>
          <p:cNvPr id="11" name="Group 10">
            <a:extLst>
              <a:ext uri="{FF2B5EF4-FFF2-40B4-BE49-F238E27FC236}">
                <a16:creationId xmlns:a16="http://schemas.microsoft.com/office/drawing/2014/main" id="{2F651DF9-76C1-42E5-BDE5-D894CDBA3106}"/>
              </a:ext>
            </a:extLst>
          </p:cNvPr>
          <p:cNvGrpSpPr/>
          <p:nvPr userDrawn="1"/>
        </p:nvGrpSpPr>
        <p:grpSpPr>
          <a:xfrm>
            <a:off x="838200" y="422856"/>
            <a:ext cx="10515600" cy="602146"/>
            <a:chOff x="838200" y="422856"/>
            <a:chExt cx="10515600" cy="602146"/>
          </a:xfrm>
        </p:grpSpPr>
        <p:pic>
          <p:nvPicPr>
            <p:cNvPr id="12" name="Picture 11">
              <a:extLst>
                <a:ext uri="{FF2B5EF4-FFF2-40B4-BE49-F238E27FC236}">
                  <a16:creationId xmlns:a16="http://schemas.microsoft.com/office/drawing/2014/main" id="{6862F15F-84E0-4337-8EB1-64A8866256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4700" y="521279"/>
              <a:ext cx="1689100" cy="405301"/>
            </a:xfrm>
            <a:prstGeom prst="rect">
              <a:avLst/>
            </a:prstGeom>
          </p:spPr>
        </p:pic>
        <p:pic>
          <p:nvPicPr>
            <p:cNvPr id="13" name="Picture 12">
              <a:extLst>
                <a:ext uri="{FF2B5EF4-FFF2-40B4-BE49-F238E27FC236}">
                  <a16:creationId xmlns:a16="http://schemas.microsoft.com/office/drawing/2014/main" id="{05F590FA-407F-4931-911E-E9AEE39A1D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422856"/>
              <a:ext cx="2356744" cy="602146"/>
            </a:xfrm>
            <a:prstGeom prst="rect">
              <a:avLst/>
            </a:prstGeom>
          </p:spPr>
        </p:pic>
      </p:grpSp>
      <p:grpSp>
        <p:nvGrpSpPr>
          <p:cNvPr id="18" name="Group 17">
            <a:extLst>
              <a:ext uri="{FF2B5EF4-FFF2-40B4-BE49-F238E27FC236}">
                <a16:creationId xmlns:a16="http://schemas.microsoft.com/office/drawing/2014/main" id="{ADB6A846-3391-4DFB-A941-8038AE027CE0}"/>
              </a:ext>
            </a:extLst>
          </p:cNvPr>
          <p:cNvGrpSpPr/>
          <p:nvPr userDrawn="1"/>
        </p:nvGrpSpPr>
        <p:grpSpPr>
          <a:xfrm>
            <a:off x="838200" y="6167038"/>
            <a:ext cx="3486039" cy="465331"/>
            <a:chOff x="5671267" y="4881371"/>
            <a:chExt cx="3236339" cy="432000"/>
          </a:xfrm>
        </p:grpSpPr>
        <p:pic>
          <p:nvPicPr>
            <p:cNvPr id="19" name="Picture 18">
              <a:extLst>
                <a:ext uri="{FF2B5EF4-FFF2-40B4-BE49-F238E27FC236}">
                  <a16:creationId xmlns:a16="http://schemas.microsoft.com/office/drawing/2014/main" id="{B695CE2B-D404-44B9-BCE2-18EDF795AEA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46892" y="4953371"/>
              <a:ext cx="1060714" cy="360000"/>
            </a:xfrm>
            <a:prstGeom prst="rect">
              <a:avLst/>
            </a:prstGeom>
          </p:spPr>
        </p:pic>
        <p:pic>
          <p:nvPicPr>
            <p:cNvPr id="20" name="Picture 19">
              <a:extLst>
                <a:ext uri="{FF2B5EF4-FFF2-40B4-BE49-F238E27FC236}">
                  <a16:creationId xmlns:a16="http://schemas.microsoft.com/office/drawing/2014/main" id="{B57F3399-1437-4C3F-8100-4B4CE01239D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71267" y="4989371"/>
              <a:ext cx="1100048" cy="324000"/>
            </a:xfrm>
            <a:prstGeom prst="rect">
              <a:avLst/>
            </a:prstGeom>
          </p:spPr>
        </p:pic>
        <p:pic>
          <p:nvPicPr>
            <p:cNvPr id="21" name="Picture 20">
              <a:extLst>
                <a:ext uri="{FF2B5EF4-FFF2-40B4-BE49-F238E27FC236}">
                  <a16:creationId xmlns:a16="http://schemas.microsoft.com/office/drawing/2014/main" id="{56EE80FA-2616-4C58-A31B-CDEECBB364C8}"/>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966528" y="4881371"/>
              <a:ext cx="685151" cy="432000"/>
            </a:xfrm>
            <a:prstGeom prst="rect">
              <a:avLst/>
            </a:prstGeom>
          </p:spPr>
        </p:pic>
      </p:grpSp>
      <p:sp>
        <p:nvSpPr>
          <p:cNvPr id="15" name="TextBox 14">
            <a:extLst>
              <a:ext uri="{FF2B5EF4-FFF2-40B4-BE49-F238E27FC236}">
                <a16:creationId xmlns:a16="http://schemas.microsoft.com/office/drawing/2014/main" id="{4DC0381A-2664-4790-8F9B-8986531B6428}"/>
              </a:ext>
            </a:extLst>
          </p:cNvPr>
          <p:cNvSpPr txBox="1"/>
          <p:nvPr userDrawn="1"/>
        </p:nvSpPr>
        <p:spPr>
          <a:xfrm>
            <a:off x="6631172" y="6401536"/>
            <a:ext cx="4722628" cy="184666"/>
          </a:xfrm>
          <a:prstGeom prst="rect">
            <a:avLst/>
          </a:prstGeom>
          <a:noFill/>
        </p:spPr>
        <p:txBody>
          <a:bodyPr wrap="square" lIns="0" tIns="0" rIns="0" bIns="0" rtlCol="0" anchor="ctr" anchorCtr="0">
            <a:spAutoFit/>
          </a:bodyPr>
          <a:lstStyle/>
          <a:p>
            <a:pPr algn="r"/>
            <a:r>
              <a:rPr lang="en-GB" sz="1200" dirty="0">
                <a:solidFill>
                  <a:schemeClr val="bg1"/>
                </a:solidFill>
              </a:rPr>
              <a:t>liverpool.ac.uk/management</a:t>
            </a:r>
          </a:p>
        </p:txBody>
      </p:sp>
    </p:spTree>
    <p:extLst>
      <p:ext uri="{BB962C8B-B14F-4D97-AF65-F5344CB8AC3E}">
        <p14:creationId xmlns:p14="http://schemas.microsoft.com/office/powerpoint/2010/main" val="4041434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D6508C-4939-4EBB-ABBD-462BF439D8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5404770" cy="6858000"/>
          </a:xfrm>
          <a:prstGeom prst="rect">
            <a:avLst/>
          </a:prstGeom>
        </p:spPr>
      </p:pic>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grpSp>
        <p:nvGrpSpPr>
          <p:cNvPr id="11" name="Group 10">
            <a:extLst>
              <a:ext uri="{FF2B5EF4-FFF2-40B4-BE49-F238E27FC236}">
                <a16:creationId xmlns:a16="http://schemas.microsoft.com/office/drawing/2014/main" id="{2F651DF9-76C1-42E5-BDE5-D894CDBA3106}"/>
              </a:ext>
            </a:extLst>
          </p:cNvPr>
          <p:cNvGrpSpPr/>
          <p:nvPr userDrawn="1"/>
        </p:nvGrpSpPr>
        <p:grpSpPr>
          <a:xfrm>
            <a:off x="838200" y="422856"/>
            <a:ext cx="10515600" cy="602146"/>
            <a:chOff x="838200" y="422856"/>
            <a:chExt cx="10515600" cy="602146"/>
          </a:xfrm>
        </p:grpSpPr>
        <p:pic>
          <p:nvPicPr>
            <p:cNvPr id="12" name="Picture 11">
              <a:extLst>
                <a:ext uri="{FF2B5EF4-FFF2-40B4-BE49-F238E27FC236}">
                  <a16:creationId xmlns:a16="http://schemas.microsoft.com/office/drawing/2014/main" id="{6862F15F-84E0-4337-8EB1-64A8866256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4700" y="521279"/>
              <a:ext cx="1689100" cy="405301"/>
            </a:xfrm>
            <a:prstGeom prst="rect">
              <a:avLst/>
            </a:prstGeom>
          </p:spPr>
        </p:pic>
        <p:pic>
          <p:nvPicPr>
            <p:cNvPr id="13" name="Picture 12">
              <a:extLst>
                <a:ext uri="{FF2B5EF4-FFF2-40B4-BE49-F238E27FC236}">
                  <a16:creationId xmlns:a16="http://schemas.microsoft.com/office/drawing/2014/main" id="{05F590FA-407F-4931-911E-E9AEE39A1D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422856"/>
              <a:ext cx="2356744" cy="602146"/>
            </a:xfrm>
            <a:prstGeom prst="rect">
              <a:avLst/>
            </a:prstGeom>
          </p:spPr>
        </p:pic>
      </p:grpSp>
      <p:grpSp>
        <p:nvGrpSpPr>
          <p:cNvPr id="22" name="Group 21">
            <a:extLst>
              <a:ext uri="{FF2B5EF4-FFF2-40B4-BE49-F238E27FC236}">
                <a16:creationId xmlns:a16="http://schemas.microsoft.com/office/drawing/2014/main" id="{11DFB32A-74DE-48AC-ABCF-72C7FC8E6489}"/>
              </a:ext>
            </a:extLst>
          </p:cNvPr>
          <p:cNvGrpSpPr/>
          <p:nvPr userDrawn="1"/>
        </p:nvGrpSpPr>
        <p:grpSpPr>
          <a:xfrm>
            <a:off x="838200" y="6167038"/>
            <a:ext cx="3486039" cy="465331"/>
            <a:chOff x="5671267" y="4881371"/>
            <a:chExt cx="3236339" cy="432000"/>
          </a:xfrm>
        </p:grpSpPr>
        <p:pic>
          <p:nvPicPr>
            <p:cNvPr id="26" name="Picture 25">
              <a:extLst>
                <a:ext uri="{FF2B5EF4-FFF2-40B4-BE49-F238E27FC236}">
                  <a16:creationId xmlns:a16="http://schemas.microsoft.com/office/drawing/2014/main" id="{0B319F8F-69DA-44DF-A9B6-5F95055AE8A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46892" y="4953371"/>
              <a:ext cx="1060714" cy="360000"/>
            </a:xfrm>
            <a:prstGeom prst="rect">
              <a:avLst/>
            </a:prstGeom>
          </p:spPr>
        </p:pic>
        <p:pic>
          <p:nvPicPr>
            <p:cNvPr id="27" name="Picture 26">
              <a:extLst>
                <a:ext uri="{FF2B5EF4-FFF2-40B4-BE49-F238E27FC236}">
                  <a16:creationId xmlns:a16="http://schemas.microsoft.com/office/drawing/2014/main" id="{84E8EDA2-7EF5-4C29-9B80-7A9E915252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71267" y="4989371"/>
              <a:ext cx="1100048" cy="324000"/>
            </a:xfrm>
            <a:prstGeom prst="rect">
              <a:avLst/>
            </a:prstGeom>
          </p:spPr>
        </p:pic>
        <p:pic>
          <p:nvPicPr>
            <p:cNvPr id="28" name="Picture 27">
              <a:extLst>
                <a:ext uri="{FF2B5EF4-FFF2-40B4-BE49-F238E27FC236}">
                  <a16:creationId xmlns:a16="http://schemas.microsoft.com/office/drawing/2014/main" id="{E383652E-CB1F-4D26-B358-726BC273AC7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966528" y="4881371"/>
              <a:ext cx="685151" cy="432000"/>
            </a:xfrm>
            <a:prstGeom prst="rect">
              <a:avLst/>
            </a:prstGeom>
          </p:spPr>
        </p:pic>
      </p:grpSp>
      <p:sp>
        <p:nvSpPr>
          <p:cNvPr id="16" name="TextBox 15">
            <a:extLst>
              <a:ext uri="{FF2B5EF4-FFF2-40B4-BE49-F238E27FC236}">
                <a16:creationId xmlns:a16="http://schemas.microsoft.com/office/drawing/2014/main" id="{A4F6F064-040A-4BA5-818D-469FFB48A00C}"/>
              </a:ext>
            </a:extLst>
          </p:cNvPr>
          <p:cNvSpPr txBox="1"/>
          <p:nvPr userDrawn="1"/>
        </p:nvSpPr>
        <p:spPr>
          <a:xfrm>
            <a:off x="6631172" y="6401536"/>
            <a:ext cx="4722628" cy="184666"/>
          </a:xfrm>
          <a:prstGeom prst="rect">
            <a:avLst/>
          </a:prstGeom>
          <a:noFill/>
        </p:spPr>
        <p:txBody>
          <a:bodyPr wrap="square" lIns="0" tIns="0" rIns="0" bIns="0" rtlCol="0" anchor="ctr" anchorCtr="0">
            <a:spAutoFit/>
          </a:bodyPr>
          <a:lstStyle/>
          <a:p>
            <a:pPr algn="r"/>
            <a:r>
              <a:rPr lang="en-GB" sz="1200" dirty="0">
                <a:solidFill>
                  <a:schemeClr val="bg1"/>
                </a:solidFill>
              </a:rPr>
              <a:t>liverpool.ac.uk/management</a:t>
            </a:r>
          </a:p>
        </p:txBody>
      </p:sp>
      <p:grpSp>
        <p:nvGrpSpPr>
          <p:cNvPr id="9" name="Group 8">
            <a:extLst>
              <a:ext uri="{FF2B5EF4-FFF2-40B4-BE49-F238E27FC236}">
                <a16:creationId xmlns:a16="http://schemas.microsoft.com/office/drawing/2014/main" id="{FE868755-0444-C063-3BB9-B5797F62688E}"/>
              </a:ext>
            </a:extLst>
          </p:cNvPr>
          <p:cNvGrpSpPr/>
          <p:nvPr userDrawn="1"/>
        </p:nvGrpSpPr>
        <p:grpSpPr>
          <a:xfrm>
            <a:off x="1524920" y="2049255"/>
            <a:ext cx="9828879" cy="2798036"/>
            <a:chOff x="1524920" y="2049255"/>
            <a:chExt cx="9828879" cy="2798036"/>
          </a:xfrm>
        </p:grpSpPr>
        <p:sp>
          <p:nvSpPr>
            <p:cNvPr id="10" name="TextBox 9">
              <a:extLst>
                <a:ext uri="{FF2B5EF4-FFF2-40B4-BE49-F238E27FC236}">
                  <a16:creationId xmlns:a16="http://schemas.microsoft.com/office/drawing/2014/main" id="{9093857C-82CD-CE7E-A87F-9ADEA9794056}"/>
                </a:ext>
              </a:extLst>
            </p:cNvPr>
            <p:cNvSpPr txBox="1"/>
            <p:nvPr userDrawn="1"/>
          </p:nvSpPr>
          <p:spPr>
            <a:xfrm>
              <a:off x="1524920" y="2049255"/>
              <a:ext cx="7759700" cy="1594622"/>
            </a:xfrm>
            <a:prstGeom prst="rect">
              <a:avLst/>
            </a:prstGeom>
            <a:noFill/>
            <a:ln w="38100">
              <a:solidFill>
                <a:schemeClr val="bg1"/>
              </a:solidFill>
            </a:ln>
          </p:spPr>
          <p:txBody>
            <a:bodyPr wrap="square" lIns="360000" tIns="180000" rIns="360000" bIns="180000" rtlCol="0" anchor="ctr" anchorCtr="0">
              <a:spAutoFit/>
            </a:bodyPr>
            <a:lstStyle/>
            <a:p>
              <a:r>
                <a:rPr lang="en-GB" sz="4000" b="1" u="none" dirty="0">
                  <a:solidFill>
                    <a:schemeClr val="bg1"/>
                  </a:solidFill>
                </a:rPr>
                <a:t>UNIVERSITY OF LIVERPOOL MANAGEMENT SCHOOL</a:t>
              </a:r>
            </a:p>
          </p:txBody>
        </p:sp>
        <p:sp>
          <p:nvSpPr>
            <p:cNvPr id="14" name="TextBox 13">
              <a:extLst>
                <a:ext uri="{FF2B5EF4-FFF2-40B4-BE49-F238E27FC236}">
                  <a16:creationId xmlns:a16="http://schemas.microsoft.com/office/drawing/2014/main" id="{DF6F23CB-FB13-C93F-7A36-D9EC956958A0}"/>
                </a:ext>
              </a:extLst>
            </p:cNvPr>
            <p:cNvSpPr txBox="1"/>
            <p:nvPr userDrawn="1"/>
          </p:nvSpPr>
          <p:spPr>
            <a:xfrm>
              <a:off x="6288656" y="3652779"/>
              <a:ext cx="5065143" cy="1194512"/>
            </a:xfrm>
            <a:prstGeom prst="rect">
              <a:avLst/>
            </a:prstGeom>
            <a:solidFill>
              <a:srgbClr val="212B58">
                <a:alpha val="50196"/>
              </a:srgbClr>
            </a:solidFill>
            <a:ln w="38100">
              <a:solidFill>
                <a:schemeClr val="bg1"/>
              </a:solidFill>
            </a:ln>
          </p:spPr>
          <p:txBody>
            <a:bodyPr wrap="square" lIns="360000" tIns="180000" rIns="360000" bIns="180000" rtlCol="0" anchor="ctr" anchorCtr="0">
              <a:spAutoFit/>
            </a:bodyPr>
            <a:lstStyle/>
            <a:p>
              <a:r>
                <a:rPr lang="en-GB" sz="1800" b="1" kern="1200" dirty="0">
                  <a:solidFill>
                    <a:schemeClr val="bg1"/>
                  </a:solidFill>
                  <a:effectLst/>
                  <a:latin typeface="+mn-lt"/>
                  <a:ea typeface="+mn-ea"/>
                  <a:cs typeface="+mn-cs"/>
                </a:rPr>
                <a:t>LEARNING TO MAKE A DIFFERENCE FROM AN ENTERPRISING AND VIBRANT WORLD MARITIME CITY OF CULTURE</a:t>
              </a:r>
              <a:endParaRPr lang="en-GB" sz="1800" kern="1200" dirty="0">
                <a:solidFill>
                  <a:schemeClr val="bg1"/>
                </a:solidFill>
                <a:effectLst/>
                <a:latin typeface="+mn-lt"/>
                <a:ea typeface="+mn-ea"/>
                <a:cs typeface="+mn-cs"/>
              </a:endParaRPr>
            </a:p>
          </p:txBody>
        </p:sp>
      </p:grpSp>
    </p:spTree>
    <p:extLst>
      <p:ext uri="{BB962C8B-B14F-4D97-AF65-F5344CB8AC3E}">
        <p14:creationId xmlns:p14="http://schemas.microsoft.com/office/powerpoint/2010/main" val="2350981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3_Title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E8CAF-A013-490E-84D3-B99C8CBD6E5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19800" y="0"/>
            <a:ext cx="6172200" cy="6858000"/>
          </a:xfrm>
          <a:prstGeom prst="rect">
            <a:avLst/>
          </a:prstGeom>
        </p:spPr>
      </p:pic>
      <p:sp>
        <p:nvSpPr>
          <p:cNvPr id="22" name="Rectangle 21">
            <a:extLst>
              <a:ext uri="{FF2B5EF4-FFF2-40B4-BE49-F238E27FC236}">
                <a16:creationId xmlns:a16="http://schemas.microsoft.com/office/drawing/2014/main" id="{60F36FA7-44B0-48C0-938E-B81351FF2988}"/>
              </a:ext>
            </a:extLst>
          </p:cNvPr>
          <p:cNvSpPr/>
          <p:nvPr userDrawn="1"/>
        </p:nvSpPr>
        <p:spPr>
          <a:xfrm>
            <a:off x="6019800" y="0"/>
            <a:ext cx="6172200" cy="6858000"/>
          </a:xfrm>
          <a:prstGeom prst="rect">
            <a:avLst/>
          </a:prstGeom>
          <a:solidFill>
            <a:srgbClr val="212B5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283128-E17D-44FE-AF12-78564B4104DD}"/>
              </a:ext>
            </a:extLst>
          </p:cNvPr>
          <p:cNvSpPr>
            <a:spLocks noGrp="1"/>
          </p:cNvSpPr>
          <p:nvPr>
            <p:ph type="ctrTitle" hasCustomPrompt="1"/>
          </p:nvPr>
        </p:nvSpPr>
        <p:spPr>
          <a:xfrm>
            <a:off x="838200" y="1122363"/>
            <a:ext cx="4635500" cy="2387600"/>
          </a:xfrm>
        </p:spPr>
        <p:txBody>
          <a:bodyPr anchor="b"/>
          <a:lstStyle>
            <a:lvl1pPr algn="l">
              <a:defRPr sz="6000" b="1">
                <a:solidFill>
                  <a:schemeClr val="bg1"/>
                </a:solidFill>
              </a:defRPr>
            </a:lvl1pPr>
          </a:lstStyle>
          <a:p>
            <a:r>
              <a:rPr lang="en-US" dirty="0"/>
              <a:t>HEADING</a:t>
            </a:r>
            <a:endParaRPr lang="en-GB" dirty="0"/>
          </a:p>
        </p:txBody>
      </p:sp>
      <p:sp>
        <p:nvSpPr>
          <p:cNvPr id="3" name="Subtitle 2">
            <a:extLst>
              <a:ext uri="{FF2B5EF4-FFF2-40B4-BE49-F238E27FC236}">
                <a16:creationId xmlns:a16="http://schemas.microsoft.com/office/drawing/2014/main" id="{D915B577-A8FF-40C8-A3CA-49A26EE694DA}"/>
              </a:ext>
            </a:extLst>
          </p:cNvPr>
          <p:cNvSpPr>
            <a:spLocks noGrp="1"/>
          </p:cNvSpPr>
          <p:nvPr>
            <p:ph type="subTitle" idx="1"/>
          </p:nvPr>
        </p:nvSpPr>
        <p:spPr>
          <a:xfrm>
            <a:off x="838200" y="3602038"/>
            <a:ext cx="46355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grpSp>
        <p:nvGrpSpPr>
          <p:cNvPr id="11" name="Group 10">
            <a:extLst>
              <a:ext uri="{FF2B5EF4-FFF2-40B4-BE49-F238E27FC236}">
                <a16:creationId xmlns:a16="http://schemas.microsoft.com/office/drawing/2014/main" id="{2F651DF9-76C1-42E5-BDE5-D894CDBA3106}"/>
              </a:ext>
            </a:extLst>
          </p:cNvPr>
          <p:cNvGrpSpPr/>
          <p:nvPr userDrawn="1"/>
        </p:nvGrpSpPr>
        <p:grpSpPr>
          <a:xfrm>
            <a:off x="838200" y="422856"/>
            <a:ext cx="10515600" cy="602146"/>
            <a:chOff x="838200" y="422856"/>
            <a:chExt cx="10515600" cy="602146"/>
          </a:xfrm>
        </p:grpSpPr>
        <p:pic>
          <p:nvPicPr>
            <p:cNvPr id="12" name="Picture 11">
              <a:extLst>
                <a:ext uri="{FF2B5EF4-FFF2-40B4-BE49-F238E27FC236}">
                  <a16:creationId xmlns:a16="http://schemas.microsoft.com/office/drawing/2014/main" id="{6862F15F-84E0-4337-8EB1-64A8866256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4700" y="521279"/>
              <a:ext cx="1689100" cy="405301"/>
            </a:xfrm>
            <a:prstGeom prst="rect">
              <a:avLst/>
            </a:prstGeom>
          </p:spPr>
        </p:pic>
        <p:pic>
          <p:nvPicPr>
            <p:cNvPr id="13" name="Picture 12">
              <a:extLst>
                <a:ext uri="{FF2B5EF4-FFF2-40B4-BE49-F238E27FC236}">
                  <a16:creationId xmlns:a16="http://schemas.microsoft.com/office/drawing/2014/main" id="{05F590FA-407F-4931-911E-E9AEE39A1D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422856"/>
              <a:ext cx="2356744" cy="602146"/>
            </a:xfrm>
            <a:prstGeom prst="rect">
              <a:avLst/>
            </a:prstGeom>
          </p:spPr>
        </p:pic>
      </p:grpSp>
      <p:grpSp>
        <p:nvGrpSpPr>
          <p:cNvPr id="28" name="Group 27">
            <a:extLst>
              <a:ext uri="{FF2B5EF4-FFF2-40B4-BE49-F238E27FC236}">
                <a16:creationId xmlns:a16="http://schemas.microsoft.com/office/drawing/2014/main" id="{A5D5668C-EEEC-4339-A7B2-1E649DB76610}"/>
              </a:ext>
            </a:extLst>
          </p:cNvPr>
          <p:cNvGrpSpPr/>
          <p:nvPr userDrawn="1"/>
        </p:nvGrpSpPr>
        <p:grpSpPr>
          <a:xfrm>
            <a:off x="838200" y="6167038"/>
            <a:ext cx="3486039" cy="465331"/>
            <a:chOff x="5671267" y="4881371"/>
            <a:chExt cx="3236339" cy="432000"/>
          </a:xfrm>
        </p:grpSpPr>
        <p:pic>
          <p:nvPicPr>
            <p:cNvPr id="29" name="Picture 28">
              <a:extLst>
                <a:ext uri="{FF2B5EF4-FFF2-40B4-BE49-F238E27FC236}">
                  <a16:creationId xmlns:a16="http://schemas.microsoft.com/office/drawing/2014/main" id="{F24353F8-A38D-45D7-B804-0DC8333209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46892" y="4953371"/>
              <a:ext cx="1060714" cy="360000"/>
            </a:xfrm>
            <a:prstGeom prst="rect">
              <a:avLst/>
            </a:prstGeom>
          </p:spPr>
        </p:pic>
        <p:pic>
          <p:nvPicPr>
            <p:cNvPr id="30" name="Picture 29">
              <a:extLst>
                <a:ext uri="{FF2B5EF4-FFF2-40B4-BE49-F238E27FC236}">
                  <a16:creationId xmlns:a16="http://schemas.microsoft.com/office/drawing/2014/main" id="{BD61A4A3-C338-4EE3-AF25-AB477507985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71267" y="4989371"/>
              <a:ext cx="1100048" cy="324000"/>
            </a:xfrm>
            <a:prstGeom prst="rect">
              <a:avLst/>
            </a:prstGeom>
          </p:spPr>
        </p:pic>
        <p:pic>
          <p:nvPicPr>
            <p:cNvPr id="31" name="Picture 30">
              <a:extLst>
                <a:ext uri="{FF2B5EF4-FFF2-40B4-BE49-F238E27FC236}">
                  <a16:creationId xmlns:a16="http://schemas.microsoft.com/office/drawing/2014/main" id="{026DD7AC-BDF9-4119-9B3B-1BEE24B0143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966528" y="4881371"/>
              <a:ext cx="685151" cy="432000"/>
            </a:xfrm>
            <a:prstGeom prst="rect">
              <a:avLst/>
            </a:prstGeom>
          </p:spPr>
        </p:pic>
      </p:grpSp>
      <p:sp>
        <p:nvSpPr>
          <p:cNvPr id="18" name="TextBox 17">
            <a:extLst>
              <a:ext uri="{FF2B5EF4-FFF2-40B4-BE49-F238E27FC236}">
                <a16:creationId xmlns:a16="http://schemas.microsoft.com/office/drawing/2014/main" id="{668DB434-0CA2-42AA-8CEF-9E35391B6346}"/>
              </a:ext>
            </a:extLst>
          </p:cNvPr>
          <p:cNvSpPr txBox="1"/>
          <p:nvPr userDrawn="1"/>
        </p:nvSpPr>
        <p:spPr>
          <a:xfrm>
            <a:off x="6631172" y="6401536"/>
            <a:ext cx="4722628" cy="184666"/>
          </a:xfrm>
          <a:prstGeom prst="rect">
            <a:avLst/>
          </a:prstGeom>
          <a:noFill/>
        </p:spPr>
        <p:txBody>
          <a:bodyPr wrap="square" lIns="0" tIns="0" rIns="0" bIns="0" rtlCol="0" anchor="ctr" anchorCtr="0">
            <a:spAutoFit/>
          </a:bodyPr>
          <a:lstStyle/>
          <a:p>
            <a:pPr algn="r"/>
            <a:r>
              <a:rPr lang="en-GB" sz="1200" dirty="0">
                <a:solidFill>
                  <a:schemeClr val="bg1"/>
                </a:solidFill>
              </a:rPr>
              <a:t>liverpool.ac.uk/management</a:t>
            </a:r>
          </a:p>
        </p:txBody>
      </p:sp>
    </p:spTree>
    <p:extLst>
      <p:ext uri="{BB962C8B-B14F-4D97-AF65-F5344CB8AC3E}">
        <p14:creationId xmlns:p14="http://schemas.microsoft.com/office/powerpoint/2010/main" val="772582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7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B3B7AC-5F8D-45A4-A542-CB19A769E06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19800" y="0"/>
            <a:ext cx="6172200" cy="6858000"/>
          </a:xfrm>
          <a:prstGeom prst="rect">
            <a:avLst/>
          </a:prstGeom>
        </p:spPr>
      </p:pic>
      <p:sp>
        <p:nvSpPr>
          <p:cNvPr id="22" name="Rectangle 21">
            <a:extLst>
              <a:ext uri="{FF2B5EF4-FFF2-40B4-BE49-F238E27FC236}">
                <a16:creationId xmlns:a16="http://schemas.microsoft.com/office/drawing/2014/main" id="{60F36FA7-44B0-48C0-938E-B81351FF2988}"/>
              </a:ext>
            </a:extLst>
          </p:cNvPr>
          <p:cNvSpPr/>
          <p:nvPr userDrawn="1"/>
        </p:nvSpPr>
        <p:spPr>
          <a:xfrm>
            <a:off x="6019800" y="0"/>
            <a:ext cx="6172200" cy="6858000"/>
          </a:xfrm>
          <a:prstGeom prst="rect">
            <a:avLst/>
          </a:prstGeom>
          <a:solidFill>
            <a:srgbClr val="212B5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283128-E17D-44FE-AF12-78564B4104DD}"/>
              </a:ext>
            </a:extLst>
          </p:cNvPr>
          <p:cNvSpPr>
            <a:spLocks noGrp="1"/>
          </p:cNvSpPr>
          <p:nvPr>
            <p:ph type="ctrTitle" hasCustomPrompt="1"/>
          </p:nvPr>
        </p:nvSpPr>
        <p:spPr>
          <a:xfrm>
            <a:off x="838200" y="1122363"/>
            <a:ext cx="4635500" cy="2387600"/>
          </a:xfrm>
        </p:spPr>
        <p:txBody>
          <a:bodyPr anchor="b"/>
          <a:lstStyle>
            <a:lvl1pPr algn="l">
              <a:defRPr sz="6000" b="1">
                <a:solidFill>
                  <a:schemeClr val="bg1"/>
                </a:solidFill>
              </a:defRPr>
            </a:lvl1pPr>
          </a:lstStyle>
          <a:p>
            <a:r>
              <a:rPr lang="en-US" dirty="0"/>
              <a:t>HEADING</a:t>
            </a:r>
            <a:endParaRPr lang="en-GB" dirty="0"/>
          </a:p>
        </p:txBody>
      </p:sp>
      <p:sp>
        <p:nvSpPr>
          <p:cNvPr id="3" name="Subtitle 2">
            <a:extLst>
              <a:ext uri="{FF2B5EF4-FFF2-40B4-BE49-F238E27FC236}">
                <a16:creationId xmlns:a16="http://schemas.microsoft.com/office/drawing/2014/main" id="{D915B577-A8FF-40C8-A3CA-49A26EE694DA}"/>
              </a:ext>
            </a:extLst>
          </p:cNvPr>
          <p:cNvSpPr>
            <a:spLocks noGrp="1"/>
          </p:cNvSpPr>
          <p:nvPr>
            <p:ph type="subTitle" idx="1"/>
          </p:nvPr>
        </p:nvSpPr>
        <p:spPr>
          <a:xfrm>
            <a:off x="838200" y="3602038"/>
            <a:ext cx="46355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grpSp>
        <p:nvGrpSpPr>
          <p:cNvPr id="11" name="Group 10">
            <a:extLst>
              <a:ext uri="{FF2B5EF4-FFF2-40B4-BE49-F238E27FC236}">
                <a16:creationId xmlns:a16="http://schemas.microsoft.com/office/drawing/2014/main" id="{2F651DF9-76C1-42E5-BDE5-D894CDBA3106}"/>
              </a:ext>
            </a:extLst>
          </p:cNvPr>
          <p:cNvGrpSpPr/>
          <p:nvPr userDrawn="1"/>
        </p:nvGrpSpPr>
        <p:grpSpPr>
          <a:xfrm>
            <a:off x="838200" y="422856"/>
            <a:ext cx="10515600" cy="602146"/>
            <a:chOff x="838200" y="422856"/>
            <a:chExt cx="10515600" cy="602146"/>
          </a:xfrm>
        </p:grpSpPr>
        <p:pic>
          <p:nvPicPr>
            <p:cNvPr id="12" name="Picture 11">
              <a:extLst>
                <a:ext uri="{FF2B5EF4-FFF2-40B4-BE49-F238E27FC236}">
                  <a16:creationId xmlns:a16="http://schemas.microsoft.com/office/drawing/2014/main" id="{6862F15F-84E0-4337-8EB1-64A8866256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4700" y="521279"/>
              <a:ext cx="1689100" cy="405301"/>
            </a:xfrm>
            <a:prstGeom prst="rect">
              <a:avLst/>
            </a:prstGeom>
          </p:spPr>
        </p:pic>
        <p:pic>
          <p:nvPicPr>
            <p:cNvPr id="13" name="Picture 12">
              <a:extLst>
                <a:ext uri="{FF2B5EF4-FFF2-40B4-BE49-F238E27FC236}">
                  <a16:creationId xmlns:a16="http://schemas.microsoft.com/office/drawing/2014/main" id="{05F590FA-407F-4931-911E-E9AEE39A1D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422856"/>
              <a:ext cx="2356744" cy="602146"/>
            </a:xfrm>
            <a:prstGeom prst="rect">
              <a:avLst/>
            </a:prstGeom>
          </p:spPr>
        </p:pic>
      </p:grpSp>
      <p:grpSp>
        <p:nvGrpSpPr>
          <p:cNvPr id="28" name="Group 27">
            <a:extLst>
              <a:ext uri="{FF2B5EF4-FFF2-40B4-BE49-F238E27FC236}">
                <a16:creationId xmlns:a16="http://schemas.microsoft.com/office/drawing/2014/main" id="{A5D5668C-EEEC-4339-A7B2-1E649DB76610}"/>
              </a:ext>
            </a:extLst>
          </p:cNvPr>
          <p:cNvGrpSpPr/>
          <p:nvPr userDrawn="1"/>
        </p:nvGrpSpPr>
        <p:grpSpPr>
          <a:xfrm>
            <a:off x="838200" y="6167038"/>
            <a:ext cx="3486039" cy="465331"/>
            <a:chOff x="5671267" y="4881371"/>
            <a:chExt cx="3236339" cy="432000"/>
          </a:xfrm>
        </p:grpSpPr>
        <p:pic>
          <p:nvPicPr>
            <p:cNvPr id="29" name="Picture 28">
              <a:extLst>
                <a:ext uri="{FF2B5EF4-FFF2-40B4-BE49-F238E27FC236}">
                  <a16:creationId xmlns:a16="http://schemas.microsoft.com/office/drawing/2014/main" id="{F24353F8-A38D-45D7-B804-0DC8333209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46892" y="4953371"/>
              <a:ext cx="1060714" cy="360000"/>
            </a:xfrm>
            <a:prstGeom prst="rect">
              <a:avLst/>
            </a:prstGeom>
          </p:spPr>
        </p:pic>
        <p:pic>
          <p:nvPicPr>
            <p:cNvPr id="30" name="Picture 29">
              <a:extLst>
                <a:ext uri="{FF2B5EF4-FFF2-40B4-BE49-F238E27FC236}">
                  <a16:creationId xmlns:a16="http://schemas.microsoft.com/office/drawing/2014/main" id="{BD61A4A3-C338-4EE3-AF25-AB477507985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71267" y="4989371"/>
              <a:ext cx="1100048" cy="324000"/>
            </a:xfrm>
            <a:prstGeom prst="rect">
              <a:avLst/>
            </a:prstGeom>
          </p:spPr>
        </p:pic>
        <p:pic>
          <p:nvPicPr>
            <p:cNvPr id="31" name="Picture 30">
              <a:extLst>
                <a:ext uri="{FF2B5EF4-FFF2-40B4-BE49-F238E27FC236}">
                  <a16:creationId xmlns:a16="http://schemas.microsoft.com/office/drawing/2014/main" id="{026DD7AC-BDF9-4119-9B3B-1BEE24B0143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966528" y="4881371"/>
              <a:ext cx="685151" cy="432000"/>
            </a:xfrm>
            <a:prstGeom prst="rect">
              <a:avLst/>
            </a:prstGeom>
          </p:spPr>
        </p:pic>
      </p:grpSp>
      <p:sp>
        <p:nvSpPr>
          <p:cNvPr id="18" name="TextBox 17">
            <a:extLst>
              <a:ext uri="{FF2B5EF4-FFF2-40B4-BE49-F238E27FC236}">
                <a16:creationId xmlns:a16="http://schemas.microsoft.com/office/drawing/2014/main" id="{668DB434-0CA2-42AA-8CEF-9E35391B6346}"/>
              </a:ext>
            </a:extLst>
          </p:cNvPr>
          <p:cNvSpPr txBox="1"/>
          <p:nvPr userDrawn="1"/>
        </p:nvSpPr>
        <p:spPr>
          <a:xfrm>
            <a:off x="6631172" y="6401536"/>
            <a:ext cx="4722628" cy="184666"/>
          </a:xfrm>
          <a:prstGeom prst="rect">
            <a:avLst/>
          </a:prstGeom>
          <a:noFill/>
        </p:spPr>
        <p:txBody>
          <a:bodyPr wrap="square" lIns="0" tIns="0" rIns="0" bIns="0" rtlCol="0" anchor="ctr" anchorCtr="0">
            <a:spAutoFit/>
          </a:bodyPr>
          <a:lstStyle/>
          <a:p>
            <a:pPr algn="r"/>
            <a:r>
              <a:rPr lang="en-GB" sz="1200" dirty="0">
                <a:solidFill>
                  <a:schemeClr val="bg1"/>
                </a:solidFill>
              </a:rPr>
              <a:t>liverpool.ac.uk/management</a:t>
            </a:r>
          </a:p>
        </p:txBody>
      </p:sp>
    </p:spTree>
    <p:extLst>
      <p:ext uri="{BB962C8B-B14F-4D97-AF65-F5344CB8AC3E}">
        <p14:creationId xmlns:p14="http://schemas.microsoft.com/office/powerpoint/2010/main" val="4181747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2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72C87B-F792-47D4-9E78-D706F28C2B8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19798" y="0"/>
            <a:ext cx="6172202" cy="6858000"/>
          </a:xfrm>
          <a:prstGeom prst="rect">
            <a:avLst/>
          </a:prstGeom>
        </p:spPr>
      </p:pic>
      <p:sp>
        <p:nvSpPr>
          <p:cNvPr id="22" name="Rectangle 21">
            <a:extLst>
              <a:ext uri="{FF2B5EF4-FFF2-40B4-BE49-F238E27FC236}">
                <a16:creationId xmlns:a16="http://schemas.microsoft.com/office/drawing/2014/main" id="{60F36FA7-44B0-48C0-938E-B81351FF2988}"/>
              </a:ext>
            </a:extLst>
          </p:cNvPr>
          <p:cNvSpPr/>
          <p:nvPr userDrawn="1"/>
        </p:nvSpPr>
        <p:spPr>
          <a:xfrm>
            <a:off x="6019800" y="0"/>
            <a:ext cx="6172200" cy="6858000"/>
          </a:xfrm>
          <a:prstGeom prst="rect">
            <a:avLst/>
          </a:prstGeom>
          <a:solidFill>
            <a:srgbClr val="212B5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283128-E17D-44FE-AF12-78564B4104DD}"/>
              </a:ext>
            </a:extLst>
          </p:cNvPr>
          <p:cNvSpPr>
            <a:spLocks noGrp="1"/>
          </p:cNvSpPr>
          <p:nvPr>
            <p:ph type="ctrTitle" hasCustomPrompt="1"/>
          </p:nvPr>
        </p:nvSpPr>
        <p:spPr>
          <a:xfrm>
            <a:off x="838200" y="1122363"/>
            <a:ext cx="4635500" cy="2387600"/>
          </a:xfrm>
        </p:spPr>
        <p:txBody>
          <a:bodyPr anchor="b"/>
          <a:lstStyle>
            <a:lvl1pPr algn="l">
              <a:defRPr sz="6000" b="1">
                <a:solidFill>
                  <a:schemeClr val="bg1"/>
                </a:solidFill>
              </a:defRPr>
            </a:lvl1pPr>
          </a:lstStyle>
          <a:p>
            <a:r>
              <a:rPr lang="en-US" dirty="0"/>
              <a:t>HEADING</a:t>
            </a:r>
            <a:endParaRPr lang="en-GB" dirty="0"/>
          </a:p>
        </p:txBody>
      </p:sp>
      <p:sp>
        <p:nvSpPr>
          <p:cNvPr id="3" name="Subtitle 2">
            <a:extLst>
              <a:ext uri="{FF2B5EF4-FFF2-40B4-BE49-F238E27FC236}">
                <a16:creationId xmlns:a16="http://schemas.microsoft.com/office/drawing/2014/main" id="{D915B577-A8FF-40C8-A3CA-49A26EE694DA}"/>
              </a:ext>
            </a:extLst>
          </p:cNvPr>
          <p:cNvSpPr>
            <a:spLocks noGrp="1"/>
          </p:cNvSpPr>
          <p:nvPr>
            <p:ph type="subTitle" idx="1"/>
          </p:nvPr>
        </p:nvSpPr>
        <p:spPr>
          <a:xfrm>
            <a:off x="838200" y="3602038"/>
            <a:ext cx="46355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grpSp>
        <p:nvGrpSpPr>
          <p:cNvPr id="11" name="Group 10">
            <a:extLst>
              <a:ext uri="{FF2B5EF4-FFF2-40B4-BE49-F238E27FC236}">
                <a16:creationId xmlns:a16="http://schemas.microsoft.com/office/drawing/2014/main" id="{2F651DF9-76C1-42E5-BDE5-D894CDBA3106}"/>
              </a:ext>
            </a:extLst>
          </p:cNvPr>
          <p:cNvGrpSpPr/>
          <p:nvPr userDrawn="1"/>
        </p:nvGrpSpPr>
        <p:grpSpPr>
          <a:xfrm>
            <a:off x="838200" y="422856"/>
            <a:ext cx="10515600" cy="602146"/>
            <a:chOff x="838200" y="422856"/>
            <a:chExt cx="10515600" cy="602146"/>
          </a:xfrm>
        </p:grpSpPr>
        <p:pic>
          <p:nvPicPr>
            <p:cNvPr id="12" name="Picture 11">
              <a:extLst>
                <a:ext uri="{FF2B5EF4-FFF2-40B4-BE49-F238E27FC236}">
                  <a16:creationId xmlns:a16="http://schemas.microsoft.com/office/drawing/2014/main" id="{6862F15F-84E0-4337-8EB1-64A8866256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4700" y="521279"/>
              <a:ext cx="1689100" cy="405301"/>
            </a:xfrm>
            <a:prstGeom prst="rect">
              <a:avLst/>
            </a:prstGeom>
          </p:spPr>
        </p:pic>
        <p:pic>
          <p:nvPicPr>
            <p:cNvPr id="13" name="Picture 12">
              <a:extLst>
                <a:ext uri="{FF2B5EF4-FFF2-40B4-BE49-F238E27FC236}">
                  <a16:creationId xmlns:a16="http://schemas.microsoft.com/office/drawing/2014/main" id="{05F590FA-407F-4931-911E-E9AEE39A1D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422856"/>
              <a:ext cx="2356744" cy="602146"/>
            </a:xfrm>
            <a:prstGeom prst="rect">
              <a:avLst/>
            </a:prstGeom>
          </p:spPr>
        </p:pic>
      </p:grpSp>
      <p:grpSp>
        <p:nvGrpSpPr>
          <p:cNvPr id="28" name="Group 27">
            <a:extLst>
              <a:ext uri="{FF2B5EF4-FFF2-40B4-BE49-F238E27FC236}">
                <a16:creationId xmlns:a16="http://schemas.microsoft.com/office/drawing/2014/main" id="{A5D5668C-EEEC-4339-A7B2-1E649DB76610}"/>
              </a:ext>
            </a:extLst>
          </p:cNvPr>
          <p:cNvGrpSpPr/>
          <p:nvPr userDrawn="1"/>
        </p:nvGrpSpPr>
        <p:grpSpPr>
          <a:xfrm>
            <a:off x="838200" y="6167038"/>
            <a:ext cx="3486039" cy="465331"/>
            <a:chOff x="5671267" y="4881371"/>
            <a:chExt cx="3236339" cy="432000"/>
          </a:xfrm>
        </p:grpSpPr>
        <p:pic>
          <p:nvPicPr>
            <p:cNvPr id="29" name="Picture 28">
              <a:extLst>
                <a:ext uri="{FF2B5EF4-FFF2-40B4-BE49-F238E27FC236}">
                  <a16:creationId xmlns:a16="http://schemas.microsoft.com/office/drawing/2014/main" id="{F24353F8-A38D-45D7-B804-0DC8333209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46892" y="4953371"/>
              <a:ext cx="1060714" cy="360000"/>
            </a:xfrm>
            <a:prstGeom prst="rect">
              <a:avLst/>
            </a:prstGeom>
          </p:spPr>
        </p:pic>
        <p:pic>
          <p:nvPicPr>
            <p:cNvPr id="30" name="Picture 29">
              <a:extLst>
                <a:ext uri="{FF2B5EF4-FFF2-40B4-BE49-F238E27FC236}">
                  <a16:creationId xmlns:a16="http://schemas.microsoft.com/office/drawing/2014/main" id="{BD61A4A3-C338-4EE3-AF25-AB477507985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71267" y="4989371"/>
              <a:ext cx="1100048" cy="324000"/>
            </a:xfrm>
            <a:prstGeom prst="rect">
              <a:avLst/>
            </a:prstGeom>
          </p:spPr>
        </p:pic>
        <p:pic>
          <p:nvPicPr>
            <p:cNvPr id="31" name="Picture 30">
              <a:extLst>
                <a:ext uri="{FF2B5EF4-FFF2-40B4-BE49-F238E27FC236}">
                  <a16:creationId xmlns:a16="http://schemas.microsoft.com/office/drawing/2014/main" id="{026DD7AC-BDF9-4119-9B3B-1BEE24B0143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966528" y="4881371"/>
              <a:ext cx="685151" cy="432000"/>
            </a:xfrm>
            <a:prstGeom prst="rect">
              <a:avLst/>
            </a:prstGeom>
          </p:spPr>
        </p:pic>
      </p:grpSp>
      <p:sp>
        <p:nvSpPr>
          <p:cNvPr id="18" name="TextBox 17">
            <a:extLst>
              <a:ext uri="{FF2B5EF4-FFF2-40B4-BE49-F238E27FC236}">
                <a16:creationId xmlns:a16="http://schemas.microsoft.com/office/drawing/2014/main" id="{668DB434-0CA2-42AA-8CEF-9E35391B6346}"/>
              </a:ext>
            </a:extLst>
          </p:cNvPr>
          <p:cNvSpPr txBox="1"/>
          <p:nvPr userDrawn="1"/>
        </p:nvSpPr>
        <p:spPr>
          <a:xfrm>
            <a:off x="6631172" y="6401536"/>
            <a:ext cx="4722628" cy="184666"/>
          </a:xfrm>
          <a:prstGeom prst="rect">
            <a:avLst/>
          </a:prstGeom>
          <a:noFill/>
        </p:spPr>
        <p:txBody>
          <a:bodyPr wrap="square" lIns="0" tIns="0" rIns="0" bIns="0" rtlCol="0" anchor="ctr" anchorCtr="0">
            <a:spAutoFit/>
          </a:bodyPr>
          <a:lstStyle/>
          <a:p>
            <a:pPr algn="r"/>
            <a:r>
              <a:rPr lang="en-GB" sz="1200" dirty="0">
                <a:solidFill>
                  <a:schemeClr val="bg1"/>
                </a:solidFill>
              </a:rPr>
              <a:t>liverpool.ac.uk/management</a:t>
            </a:r>
          </a:p>
        </p:txBody>
      </p:sp>
    </p:spTree>
    <p:extLst>
      <p:ext uri="{BB962C8B-B14F-4D97-AF65-F5344CB8AC3E}">
        <p14:creationId xmlns:p14="http://schemas.microsoft.com/office/powerpoint/2010/main" val="3013561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23_Title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4F4E36-75B0-4A98-A681-640C8954CAD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19798" y="0"/>
            <a:ext cx="6172201" cy="6858000"/>
          </a:xfrm>
          <a:prstGeom prst="rect">
            <a:avLst/>
          </a:prstGeom>
        </p:spPr>
      </p:pic>
      <p:sp>
        <p:nvSpPr>
          <p:cNvPr id="2" name="Title 1">
            <a:extLst>
              <a:ext uri="{FF2B5EF4-FFF2-40B4-BE49-F238E27FC236}">
                <a16:creationId xmlns:a16="http://schemas.microsoft.com/office/drawing/2014/main" id="{B8283128-E17D-44FE-AF12-78564B4104DD}"/>
              </a:ext>
            </a:extLst>
          </p:cNvPr>
          <p:cNvSpPr>
            <a:spLocks noGrp="1"/>
          </p:cNvSpPr>
          <p:nvPr>
            <p:ph type="ctrTitle" hasCustomPrompt="1"/>
          </p:nvPr>
        </p:nvSpPr>
        <p:spPr>
          <a:xfrm>
            <a:off x="838200" y="1122363"/>
            <a:ext cx="4635500" cy="2387600"/>
          </a:xfrm>
        </p:spPr>
        <p:txBody>
          <a:bodyPr anchor="b"/>
          <a:lstStyle>
            <a:lvl1pPr algn="l">
              <a:defRPr sz="6000" b="1">
                <a:solidFill>
                  <a:schemeClr val="bg1"/>
                </a:solidFill>
              </a:defRPr>
            </a:lvl1pPr>
          </a:lstStyle>
          <a:p>
            <a:r>
              <a:rPr lang="en-US" dirty="0"/>
              <a:t>HEADING</a:t>
            </a:r>
            <a:endParaRPr lang="en-GB" dirty="0"/>
          </a:p>
        </p:txBody>
      </p:sp>
      <p:sp>
        <p:nvSpPr>
          <p:cNvPr id="3" name="Subtitle 2">
            <a:extLst>
              <a:ext uri="{FF2B5EF4-FFF2-40B4-BE49-F238E27FC236}">
                <a16:creationId xmlns:a16="http://schemas.microsoft.com/office/drawing/2014/main" id="{D915B577-A8FF-40C8-A3CA-49A26EE694DA}"/>
              </a:ext>
            </a:extLst>
          </p:cNvPr>
          <p:cNvSpPr>
            <a:spLocks noGrp="1"/>
          </p:cNvSpPr>
          <p:nvPr>
            <p:ph type="subTitle" idx="1"/>
          </p:nvPr>
        </p:nvSpPr>
        <p:spPr>
          <a:xfrm>
            <a:off x="838200" y="3602038"/>
            <a:ext cx="46355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grpSp>
        <p:nvGrpSpPr>
          <p:cNvPr id="11" name="Group 10">
            <a:extLst>
              <a:ext uri="{FF2B5EF4-FFF2-40B4-BE49-F238E27FC236}">
                <a16:creationId xmlns:a16="http://schemas.microsoft.com/office/drawing/2014/main" id="{2F651DF9-76C1-42E5-BDE5-D894CDBA3106}"/>
              </a:ext>
            </a:extLst>
          </p:cNvPr>
          <p:cNvGrpSpPr/>
          <p:nvPr userDrawn="1"/>
        </p:nvGrpSpPr>
        <p:grpSpPr>
          <a:xfrm>
            <a:off x="838200" y="422856"/>
            <a:ext cx="10515600" cy="602146"/>
            <a:chOff x="838200" y="422856"/>
            <a:chExt cx="10515600" cy="602146"/>
          </a:xfrm>
        </p:grpSpPr>
        <p:pic>
          <p:nvPicPr>
            <p:cNvPr id="12" name="Picture 11">
              <a:extLst>
                <a:ext uri="{FF2B5EF4-FFF2-40B4-BE49-F238E27FC236}">
                  <a16:creationId xmlns:a16="http://schemas.microsoft.com/office/drawing/2014/main" id="{6862F15F-84E0-4337-8EB1-64A8866256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4700" y="521279"/>
              <a:ext cx="1689100" cy="405301"/>
            </a:xfrm>
            <a:prstGeom prst="rect">
              <a:avLst/>
            </a:prstGeom>
          </p:spPr>
        </p:pic>
        <p:pic>
          <p:nvPicPr>
            <p:cNvPr id="13" name="Picture 12">
              <a:extLst>
                <a:ext uri="{FF2B5EF4-FFF2-40B4-BE49-F238E27FC236}">
                  <a16:creationId xmlns:a16="http://schemas.microsoft.com/office/drawing/2014/main" id="{05F590FA-407F-4931-911E-E9AEE39A1D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422856"/>
              <a:ext cx="2356744" cy="602146"/>
            </a:xfrm>
            <a:prstGeom prst="rect">
              <a:avLst/>
            </a:prstGeom>
          </p:spPr>
        </p:pic>
      </p:grpSp>
      <p:grpSp>
        <p:nvGrpSpPr>
          <p:cNvPr id="28" name="Group 27">
            <a:extLst>
              <a:ext uri="{FF2B5EF4-FFF2-40B4-BE49-F238E27FC236}">
                <a16:creationId xmlns:a16="http://schemas.microsoft.com/office/drawing/2014/main" id="{A5D5668C-EEEC-4339-A7B2-1E649DB76610}"/>
              </a:ext>
            </a:extLst>
          </p:cNvPr>
          <p:cNvGrpSpPr/>
          <p:nvPr userDrawn="1"/>
        </p:nvGrpSpPr>
        <p:grpSpPr>
          <a:xfrm>
            <a:off x="838200" y="6167038"/>
            <a:ext cx="3486039" cy="465331"/>
            <a:chOff x="5671267" y="4881371"/>
            <a:chExt cx="3236339" cy="432000"/>
          </a:xfrm>
        </p:grpSpPr>
        <p:pic>
          <p:nvPicPr>
            <p:cNvPr id="29" name="Picture 28">
              <a:extLst>
                <a:ext uri="{FF2B5EF4-FFF2-40B4-BE49-F238E27FC236}">
                  <a16:creationId xmlns:a16="http://schemas.microsoft.com/office/drawing/2014/main" id="{F24353F8-A38D-45D7-B804-0DC8333209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46892" y="4953371"/>
              <a:ext cx="1060714" cy="360000"/>
            </a:xfrm>
            <a:prstGeom prst="rect">
              <a:avLst/>
            </a:prstGeom>
          </p:spPr>
        </p:pic>
        <p:pic>
          <p:nvPicPr>
            <p:cNvPr id="30" name="Picture 29">
              <a:extLst>
                <a:ext uri="{FF2B5EF4-FFF2-40B4-BE49-F238E27FC236}">
                  <a16:creationId xmlns:a16="http://schemas.microsoft.com/office/drawing/2014/main" id="{BD61A4A3-C338-4EE3-AF25-AB477507985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71267" y="4989371"/>
              <a:ext cx="1100048" cy="324000"/>
            </a:xfrm>
            <a:prstGeom prst="rect">
              <a:avLst/>
            </a:prstGeom>
          </p:spPr>
        </p:pic>
        <p:pic>
          <p:nvPicPr>
            <p:cNvPr id="31" name="Picture 30">
              <a:extLst>
                <a:ext uri="{FF2B5EF4-FFF2-40B4-BE49-F238E27FC236}">
                  <a16:creationId xmlns:a16="http://schemas.microsoft.com/office/drawing/2014/main" id="{026DD7AC-BDF9-4119-9B3B-1BEE24B0143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966528" y="4881371"/>
              <a:ext cx="685151" cy="432000"/>
            </a:xfrm>
            <a:prstGeom prst="rect">
              <a:avLst/>
            </a:prstGeom>
          </p:spPr>
        </p:pic>
      </p:grpSp>
      <p:sp>
        <p:nvSpPr>
          <p:cNvPr id="18" name="TextBox 17">
            <a:extLst>
              <a:ext uri="{FF2B5EF4-FFF2-40B4-BE49-F238E27FC236}">
                <a16:creationId xmlns:a16="http://schemas.microsoft.com/office/drawing/2014/main" id="{668DB434-0CA2-42AA-8CEF-9E35391B6346}"/>
              </a:ext>
            </a:extLst>
          </p:cNvPr>
          <p:cNvSpPr txBox="1"/>
          <p:nvPr userDrawn="1"/>
        </p:nvSpPr>
        <p:spPr>
          <a:xfrm>
            <a:off x="6631172" y="6401536"/>
            <a:ext cx="4722628" cy="184666"/>
          </a:xfrm>
          <a:prstGeom prst="rect">
            <a:avLst/>
          </a:prstGeom>
          <a:noFill/>
        </p:spPr>
        <p:txBody>
          <a:bodyPr wrap="square" lIns="0" tIns="0" rIns="0" bIns="0" rtlCol="0" anchor="ctr" anchorCtr="0">
            <a:spAutoFit/>
          </a:bodyPr>
          <a:lstStyle/>
          <a:p>
            <a:pPr algn="r"/>
            <a:r>
              <a:rPr lang="en-GB" sz="1200" dirty="0">
                <a:solidFill>
                  <a:schemeClr val="bg1"/>
                </a:solidFill>
              </a:rPr>
              <a:t>liverpool.ac.uk/management</a:t>
            </a:r>
          </a:p>
        </p:txBody>
      </p:sp>
    </p:spTree>
    <p:extLst>
      <p:ext uri="{BB962C8B-B14F-4D97-AF65-F5344CB8AC3E}">
        <p14:creationId xmlns:p14="http://schemas.microsoft.com/office/powerpoint/2010/main" val="153091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C5FFC8-9E53-4C73-BC81-2185911CFA7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6134100" y="0"/>
            <a:ext cx="6057900" cy="6858000"/>
          </a:xfrm>
          <a:prstGeom prst="rect">
            <a:avLst/>
          </a:prstGeom>
        </p:spPr>
      </p:pic>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grpSp>
        <p:nvGrpSpPr>
          <p:cNvPr id="2" name="Group 1">
            <a:extLst>
              <a:ext uri="{FF2B5EF4-FFF2-40B4-BE49-F238E27FC236}">
                <a16:creationId xmlns:a16="http://schemas.microsoft.com/office/drawing/2014/main" id="{E11832CC-F9A5-7E18-E87E-D7DCFD5CDA70}"/>
              </a:ext>
            </a:extLst>
          </p:cNvPr>
          <p:cNvGrpSpPr/>
          <p:nvPr userDrawn="1"/>
        </p:nvGrpSpPr>
        <p:grpSpPr>
          <a:xfrm>
            <a:off x="1682556" y="1297942"/>
            <a:ext cx="8220569" cy="4605016"/>
            <a:chOff x="1682556" y="1375067"/>
            <a:chExt cx="8220569" cy="4605016"/>
          </a:xfrm>
        </p:grpSpPr>
        <p:sp>
          <p:nvSpPr>
            <p:cNvPr id="3" name="TextBox 2">
              <a:extLst>
                <a:ext uri="{FF2B5EF4-FFF2-40B4-BE49-F238E27FC236}">
                  <a16:creationId xmlns:a16="http://schemas.microsoft.com/office/drawing/2014/main" id="{D58BF0FB-5B9C-E8C7-7B2C-2172F4F3C12F}"/>
                </a:ext>
              </a:extLst>
            </p:cNvPr>
            <p:cNvSpPr txBox="1"/>
            <p:nvPr userDrawn="1"/>
          </p:nvSpPr>
          <p:spPr>
            <a:xfrm>
              <a:off x="1682556" y="1375067"/>
              <a:ext cx="6057900" cy="3687503"/>
            </a:xfrm>
            <a:prstGeom prst="rect">
              <a:avLst/>
            </a:prstGeom>
            <a:noFill/>
            <a:ln w="38100">
              <a:solidFill>
                <a:schemeClr val="bg1"/>
              </a:solidFill>
            </a:ln>
          </p:spPr>
          <p:txBody>
            <a:bodyPr wrap="square" lIns="360000" tIns="180000" rIns="360000" bIns="180000" rtlCol="0" anchor="ctr" anchorCtr="0">
              <a:spAutoFit/>
            </a:bodyPr>
            <a:lstStyle/>
            <a:p>
              <a:r>
                <a:rPr lang="en-GB" sz="5400" b="1" u="none" dirty="0">
                  <a:solidFill>
                    <a:schemeClr val="bg1"/>
                  </a:solidFill>
                </a:rPr>
                <a:t>UNIVERSITY</a:t>
              </a:r>
            </a:p>
            <a:p>
              <a:r>
                <a:rPr lang="en-GB" sz="5400" b="1" u="none" dirty="0">
                  <a:solidFill>
                    <a:schemeClr val="bg1"/>
                  </a:solidFill>
                </a:rPr>
                <a:t>OF LIVERPOOL MANAGEMENT SCHOOL</a:t>
              </a:r>
            </a:p>
          </p:txBody>
        </p:sp>
        <p:sp>
          <p:nvSpPr>
            <p:cNvPr id="8" name="TextBox 7">
              <a:extLst>
                <a:ext uri="{FF2B5EF4-FFF2-40B4-BE49-F238E27FC236}">
                  <a16:creationId xmlns:a16="http://schemas.microsoft.com/office/drawing/2014/main" id="{13FD61B7-9A4F-82B7-4B16-634A6175E5A3}"/>
                </a:ext>
              </a:extLst>
            </p:cNvPr>
            <p:cNvSpPr txBox="1"/>
            <p:nvPr userDrawn="1"/>
          </p:nvSpPr>
          <p:spPr>
            <a:xfrm>
              <a:off x="2547201" y="5062570"/>
              <a:ext cx="7355924" cy="917513"/>
            </a:xfrm>
            <a:prstGeom prst="rect">
              <a:avLst/>
            </a:prstGeom>
            <a:noFill/>
            <a:ln w="38100">
              <a:solidFill>
                <a:schemeClr val="bg1"/>
              </a:solidFill>
            </a:ln>
          </p:spPr>
          <p:txBody>
            <a:bodyPr wrap="square" lIns="360000" tIns="180000" rIns="360000" bIns="180000" rtlCol="0" anchor="ctr" anchorCtr="0">
              <a:spAutoFit/>
            </a:bodyPr>
            <a:lstStyle/>
            <a:p>
              <a:r>
                <a:rPr lang="en-GB" sz="1800" b="1" kern="1200" dirty="0">
                  <a:solidFill>
                    <a:schemeClr val="bg1"/>
                  </a:solidFill>
                  <a:effectLst/>
                  <a:latin typeface="+mn-lt"/>
                  <a:ea typeface="+mn-ea"/>
                  <a:cs typeface="+mn-cs"/>
                </a:rPr>
                <a:t>LEARNING TO MAKE A DIFFERENCE FROM AN ENTERPRISING AND VIBRANT WORLD MARITIME CITY OF CULTURE</a:t>
              </a:r>
              <a:endParaRPr lang="en-GB" sz="1800" kern="1200" dirty="0">
                <a:solidFill>
                  <a:schemeClr val="bg1"/>
                </a:solidFill>
                <a:effectLst/>
                <a:latin typeface="+mn-lt"/>
                <a:ea typeface="+mn-ea"/>
                <a:cs typeface="+mn-cs"/>
              </a:endParaRPr>
            </a:p>
          </p:txBody>
        </p:sp>
      </p:grpSp>
    </p:spTree>
    <p:extLst>
      <p:ext uri="{BB962C8B-B14F-4D97-AF65-F5344CB8AC3E}">
        <p14:creationId xmlns:p14="http://schemas.microsoft.com/office/powerpoint/2010/main" val="2684782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30_Title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D20BD8-3576-4073-938E-600DEA34E5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19795" y="0"/>
            <a:ext cx="6172203" cy="6858000"/>
          </a:xfrm>
          <a:prstGeom prst="rect">
            <a:avLst/>
          </a:prstGeom>
        </p:spPr>
      </p:pic>
      <p:sp>
        <p:nvSpPr>
          <p:cNvPr id="19" name="Rectangle 18">
            <a:extLst>
              <a:ext uri="{FF2B5EF4-FFF2-40B4-BE49-F238E27FC236}">
                <a16:creationId xmlns:a16="http://schemas.microsoft.com/office/drawing/2014/main" id="{B28CB011-E2F4-4A44-9BCC-93D884DEB96C}"/>
              </a:ext>
            </a:extLst>
          </p:cNvPr>
          <p:cNvSpPr/>
          <p:nvPr userDrawn="1"/>
        </p:nvSpPr>
        <p:spPr>
          <a:xfrm>
            <a:off x="6019798" y="0"/>
            <a:ext cx="6172200" cy="6858000"/>
          </a:xfrm>
          <a:prstGeom prst="rect">
            <a:avLst/>
          </a:prstGeom>
          <a:solidFill>
            <a:srgbClr val="212B5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283128-E17D-44FE-AF12-78564B4104DD}"/>
              </a:ext>
            </a:extLst>
          </p:cNvPr>
          <p:cNvSpPr>
            <a:spLocks noGrp="1"/>
          </p:cNvSpPr>
          <p:nvPr>
            <p:ph type="ctrTitle" hasCustomPrompt="1"/>
          </p:nvPr>
        </p:nvSpPr>
        <p:spPr>
          <a:xfrm>
            <a:off x="838200" y="1122363"/>
            <a:ext cx="4635500" cy="2387600"/>
          </a:xfrm>
        </p:spPr>
        <p:txBody>
          <a:bodyPr anchor="b"/>
          <a:lstStyle>
            <a:lvl1pPr algn="l">
              <a:defRPr sz="6000" b="1">
                <a:solidFill>
                  <a:schemeClr val="bg1"/>
                </a:solidFill>
              </a:defRPr>
            </a:lvl1pPr>
          </a:lstStyle>
          <a:p>
            <a:r>
              <a:rPr lang="en-US" dirty="0"/>
              <a:t>HEADING</a:t>
            </a:r>
            <a:endParaRPr lang="en-GB" dirty="0"/>
          </a:p>
        </p:txBody>
      </p:sp>
      <p:sp>
        <p:nvSpPr>
          <p:cNvPr id="3" name="Subtitle 2">
            <a:extLst>
              <a:ext uri="{FF2B5EF4-FFF2-40B4-BE49-F238E27FC236}">
                <a16:creationId xmlns:a16="http://schemas.microsoft.com/office/drawing/2014/main" id="{D915B577-A8FF-40C8-A3CA-49A26EE694DA}"/>
              </a:ext>
            </a:extLst>
          </p:cNvPr>
          <p:cNvSpPr>
            <a:spLocks noGrp="1"/>
          </p:cNvSpPr>
          <p:nvPr>
            <p:ph type="subTitle" idx="1"/>
          </p:nvPr>
        </p:nvSpPr>
        <p:spPr>
          <a:xfrm>
            <a:off x="838200" y="3602038"/>
            <a:ext cx="46355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grpSp>
        <p:nvGrpSpPr>
          <p:cNvPr id="11" name="Group 10">
            <a:extLst>
              <a:ext uri="{FF2B5EF4-FFF2-40B4-BE49-F238E27FC236}">
                <a16:creationId xmlns:a16="http://schemas.microsoft.com/office/drawing/2014/main" id="{2F651DF9-76C1-42E5-BDE5-D894CDBA3106}"/>
              </a:ext>
            </a:extLst>
          </p:cNvPr>
          <p:cNvGrpSpPr/>
          <p:nvPr userDrawn="1"/>
        </p:nvGrpSpPr>
        <p:grpSpPr>
          <a:xfrm>
            <a:off x="838200" y="422856"/>
            <a:ext cx="10515600" cy="602146"/>
            <a:chOff x="838200" y="422856"/>
            <a:chExt cx="10515600" cy="602146"/>
          </a:xfrm>
        </p:grpSpPr>
        <p:pic>
          <p:nvPicPr>
            <p:cNvPr id="12" name="Picture 11">
              <a:extLst>
                <a:ext uri="{FF2B5EF4-FFF2-40B4-BE49-F238E27FC236}">
                  <a16:creationId xmlns:a16="http://schemas.microsoft.com/office/drawing/2014/main" id="{6862F15F-84E0-4337-8EB1-64A8866256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4700" y="521279"/>
              <a:ext cx="1689100" cy="405301"/>
            </a:xfrm>
            <a:prstGeom prst="rect">
              <a:avLst/>
            </a:prstGeom>
          </p:spPr>
        </p:pic>
        <p:pic>
          <p:nvPicPr>
            <p:cNvPr id="13" name="Picture 12">
              <a:extLst>
                <a:ext uri="{FF2B5EF4-FFF2-40B4-BE49-F238E27FC236}">
                  <a16:creationId xmlns:a16="http://schemas.microsoft.com/office/drawing/2014/main" id="{05F590FA-407F-4931-911E-E9AEE39A1D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422856"/>
              <a:ext cx="2356744" cy="602146"/>
            </a:xfrm>
            <a:prstGeom prst="rect">
              <a:avLst/>
            </a:prstGeom>
          </p:spPr>
        </p:pic>
      </p:grpSp>
      <p:grpSp>
        <p:nvGrpSpPr>
          <p:cNvPr id="28" name="Group 27">
            <a:extLst>
              <a:ext uri="{FF2B5EF4-FFF2-40B4-BE49-F238E27FC236}">
                <a16:creationId xmlns:a16="http://schemas.microsoft.com/office/drawing/2014/main" id="{A5D5668C-EEEC-4339-A7B2-1E649DB76610}"/>
              </a:ext>
            </a:extLst>
          </p:cNvPr>
          <p:cNvGrpSpPr/>
          <p:nvPr userDrawn="1"/>
        </p:nvGrpSpPr>
        <p:grpSpPr>
          <a:xfrm>
            <a:off x="838200" y="6167038"/>
            <a:ext cx="3486039" cy="465331"/>
            <a:chOff x="5671267" y="4881371"/>
            <a:chExt cx="3236339" cy="432000"/>
          </a:xfrm>
        </p:grpSpPr>
        <p:pic>
          <p:nvPicPr>
            <p:cNvPr id="29" name="Picture 28">
              <a:extLst>
                <a:ext uri="{FF2B5EF4-FFF2-40B4-BE49-F238E27FC236}">
                  <a16:creationId xmlns:a16="http://schemas.microsoft.com/office/drawing/2014/main" id="{F24353F8-A38D-45D7-B804-0DC8333209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46892" y="4953371"/>
              <a:ext cx="1060714" cy="360000"/>
            </a:xfrm>
            <a:prstGeom prst="rect">
              <a:avLst/>
            </a:prstGeom>
          </p:spPr>
        </p:pic>
        <p:pic>
          <p:nvPicPr>
            <p:cNvPr id="30" name="Picture 29">
              <a:extLst>
                <a:ext uri="{FF2B5EF4-FFF2-40B4-BE49-F238E27FC236}">
                  <a16:creationId xmlns:a16="http://schemas.microsoft.com/office/drawing/2014/main" id="{BD61A4A3-C338-4EE3-AF25-AB477507985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71267" y="4989371"/>
              <a:ext cx="1100048" cy="324000"/>
            </a:xfrm>
            <a:prstGeom prst="rect">
              <a:avLst/>
            </a:prstGeom>
          </p:spPr>
        </p:pic>
        <p:pic>
          <p:nvPicPr>
            <p:cNvPr id="31" name="Picture 30">
              <a:extLst>
                <a:ext uri="{FF2B5EF4-FFF2-40B4-BE49-F238E27FC236}">
                  <a16:creationId xmlns:a16="http://schemas.microsoft.com/office/drawing/2014/main" id="{026DD7AC-BDF9-4119-9B3B-1BEE24B0143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966528" y="4881371"/>
              <a:ext cx="685151" cy="432000"/>
            </a:xfrm>
            <a:prstGeom prst="rect">
              <a:avLst/>
            </a:prstGeom>
          </p:spPr>
        </p:pic>
      </p:grpSp>
      <p:sp>
        <p:nvSpPr>
          <p:cNvPr id="18" name="TextBox 17">
            <a:extLst>
              <a:ext uri="{FF2B5EF4-FFF2-40B4-BE49-F238E27FC236}">
                <a16:creationId xmlns:a16="http://schemas.microsoft.com/office/drawing/2014/main" id="{668DB434-0CA2-42AA-8CEF-9E35391B6346}"/>
              </a:ext>
            </a:extLst>
          </p:cNvPr>
          <p:cNvSpPr txBox="1"/>
          <p:nvPr userDrawn="1"/>
        </p:nvSpPr>
        <p:spPr>
          <a:xfrm>
            <a:off x="6631172" y="6401536"/>
            <a:ext cx="4722628" cy="184666"/>
          </a:xfrm>
          <a:prstGeom prst="rect">
            <a:avLst/>
          </a:prstGeom>
          <a:noFill/>
        </p:spPr>
        <p:txBody>
          <a:bodyPr wrap="square" lIns="0" tIns="0" rIns="0" bIns="0" rtlCol="0" anchor="ctr" anchorCtr="0">
            <a:spAutoFit/>
          </a:bodyPr>
          <a:lstStyle/>
          <a:p>
            <a:pPr algn="r"/>
            <a:r>
              <a:rPr lang="en-GB" sz="1200" dirty="0">
                <a:solidFill>
                  <a:schemeClr val="bg1"/>
                </a:solidFill>
              </a:rPr>
              <a:t>liverpool.ac.uk/management</a:t>
            </a:r>
          </a:p>
        </p:txBody>
      </p:sp>
    </p:spTree>
    <p:extLst>
      <p:ext uri="{BB962C8B-B14F-4D97-AF65-F5344CB8AC3E}">
        <p14:creationId xmlns:p14="http://schemas.microsoft.com/office/powerpoint/2010/main" val="1541292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36_Title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9146E6-0052-48BC-95E8-263A2281A31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19795" y="0"/>
            <a:ext cx="6172205" cy="6858000"/>
          </a:xfrm>
          <a:prstGeom prst="rect">
            <a:avLst/>
          </a:prstGeom>
        </p:spPr>
      </p:pic>
      <p:sp>
        <p:nvSpPr>
          <p:cNvPr id="19" name="Rectangle 18">
            <a:extLst>
              <a:ext uri="{FF2B5EF4-FFF2-40B4-BE49-F238E27FC236}">
                <a16:creationId xmlns:a16="http://schemas.microsoft.com/office/drawing/2014/main" id="{B28CB011-E2F4-4A44-9BCC-93D884DEB96C}"/>
              </a:ext>
            </a:extLst>
          </p:cNvPr>
          <p:cNvSpPr/>
          <p:nvPr userDrawn="1"/>
        </p:nvSpPr>
        <p:spPr>
          <a:xfrm>
            <a:off x="6019798" y="0"/>
            <a:ext cx="6172200" cy="6858000"/>
          </a:xfrm>
          <a:prstGeom prst="rect">
            <a:avLst/>
          </a:prstGeom>
          <a:solidFill>
            <a:srgbClr val="212B5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283128-E17D-44FE-AF12-78564B4104DD}"/>
              </a:ext>
            </a:extLst>
          </p:cNvPr>
          <p:cNvSpPr>
            <a:spLocks noGrp="1"/>
          </p:cNvSpPr>
          <p:nvPr>
            <p:ph type="ctrTitle" hasCustomPrompt="1"/>
          </p:nvPr>
        </p:nvSpPr>
        <p:spPr>
          <a:xfrm>
            <a:off x="838200" y="1122363"/>
            <a:ext cx="4635500" cy="2387600"/>
          </a:xfrm>
        </p:spPr>
        <p:txBody>
          <a:bodyPr anchor="b"/>
          <a:lstStyle>
            <a:lvl1pPr algn="l">
              <a:defRPr sz="6000" b="1">
                <a:solidFill>
                  <a:schemeClr val="bg1"/>
                </a:solidFill>
              </a:defRPr>
            </a:lvl1pPr>
          </a:lstStyle>
          <a:p>
            <a:r>
              <a:rPr lang="en-US" dirty="0"/>
              <a:t>HEADING</a:t>
            </a:r>
            <a:endParaRPr lang="en-GB" dirty="0"/>
          </a:p>
        </p:txBody>
      </p:sp>
      <p:sp>
        <p:nvSpPr>
          <p:cNvPr id="3" name="Subtitle 2">
            <a:extLst>
              <a:ext uri="{FF2B5EF4-FFF2-40B4-BE49-F238E27FC236}">
                <a16:creationId xmlns:a16="http://schemas.microsoft.com/office/drawing/2014/main" id="{D915B577-A8FF-40C8-A3CA-49A26EE694DA}"/>
              </a:ext>
            </a:extLst>
          </p:cNvPr>
          <p:cNvSpPr>
            <a:spLocks noGrp="1"/>
          </p:cNvSpPr>
          <p:nvPr>
            <p:ph type="subTitle" idx="1"/>
          </p:nvPr>
        </p:nvSpPr>
        <p:spPr>
          <a:xfrm>
            <a:off x="838200" y="3602038"/>
            <a:ext cx="46355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grpSp>
        <p:nvGrpSpPr>
          <p:cNvPr id="11" name="Group 10">
            <a:extLst>
              <a:ext uri="{FF2B5EF4-FFF2-40B4-BE49-F238E27FC236}">
                <a16:creationId xmlns:a16="http://schemas.microsoft.com/office/drawing/2014/main" id="{2F651DF9-76C1-42E5-BDE5-D894CDBA3106}"/>
              </a:ext>
            </a:extLst>
          </p:cNvPr>
          <p:cNvGrpSpPr/>
          <p:nvPr userDrawn="1"/>
        </p:nvGrpSpPr>
        <p:grpSpPr>
          <a:xfrm>
            <a:off x="838200" y="422856"/>
            <a:ext cx="10515600" cy="602146"/>
            <a:chOff x="838200" y="422856"/>
            <a:chExt cx="10515600" cy="602146"/>
          </a:xfrm>
        </p:grpSpPr>
        <p:pic>
          <p:nvPicPr>
            <p:cNvPr id="12" name="Picture 11">
              <a:extLst>
                <a:ext uri="{FF2B5EF4-FFF2-40B4-BE49-F238E27FC236}">
                  <a16:creationId xmlns:a16="http://schemas.microsoft.com/office/drawing/2014/main" id="{6862F15F-84E0-4337-8EB1-64A8866256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4700" y="521279"/>
              <a:ext cx="1689100" cy="405301"/>
            </a:xfrm>
            <a:prstGeom prst="rect">
              <a:avLst/>
            </a:prstGeom>
          </p:spPr>
        </p:pic>
        <p:pic>
          <p:nvPicPr>
            <p:cNvPr id="13" name="Picture 12">
              <a:extLst>
                <a:ext uri="{FF2B5EF4-FFF2-40B4-BE49-F238E27FC236}">
                  <a16:creationId xmlns:a16="http://schemas.microsoft.com/office/drawing/2014/main" id="{05F590FA-407F-4931-911E-E9AEE39A1D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422856"/>
              <a:ext cx="2356744" cy="602146"/>
            </a:xfrm>
            <a:prstGeom prst="rect">
              <a:avLst/>
            </a:prstGeom>
          </p:spPr>
        </p:pic>
      </p:grpSp>
      <p:grpSp>
        <p:nvGrpSpPr>
          <p:cNvPr id="28" name="Group 27">
            <a:extLst>
              <a:ext uri="{FF2B5EF4-FFF2-40B4-BE49-F238E27FC236}">
                <a16:creationId xmlns:a16="http://schemas.microsoft.com/office/drawing/2014/main" id="{A5D5668C-EEEC-4339-A7B2-1E649DB76610}"/>
              </a:ext>
            </a:extLst>
          </p:cNvPr>
          <p:cNvGrpSpPr/>
          <p:nvPr userDrawn="1"/>
        </p:nvGrpSpPr>
        <p:grpSpPr>
          <a:xfrm>
            <a:off x="838200" y="6167038"/>
            <a:ext cx="3486039" cy="465331"/>
            <a:chOff x="5671267" y="4881371"/>
            <a:chExt cx="3236339" cy="432000"/>
          </a:xfrm>
        </p:grpSpPr>
        <p:pic>
          <p:nvPicPr>
            <p:cNvPr id="29" name="Picture 28">
              <a:extLst>
                <a:ext uri="{FF2B5EF4-FFF2-40B4-BE49-F238E27FC236}">
                  <a16:creationId xmlns:a16="http://schemas.microsoft.com/office/drawing/2014/main" id="{F24353F8-A38D-45D7-B804-0DC8333209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46892" y="4953371"/>
              <a:ext cx="1060714" cy="360000"/>
            </a:xfrm>
            <a:prstGeom prst="rect">
              <a:avLst/>
            </a:prstGeom>
          </p:spPr>
        </p:pic>
        <p:pic>
          <p:nvPicPr>
            <p:cNvPr id="30" name="Picture 29">
              <a:extLst>
                <a:ext uri="{FF2B5EF4-FFF2-40B4-BE49-F238E27FC236}">
                  <a16:creationId xmlns:a16="http://schemas.microsoft.com/office/drawing/2014/main" id="{BD61A4A3-C338-4EE3-AF25-AB477507985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71267" y="4989371"/>
              <a:ext cx="1100048" cy="324000"/>
            </a:xfrm>
            <a:prstGeom prst="rect">
              <a:avLst/>
            </a:prstGeom>
          </p:spPr>
        </p:pic>
        <p:pic>
          <p:nvPicPr>
            <p:cNvPr id="31" name="Picture 30">
              <a:extLst>
                <a:ext uri="{FF2B5EF4-FFF2-40B4-BE49-F238E27FC236}">
                  <a16:creationId xmlns:a16="http://schemas.microsoft.com/office/drawing/2014/main" id="{026DD7AC-BDF9-4119-9B3B-1BEE24B0143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966528" y="4881371"/>
              <a:ext cx="685151" cy="432000"/>
            </a:xfrm>
            <a:prstGeom prst="rect">
              <a:avLst/>
            </a:prstGeom>
          </p:spPr>
        </p:pic>
      </p:grpSp>
      <p:sp>
        <p:nvSpPr>
          <p:cNvPr id="18" name="TextBox 17">
            <a:extLst>
              <a:ext uri="{FF2B5EF4-FFF2-40B4-BE49-F238E27FC236}">
                <a16:creationId xmlns:a16="http://schemas.microsoft.com/office/drawing/2014/main" id="{668DB434-0CA2-42AA-8CEF-9E35391B6346}"/>
              </a:ext>
            </a:extLst>
          </p:cNvPr>
          <p:cNvSpPr txBox="1"/>
          <p:nvPr userDrawn="1"/>
        </p:nvSpPr>
        <p:spPr>
          <a:xfrm>
            <a:off x="6631172" y="6401536"/>
            <a:ext cx="4722628" cy="184666"/>
          </a:xfrm>
          <a:prstGeom prst="rect">
            <a:avLst/>
          </a:prstGeom>
          <a:noFill/>
        </p:spPr>
        <p:txBody>
          <a:bodyPr wrap="square" lIns="0" tIns="0" rIns="0" bIns="0" rtlCol="0" anchor="ctr" anchorCtr="0">
            <a:spAutoFit/>
          </a:bodyPr>
          <a:lstStyle/>
          <a:p>
            <a:pPr algn="r"/>
            <a:r>
              <a:rPr lang="en-GB" sz="1200" dirty="0">
                <a:solidFill>
                  <a:schemeClr val="bg1"/>
                </a:solidFill>
              </a:rPr>
              <a:t>liverpool.ac.uk/management</a:t>
            </a:r>
          </a:p>
        </p:txBody>
      </p:sp>
    </p:spTree>
    <p:extLst>
      <p:ext uri="{BB962C8B-B14F-4D97-AF65-F5344CB8AC3E}">
        <p14:creationId xmlns:p14="http://schemas.microsoft.com/office/powerpoint/2010/main" val="2485432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43_Title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DCCADA-0702-4ABE-8146-F4D98986CA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6019793" y="0"/>
            <a:ext cx="6172206" cy="6858000"/>
          </a:xfrm>
          <a:prstGeom prst="rect">
            <a:avLst/>
          </a:prstGeom>
        </p:spPr>
      </p:pic>
      <p:sp>
        <p:nvSpPr>
          <p:cNvPr id="19" name="Rectangle 18">
            <a:extLst>
              <a:ext uri="{FF2B5EF4-FFF2-40B4-BE49-F238E27FC236}">
                <a16:creationId xmlns:a16="http://schemas.microsoft.com/office/drawing/2014/main" id="{B28CB011-E2F4-4A44-9BCC-93D884DEB96C}"/>
              </a:ext>
            </a:extLst>
          </p:cNvPr>
          <p:cNvSpPr/>
          <p:nvPr userDrawn="1"/>
        </p:nvSpPr>
        <p:spPr>
          <a:xfrm>
            <a:off x="6019798" y="0"/>
            <a:ext cx="6172200" cy="6858000"/>
          </a:xfrm>
          <a:prstGeom prst="rect">
            <a:avLst/>
          </a:prstGeom>
          <a:solidFill>
            <a:srgbClr val="212B5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283128-E17D-44FE-AF12-78564B4104DD}"/>
              </a:ext>
            </a:extLst>
          </p:cNvPr>
          <p:cNvSpPr>
            <a:spLocks noGrp="1"/>
          </p:cNvSpPr>
          <p:nvPr>
            <p:ph type="ctrTitle" hasCustomPrompt="1"/>
          </p:nvPr>
        </p:nvSpPr>
        <p:spPr>
          <a:xfrm>
            <a:off x="838200" y="1122363"/>
            <a:ext cx="4635500" cy="2387600"/>
          </a:xfrm>
        </p:spPr>
        <p:txBody>
          <a:bodyPr anchor="b"/>
          <a:lstStyle>
            <a:lvl1pPr algn="l">
              <a:defRPr sz="6000" b="1">
                <a:solidFill>
                  <a:schemeClr val="bg1"/>
                </a:solidFill>
              </a:defRPr>
            </a:lvl1pPr>
          </a:lstStyle>
          <a:p>
            <a:r>
              <a:rPr lang="en-US" dirty="0"/>
              <a:t>HEADING</a:t>
            </a:r>
            <a:endParaRPr lang="en-GB" dirty="0"/>
          </a:p>
        </p:txBody>
      </p:sp>
      <p:sp>
        <p:nvSpPr>
          <p:cNvPr id="3" name="Subtitle 2">
            <a:extLst>
              <a:ext uri="{FF2B5EF4-FFF2-40B4-BE49-F238E27FC236}">
                <a16:creationId xmlns:a16="http://schemas.microsoft.com/office/drawing/2014/main" id="{D915B577-A8FF-40C8-A3CA-49A26EE694DA}"/>
              </a:ext>
            </a:extLst>
          </p:cNvPr>
          <p:cNvSpPr>
            <a:spLocks noGrp="1"/>
          </p:cNvSpPr>
          <p:nvPr>
            <p:ph type="subTitle" idx="1"/>
          </p:nvPr>
        </p:nvSpPr>
        <p:spPr>
          <a:xfrm>
            <a:off x="838200" y="3602038"/>
            <a:ext cx="46355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grpSp>
        <p:nvGrpSpPr>
          <p:cNvPr id="11" name="Group 10">
            <a:extLst>
              <a:ext uri="{FF2B5EF4-FFF2-40B4-BE49-F238E27FC236}">
                <a16:creationId xmlns:a16="http://schemas.microsoft.com/office/drawing/2014/main" id="{2F651DF9-76C1-42E5-BDE5-D894CDBA3106}"/>
              </a:ext>
            </a:extLst>
          </p:cNvPr>
          <p:cNvGrpSpPr/>
          <p:nvPr userDrawn="1"/>
        </p:nvGrpSpPr>
        <p:grpSpPr>
          <a:xfrm>
            <a:off x="838200" y="422856"/>
            <a:ext cx="10515600" cy="602146"/>
            <a:chOff x="838200" y="422856"/>
            <a:chExt cx="10515600" cy="602146"/>
          </a:xfrm>
        </p:grpSpPr>
        <p:pic>
          <p:nvPicPr>
            <p:cNvPr id="12" name="Picture 11">
              <a:extLst>
                <a:ext uri="{FF2B5EF4-FFF2-40B4-BE49-F238E27FC236}">
                  <a16:creationId xmlns:a16="http://schemas.microsoft.com/office/drawing/2014/main" id="{6862F15F-84E0-4337-8EB1-64A8866256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4700" y="521279"/>
              <a:ext cx="1689100" cy="405301"/>
            </a:xfrm>
            <a:prstGeom prst="rect">
              <a:avLst/>
            </a:prstGeom>
          </p:spPr>
        </p:pic>
        <p:pic>
          <p:nvPicPr>
            <p:cNvPr id="13" name="Picture 12">
              <a:extLst>
                <a:ext uri="{FF2B5EF4-FFF2-40B4-BE49-F238E27FC236}">
                  <a16:creationId xmlns:a16="http://schemas.microsoft.com/office/drawing/2014/main" id="{05F590FA-407F-4931-911E-E9AEE39A1D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422856"/>
              <a:ext cx="2356744" cy="602146"/>
            </a:xfrm>
            <a:prstGeom prst="rect">
              <a:avLst/>
            </a:prstGeom>
          </p:spPr>
        </p:pic>
      </p:grpSp>
      <p:grpSp>
        <p:nvGrpSpPr>
          <p:cNvPr id="28" name="Group 27">
            <a:extLst>
              <a:ext uri="{FF2B5EF4-FFF2-40B4-BE49-F238E27FC236}">
                <a16:creationId xmlns:a16="http://schemas.microsoft.com/office/drawing/2014/main" id="{A5D5668C-EEEC-4339-A7B2-1E649DB76610}"/>
              </a:ext>
            </a:extLst>
          </p:cNvPr>
          <p:cNvGrpSpPr/>
          <p:nvPr userDrawn="1"/>
        </p:nvGrpSpPr>
        <p:grpSpPr>
          <a:xfrm>
            <a:off x="838200" y="6167038"/>
            <a:ext cx="3486039" cy="465331"/>
            <a:chOff x="5671267" y="4881371"/>
            <a:chExt cx="3236339" cy="432000"/>
          </a:xfrm>
        </p:grpSpPr>
        <p:pic>
          <p:nvPicPr>
            <p:cNvPr id="29" name="Picture 28">
              <a:extLst>
                <a:ext uri="{FF2B5EF4-FFF2-40B4-BE49-F238E27FC236}">
                  <a16:creationId xmlns:a16="http://schemas.microsoft.com/office/drawing/2014/main" id="{F24353F8-A38D-45D7-B804-0DC8333209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46892" y="4953371"/>
              <a:ext cx="1060714" cy="360000"/>
            </a:xfrm>
            <a:prstGeom prst="rect">
              <a:avLst/>
            </a:prstGeom>
          </p:spPr>
        </p:pic>
        <p:pic>
          <p:nvPicPr>
            <p:cNvPr id="30" name="Picture 29">
              <a:extLst>
                <a:ext uri="{FF2B5EF4-FFF2-40B4-BE49-F238E27FC236}">
                  <a16:creationId xmlns:a16="http://schemas.microsoft.com/office/drawing/2014/main" id="{BD61A4A3-C338-4EE3-AF25-AB477507985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71267" y="4989371"/>
              <a:ext cx="1100048" cy="324000"/>
            </a:xfrm>
            <a:prstGeom prst="rect">
              <a:avLst/>
            </a:prstGeom>
          </p:spPr>
        </p:pic>
        <p:pic>
          <p:nvPicPr>
            <p:cNvPr id="31" name="Picture 30">
              <a:extLst>
                <a:ext uri="{FF2B5EF4-FFF2-40B4-BE49-F238E27FC236}">
                  <a16:creationId xmlns:a16="http://schemas.microsoft.com/office/drawing/2014/main" id="{026DD7AC-BDF9-4119-9B3B-1BEE24B0143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966528" y="4881371"/>
              <a:ext cx="685151" cy="432000"/>
            </a:xfrm>
            <a:prstGeom prst="rect">
              <a:avLst/>
            </a:prstGeom>
          </p:spPr>
        </p:pic>
      </p:grpSp>
      <p:sp>
        <p:nvSpPr>
          <p:cNvPr id="18" name="TextBox 17">
            <a:extLst>
              <a:ext uri="{FF2B5EF4-FFF2-40B4-BE49-F238E27FC236}">
                <a16:creationId xmlns:a16="http://schemas.microsoft.com/office/drawing/2014/main" id="{668DB434-0CA2-42AA-8CEF-9E35391B6346}"/>
              </a:ext>
            </a:extLst>
          </p:cNvPr>
          <p:cNvSpPr txBox="1"/>
          <p:nvPr userDrawn="1"/>
        </p:nvSpPr>
        <p:spPr>
          <a:xfrm>
            <a:off x="6631172" y="6401536"/>
            <a:ext cx="4722628" cy="184666"/>
          </a:xfrm>
          <a:prstGeom prst="rect">
            <a:avLst/>
          </a:prstGeom>
          <a:noFill/>
        </p:spPr>
        <p:txBody>
          <a:bodyPr wrap="square" lIns="0" tIns="0" rIns="0" bIns="0" rtlCol="0" anchor="ctr" anchorCtr="0">
            <a:spAutoFit/>
          </a:bodyPr>
          <a:lstStyle/>
          <a:p>
            <a:pPr algn="r"/>
            <a:r>
              <a:rPr lang="en-GB" sz="1200" dirty="0">
                <a:solidFill>
                  <a:schemeClr val="bg1"/>
                </a:solidFill>
              </a:rPr>
              <a:t>liverpool.ac.uk/management</a:t>
            </a:r>
          </a:p>
        </p:txBody>
      </p:sp>
    </p:spTree>
    <p:extLst>
      <p:ext uri="{BB962C8B-B14F-4D97-AF65-F5344CB8AC3E}">
        <p14:creationId xmlns:p14="http://schemas.microsoft.com/office/powerpoint/2010/main" val="427645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4_Title Slide">
    <p:bg>
      <p:bgPr>
        <a:solidFill>
          <a:schemeClr val="accent1"/>
        </a:solidFill>
        <a:effectLst/>
      </p:bgPr>
    </p:bg>
    <p:spTree>
      <p:nvGrpSpPr>
        <p:cNvPr id="1" name=""/>
        <p:cNvGrpSpPr/>
        <p:nvPr/>
      </p:nvGrpSpPr>
      <p:grpSpPr>
        <a:xfrm>
          <a:off x="0" y="0"/>
          <a:ext cx="0" cy="0"/>
          <a:chOff x="0" y="0"/>
          <a:chExt cx="0" cy="0"/>
        </a:xfrm>
      </p:grpSpPr>
      <p:pic>
        <p:nvPicPr>
          <p:cNvPr id="8" name="Picture 7" descr="A black butterfly in a white circle&#10;&#10;AI-generated content may be incorrect.">
            <a:extLst>
              <a:ext uri="{FF2B5EF4-FFF2-40B4-BE49-F238E27FC236}">
                <a16:creationId xmlns:a16="http://schemas.microsoft.com/office/drawing/2014/main" id="{438FCE1F-2819-ADAF-3532-415506E3445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48136" y="4510476"/>
            <a:ext cx="414000" cy="414000"/>
          </a:xfrm>
          <a:prstGeom prst="rect">
            <a:avLst/>
          </a:prstGeom>
        </p:spPr>
      </p:pic>
      <p:sp>
        <p:nvSpPr>
          <p:cNvPr id="2" name="Title 1">
            <a:extLst>
              <a:ext uri="{FF2B5EF4-FFF2-40B4-BE49-F238E27FC236}">
                <a16:creationId xmlns:a16="http://schemas.microsoft.com/office/drawing/2014/main" id="{B8283128-E17D-44FE-AF12-78564B4104DD}"/>
              </a:ext>
            </a:extLst>
          </p:cNvPr>
          <p:cNvSpPr>
            <a:spLocks noGrp="1"/>
          </p:cNvSpPr>
          <p:nvPr>
            <p:ph type="ctrTitle" hasCustomPrompt="1"/>
          </p:nvPr>
        </p:nvSpPr>
        <p:spPr>
          <a:xfrm>
            <a:off x="838200" y="1122363"/>
            <a:ext cx="10515600" cy="1492882"/>
          </a:xfrm>
        </p:spPr>
        <p:txBody>
          <a:bodyPr anchor="b"/>
          <a:lstStyle>
            <a:lvl1pPr algn="l">
              <a:defRPr sz="6000" b="1">
                <a:solidFill>
                  <a:schemeClr val="accent2"/>
                </a:solidFill>
              </a:defRPr>
            </a:lvl1pPr>
          </a:lstStyle>
          <a:p>
            <a:r>
              <a:rPr lang="en-US" dirty="0"/>
              <a:t>Contact name</a:t>
            </a:r>
            <a:endParaRPr lang="en-GB" dirty="0"/>
          </a:p>
        </p:txBody>
      </p:sp>
      <p:sp>
        <p:nvSpPr>
          <p:cNvPr id="3" name="Subtitle 2">
            <a:extLst>
              <a:ext uri="{FF2B5EF4-FFF2-40B4-BE49-F238E27FC236}">
                <a16:creationId xmlns:a16="http://schemas.microsoft.com/office/drawing/2014/main" id="{D915B577-A8FF-40C8-A3CA-49A26EE694DA}"/>
              </a:ext>
            </a:extLst>
          </p:cNvPr>
          <p:cNvSpPr>
            <a:spLocks noGrp="1"/>
          </p:cNvSpPr>
          <p:nvPr>
            <p:ph type="subTitle" idx="1" hasCustomPrompt="1"/>
          </p:nvPr>
        </p:nvSpPr>
        <p:spPr>
          <a:xfrm>
            <a:off x="838200" y="2728865"/>
            <a:ext cx="10515600" cy="400424"/>
          </a:xfrm>
        </p:spPr>
        <p:txBody>
          <a:bodyPr/>
          <a:lstStyle>
            <a:lvl1pPr marL="0" indent="0" algn="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 name@liverpool.ac.uk</a:t>
            </a:r>
          </a:p>
          <a:p>
            <a:endParaRPr lang="en-GB" dirty="0"/>
          </a:p>
        </p:txBody>
      </p:sp>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grpSp>
        <p:nvGrpSpPr>
          <p:cNvPr id="11" name="Group 10">
            <a:extLst>
              <a:ext uri="{FF2B5EF4-FFF2-40B4-BE49-F238E27FC236}">
                <a16:creationId xmlns:a16="http://schemas.microsoft.com/office/drawing/2014/main" id="{2F651DF9-76C1-42E5-BDE5-D894CDBA3106}"/>
              </a:ext>
            </a:extLst>
          </p:cNvPr>
          <p:cNvGrpSpPr/>
          <p:nvPr userDrawn="1"/>
        </p:nvGrpSpPr>
        <p:grpSpPr>
          <a:xfrm>
            <a:off x="838200" y="422856"/>
            <a:ext cx="10515600" cy="602146"/>
            <a:chOff x="838200" y="422856"/>
            <a:chExt cx="10515600" cy="602146"/>
          </a:xfrm>
        </p:grpSpPr>
        <p:pic>
          <p:nvPicPr>
            <p:cNvPr id="12" name="Picture 11">
              <a:extLst>
                <a:ext uri="{FF2B5EF4-FFF2-40B4-BE49-F238E27FC236}">
                  <a16:creationId xmlns:a16="http://schemas.microsoft.com/office/drawing/2014/main" id="{6862F15F-84E0-4337-8EB1-64A8866256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4700" y="521279"/>
              <a:ext cx="1689100" cy="405301"/>
            </a:xfrm>
            <a:prstGeom prst="rect">
              <a:avLst/>
            </a:prstGeom>
          </p:spPr>
        </p:pic>
        <p:pic>
          <p:nvPicPr>
            <p:cNvPr id="13" name="Picture 12">
              <a:extLst>
                <a:ext uri="{FF2B5EF4-FFF2-40B4-BE49-F238E27FC236}">
                  <a16:creationId xmlns:a16="http://schemas.microsoft.com/office/drawing/2014/main" id="{05F590FA-407F-4931-911E-E9AEE39A1D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422856"/>
              <a:ext cx="2356744" cy="602146"/>
            </a:xfrm>
            <a:prstGeom prst="rect">
              <a:avLst/>
            </a:prstGeom>
          </p:spPr>
        </p:pic>
      </p:grpSp>
      <p:grpSp>
        <p:nvGrpSpPr>
          <p:cNvPr id="28" name="Group 27">
            <a:extLst>
              <a:ext uri="{FF2B5EF4-FFF2-40B4-BE49-F238E27FC236}">
                <a16:creationId xmlns:a16="http://schemas.microsoft.com/office/drawing/2014/main" id="{A5D5668C-EEEC-4339-A7B2-1E649DB76610}"/>
              </a:ext>
            </a:extLst>
          </p:cNvPr>
          <p:cNvGrpSpPr/>
          <p:nvPr userDrawn="1"/>
        </p:nvGrpSpPr>
        <p:grpSpPr>
          <a:xfrm>
            <a:off x="838200" y="6167038"/>
            <a:ext cx="3486039" cy="465331"/>
            <a:chOff x="5671267" y="4881371"/>
            <a:chExt cx="3236339" cy="432000"/>
          </a:xfrm>
        </p:grpSpPr>
        <p:pic>
          <p:nvPicPr>
            <p:cNvPr id="29" name="Picture 28">
              <a:extLst>
                <a:ext uri="{FF2B5EF4-FFF2-40B4-BE49-F238E27FC236}">
                  <a16:creationId xmlns:a16="http://schemas.microsoft.com/office/drawing/2014/main" id="{F24353F8-A38D-45D7-B804-0DC8333209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46892" y="4953371"/>
              <a:ext cx="1060714" cy="360000"/>
            </a:xfrm>
            <a:prstGeom prst="rect">
              <a:avLst/>
            </a:prstGeom>
          </p:spPr>
        </p:pic>
        <p:pic>
          <p:nvPicPr>
            <p:cNvPr id="30" name="Picture 29">
              <a:extLst>
                <a:ext uri="{FF2B5EF4-FFF2-40B4-BE49-F238E27FC236}">
                  <a16:creationId xmlns:a16="http://schemas.microsoft.com/office/drawing/2014/main" id="{BD61A4A3-C338-4EE3-AF25-AB477507985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71267" y="4989371"/>
              <a:ext cx="1100048" cy="324000"/>
            </a:xfrm>
            <a:prstGeom prst="rect">
              <a:avLst/>
            </a:prstGeom>
          </p:spPr>
        </p:pic>
        <p:pic>
          <p:nvPicPr>
            <p:cNvPr id="31" name="Picture 30">
              <a:extLst>
                <a:ext uri="{FF2B5EF4-FFF2-40B4-BE49-F238E27FC236}">
                  <a16:creationId xmlns:a16="http://schemas.microsoft.com/office/drawing/2014/main" id="{026DD7AC-BDF9-4119-9B3B-1BEE24B0143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966528" y="4881371"/>
              <a:ext cx="685151" cy="432000"/>
            </a:xfrm>
            <a:prstGeom prst="rect">
              <a:avLst/>
            </a:prstGeom>
          </p:spPr>
        </p:pic>
      </p:grpSp>
      <p:sp>
        <p:nvSpPr>
          <p:cNvPr id="18" name="TextBox 17">
            <a:extLst>
              <a:ext uri="{FF2B5EF4-FFF2-40B4-BE49-F238E27FC236}">
                <a16:creationId xmlns:a16="http://schemas.microsoft.com/office/drawing/2014/main" id="{668DB434-0CA2-42AA-8CEF-9E35391B6346}"/>
              </a:ext>
            </a:extLst>
          </p:cNvPr>
          <p:cNvSpPr txBox="1"/>
          <p:nvPr userDrawn="1"/>
        </p:nvSpPr>
        <p:spPr>
          <a:xfrm>
            <a:off x="6631172" y="6401536"/>
            <a:ext cx="4722628" cy="184666"/>
          </a:xfrm>
          <a:prstGeom prst="rect">
            <a:avLst/>
          </a:prstGeom>
          <a:noFill/>
        </p:spPr>
        <p:txBody>
          <a:bodyPr wrap="square" lIns="0" tIns="0" rIns="0" bIns="0" rtlCol="0" anchor="ctr" anchorCtr="0">
            <a:spAutoFit/>
          </a:bodyPr>
          <a:lstStyle/>
          <a:p>
            <a:pPr algn="r"/>
            <a:r>
              <a:rPr lang="en-GB" sz="1200" dirty="0">
                <a:solidFill>
                  <a:schemeClr val="bg1"/>
                </a:solidFill>
              </a:rPr>
              <a:t>liverpool.ac.uk/management</a:t>
            </a:r>
          </a:p>
        </p:txBody>
      </p:sp>
      <p:graphicFrame>
        <p:nvGraphicFramePr>
          <p:cNvPr id="25" name="Table 24">
            <a:extLst>
              <a:ext uri="{FF2B5EF4-FFF2-40B4-BE49-F238E27FC236}">
                <a16:creationId xmlns:a16="http://schemas.microsoft.com/office/drawing/2014/main" id="{37AAFD4D-ECA0-4D33-AEB1-4D371F62E714}"/>
              </a:ext>
            </a:extLst>
          </p:cNvPr>
          <p:cNvGraphicFramePr>
            <a:graphicFrameLocks noGrp="1"/>
          </p:cNvGraphicFramePr>
          <p:nvPr userDrawn="1">
            <p:extLst>
              <p:ext uri="{D42A27DB-BD31-4B8C-83A1-F6EECF244321}">
                <p14:modId xmlns:p14="http://schemas.microsoft.com/office/powerpoint/2010/main" val="3415598963"/>
              </p:ext>
            </p:extLst>
          </p:nvPr>
        </p:nvGraphicFramePr>
        <p:xfrm>
          <a:off x="838200" y="3980345"/>
          <a:ext cx="5410199" cy="1945105"/>
        </p:xfrm>
        <a:graphic>
          <a:graphicData uri="http://schemas.openxmlformats.org/drawingml/2006/table">
            <a:tbl>
              <a:tblPr firstRow="1" bandRow="1">
                <a:tableStyleId>{5C22544A-7EE6-4342-B048-85BDC9FD1C3A}</a:tableStyleId>
              </a:tblPr>
              <a:tblGrid>
                <a:gridCol w="638174">
                  <a:extLst>
                    <a:ext uri="{9D8B030D-6E8A-4147-A177-3AD203B41FA5}">
                      <a16:colId xmlns:a16="http://schemas.microsoft.com/office/drawing/2014/main" val="993526005"/>
                    </a:ext>
                  </a:extLst>
                </a:gridCol>
                <a:gridCol w="4772025">
                  <a:extLst>
                    <a:ext uri="{9D8B030D-6E8A-4147-A177-3AD203B41FA5}">
                      <a16:colId xmlns:a16="http://schemas.microsoft.com/office/drawing/2014/main" val="3330386720"/>
                    </a:ext>
                  </a:extLst>
                </a:gridCol>
              </a:tblGrid>
              <a:tr h="487947">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bg1"/>
                          </a:solidFill>
                          <a:hlinkClick r:id="rId8">
                            <a:extLst>
                              <a:ext uri="{A12FA001-AC4F-418D-AE19-62706E023703}">
                                <ahyp:hlinkClr xmlns:ahyp="http://schemas.microsoft.com/office/drawing/2018/hyperlinkcolor" val="tx"/>
                              </a:ext>
                            </a:extLst>
                          </a:hlinkClick>
                        </a:rPr>
                        <a:t>UniversityOfLiverpoolManagementSchool</a:t>
                      </a:r>
                      <a:endParaRPr lang="en-GB" sz="1600"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5282382"/>
                  </a:ext>
                </a:extLst>
              </a:tr>
              <a:tr h="487947">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i="0" u="none" strike="noStrike" kern="1200" dirty="0" err="1">
                          <a:solidFill>
                            <a:schemeClr val="bg1"/>
                          </a:solidFill>
                          <a:effectLst/>
                          <a:latin typeface="+mn-lt"/>
                          <a:ea typeface="+mn-ea"/>
                          <a:cs typeface="+mn-cs"/>
                          <a:hlinkClick r:id="rId9">
                            <a:extLst>
                              <a:ext uri="{A12FA001-AC4F-418D-AE19-62706E023703}">
                                <ahyp:hlinkClr xmlns:ahyp="http://schemas.microsoft.com/office/drawing/2018/hyperlinkcolor" val="tx"/>
                              </a:ext>
                            </a:extLst>
                          </a:hlinkClick>
                        </a:rPr>
                        <a:t>uolmanschool.bsky.social</a:t>
                      </a:r>
                      <a:endParaRPr lang="en-GB" sz="1600" b="0" i="0" u="none" strike="noStrike" kern="1200" dirty="0">
                        <a:solidFill>
                          <a:schemeClr val="bg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589392"/>
                  </a:ext>
                </a:extLst>
              </a:tr>
              <a:tr h="487947">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dirty="0">
                          <a:solidFill>
                            <a:schemeClr val="bg1"/>
                          </a:solidFill>
                          <a:hlinkClick r:id="rId10">
                            <a:extLst>
                              <a:ext uri="{A12FA001-AC4F-418D-AE19-62706E023703}">
                                <ahyp:hlinkClr xmlns:ahyp="http://schemas.microsoft.com/office/drawing/2018/hyperlinkcolor" val="tx"/>
                              </a:ext>
                            </a:extLst>
                          </a:hlinkClick>
                        </a:rPr>
                        <a:t>uolmanagementschool</a:t>
                      </a:r>
                      <a:endParaRPr lang="en-GB" sz="1600"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886524"/>
                  </a:ext>
                </a:extLst>
              </a:tr>
              <a:tr h="481264">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dirty="0">
                          <a:solidFill>
                            <a:schemeClr val="bg1"/>
                          </a:solidFill>
                          <a:hlinkClick r:id="rId11">
                            <a:extLst>
                              <a:ext uri="{A12FA001-AC4F-418D-AE19-62706E023703}">
                                <ahyp:hlinkClr xmlns:ahyp="http://schemas.microsoft.com/office/drawing/2018/hyperlinkcolor" val="tx"/>
                              </a:ext>
                            </a:extLst>
                          </a:hlinkClick>
                        </a:rPr>
                        <a:t>University of Liverpool Management School</a:t>
                      </a:r>
                      <a:endParaRPr lang="en-GB" sz="1600"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9090154"/>
                  </a:ext>
                </a:extLst>
              </a:tr>
            </a:tbl>
          </a:graphicData>
        </a:graphic>
      </p:graphicFrame>
      <p:pic>
        <p:nvPicPr>
          <p:cNvPr id="26" name="Picture 25">
            <a:extLst>
              <a:ext uri="{FF2B5EF4-FFF2-40B4-BE49-F238E27FC236}">
                <a16:creationId xmlns:a16="http://schemas.microsoft.com/office/drawing/2014/main" id="{82939ED1-D756-4519-B6E3-88A871505E47}"/>
              </a:ext>
            </a:extLst>
          </p:cNvPr>
          <p:cNvPicPr>
            <a:picLocks noChangeAspect="1"/>
          </p:cNvPicPr>
          <p:nvPr userDrawn="1"/>
        </p:nvPicPr>
        <p:blipFill>
          <a:blip r:embed="rId12"/>
          <a:stretch>
            <a:fillRect/>
          </a:stretch>
        </p:blipFill>
        <p:spPr>
          <a:xfrm>
            <a:off x="949873" y="4025234"/>
            <a:ext cx="412263" cy="412263"/>
          </a:xfrm>
          <a:prstGeom prst="rect">
            <a:avLst/>
          </a:prstGeom>
        </p:spPr>
      </p:pic>
      <p:pic>
        <p:nvPicPr>
          <p:cNvPr id="27" name="Picture 26">
            <a:extLst>
              <a:ext uri="{FF2B5EF4-FFF2-40B4-BE49-F238E27FC236}">
                <a16:creationId xmlns:a16="http://schemas.microsoft.com/office/drawing/2014/main" id="{E59A8DDB-45D2-41B6-B136-7C7F887BA07D}"/>
              </a:ext>
            </a:extLst>
          </p:cNvPr>
          <p:cNvPicPr>
            <a:picLocks noChangeAspect="1"/>
          </p:cNvPicPr>
          <p:nvPr userDrawn="1"/>
        </p:nvPicPr>
        <p:blipFill>
          <a:blip r:embed="rId13"/>
          <a:stretch>
            <a:fillRect/>
          </a:stretch>
        </p:blipFill>
        <p:spPr>
          <a:xfrm>
            <a:off x="949873" y="5472894"/>
            <a:ext cx="412263" cy="412263"/>
          </a:xfrm>
          <a:prstGeom prst="rect">
            <a:avLst/>
          </a:prstGeom>
        </p:spPr>
      </p:pic>
      <p:pic>
        <p:nvPicPr>
          <p:cNvPr id="33" name="Picture 32">
            <a:extLst>
              <a:ext uri="{FF2B5EF4-FFF2-40B4-BE49-F238E27FC236}">
                <a16:creationId xmlns:a16="http://schemas.microsoft.com/office/drawing/2014/main" id="{4D511084-1721-483D-ABE1-80B3C5C8032C}"/>
              </a:ext>
            </a:extLst>
          </p:cNvPr>
          <p:cNvPicPr>
            <a:picLocks noChangeAspect="1"/>
          </p:cNvPicPr>
          <p:nvPr userDrawn="1"/>
        </p:nvPicPr>
        <p:blipFill>
          <a:blip r:embed="rId14"/>
          <a:stretch>
            <a:fillRect/>
          </a:stretch>
        </p:blipFill>
        <p:spPr>
          <a:xfrm>
            <a:off x="949873" y="4994920"/>
            <a:ext cx="412263" cy="412263"/>
          </a:xfrm>
          <a:prstGeom prst="rect">
            <a:avLst/>
          </a:prstGeom>
        </p:spPr>
      </p:pic>
      <p:sp>
        <p:nvSpPr>
          <p:cNvPr id="17" name="Text Placeholder 16">
            <a:extLst>
              <a:ext uri="{FF2B5EF4-FFF2-40B4-BE49-F238E27FC236}">
                <a16:creationId xmlns:a16="http://schemas.microsoft.com/office/drawing/2014/main" id="{9E7A8081-2C1D-4B21-84B8-EC1A8B518E13}"/>
              </a:ext>
            </a:extLst>
          </p:cNvPr>
          <p:cNvSpPr>
            <a:spLocks noGrp="1"/>
          </p:cNvSpPr>
          <p:nvPr>
            <p:ph type="body" sz="quarter" idx="13" hasCustomPrompt="1"/>
          </p:nvPr>
        </p:nvSpPr>
        <p:spPr>
          <a:xfrm>
            <a:off x="838200" y="3211785"/>
            <a:ext cx="10515600" cy="449417"/>
          </a:xfrm>
        </p:spPr>
        <p:txBody>
          <a:bodyPr>
            <a:normAutofit/>
          </a:bodyP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2400"/>
            </a:lvl1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Telephone: (+44) XXXX XXX XXXX</a:t>
            </a:r>
            <a:endParaRPr lang="en-GB" dirty="0"/>
          </a:p>
        </p:txBody>
      </p:sp>
    </p:spTree>
    <p:extLst>
      <p:ext uri="{BB962C8B-B14F-4D97-AF65-F5344CB8AC3E}">
        <p14:creationId xmlns:p14="http://schemas.microsoft.com/office/powerpoint/2010/main" val="508739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3128-E17D-44FE-AF12-78564B4104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15B577-A8FF-40C8-A3CA-49A26EE694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spTree>
    <p:extLst>
      <p:ext uri="{BB962C8B-B14F-4D97-AF65-F5344CB8AC3E}">
        <p14:creationId xmlns:p14="http://schemas.microsoft.com/office/powerpoint/2010/main" val="1493010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ACF35-F37A-4ED3-AE8C-7B35E85AD5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09A3D8-59B2-4374-BEFD-A782FF5C3B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628969-C2B0-4EE5-A873-52854B74232A}"/>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F121124E-307E-435E-96EE-7315463A7F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033C7-166D-4B6F-B9CE-63A8EF96AA54}"/>
              </a:ext>
            </a:extLst>
          </p:cNvPr>
          <p:cNvSpPr>
            <a:spLocks noGrp="1"/>
          </p:cNvSpPr>
          <p:nvPr>
            <p:ph type="sldNum" sz="quarter" idx="12"/>
          </p:nvPr>
        </p:nvSpPr>
        <p:spPr/>
        <p:txBody>
          <a:bodyPr/>
          <a:lstStyle/>
          <a:p>
            <a:fld id="{2017CBB3-D34C-4946-BEEE-626CB52E89CA}" type="slidenum">
              <a:rPr lang="en-GB" smtClean="0"/>
              <a:t>‹#›</a:t>
            </a:fld>
            <a:endParaRPr lang="en-GB"/>
          </a:p>
        </p:txBody>
      </p:sp>
    </p:spTree>
    <p:extLst>
      <p:ext uri="{BB962C8B-B14F-4D97-AF65-F5344CB8AC3E}">
        <p14:creationId xmlns:p14="http://schemas.microsoft.com/office/powerpoint/2010/main" val="3883437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F9EE-FF38-4063-8903-4E75DB3AE1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9CEFFF-E556-432A-A97A-0A48E2F3E8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C3A26D-45B3-4B41-863A-218725E3508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D1F7F56E-6116-4B85-9FCD-A4FE8219C4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3D984D-B8D7-4FE4-B031-8C381DCE56E9}"/>
              </a:ext>
            </a:extLst>
          </p:cNvPr>
          <p:cNvSpPr>
            <a:spLocks noGrp="1"/>
          </p:cNvSpPr>
          <p:nvPr>
            <p:ph type="sldNum" sz="quarter" idx="12"/>
          </p:nvPr>
        </p:nvSpPr>
        <p:spPr/>
        <p:txBody>
          <a:bodyPr/>
          <a:lstStyle/>
          <a:p>
            <a:fld id="{2017CBB3-D34C-4946-BEEE-626CB52E89CA}" type="slidenum">
              <a:rPr lang="en-GB" smtClean="0"/>
              <a:t>‹#›</a:t>
            </a:fld>
            <a:endParaRPr lang="en-GB"/>
          </a:p>
        </p:txBody>
      </p:sp>
    </p:spTree>
    <p:extLst>
      <p:ext uri="{BB962C8B-B14F-4D97-AF65-F5344CB8AC3E}">
        <p14:creationId xmlns:p14="http://schemas.microsoft.com/office/powerpoint/2010/main" val="2376810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20D79-8864-4F3F-8ED9-1297E31449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8A3F71-C7FA-4EEB-87DF-ED9AFFCA2ECC}"/>
              </a:ext>
            </a:extLst>
          </p:cNvPr>
          <p:cNvSpPr>
            <a:spLocks noGrp="1"/>
          </p:cNvSpPr>
          <p:nvPr>
            <p:ph sz="half" idx="1"/>
          </p:nvPr>
        </p:nvSpPr>
        <p:spPr>
          <a:xfrm>
            <a:off x="838200" y="2819399"/>
            <a:ext cx="5181600" cy="33575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E15FCC8E-3F8C-4B1A-9E85-F2E7857FF3E4}"/>
              </a:ext>
            </a:extLst>
          </p:cNvPr>
          <p:cNvSpPr>
            <a:spLocks noGrp="1"/>
          </p:cNvSpPr>
          <p:nvPr>
            <p:ph sz="half" idx="2"/>
          </p:nvPr>
        </p:nvSpPr>
        <p:spPr>
          <a:xfrm>
            <a:off x="6172200" y="2819399"/>
            <a:ext cx="5181600" cy="3357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C4ADC2-3CD1-4577-8893-45139290AEEC}"/>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6" name="Footer Placeholder 5">
            <a:extLst>
              <a:ext uri="{FF2B5EF4-FFF2-40B4-BE49-F238E27FC236}">
                <a16:creationId xmlns:a16="http://schemas.microsoft.com/office/drawing/2014/main" id="{D34C88DB-E2C2-4BE1-80F2-1643D4058A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8C371A-C16F-4A8D-8882-A563B02D6B7A}"/>
              </a:ext>
            </a:extLst>
          </p:cNvPr>
          <p:cNvSpPr>
            <a:spLocks noGrp="1"/>
          </p:cNvSpPr>
          <p:nvPr>
            <p:ph type="sldNum" sz="quarter" idx="12"/>
          </p:nvPr>
        </p:nvSpPr>
        <p:spPr/>
        <p:txBody>
          <a:bodyPr/>
          <a:lstStyle/>
          <a:p>
            <a:fld id="{2017CBB3-D34C-4946-BEEE-626CB52E89CA}" type="slidenum">
              <a:rPr lang="en-GB" smtClean="0"/>
              <a:t>‹#›</a:t>
            </a:fld>
            <a:endParaRPr lang="en-GB"/>
          </a:p>
        </p:txBody>
      </p:sp>
    </p:spTree>
    <p:extLst>
      <p:ext uri="{BB962C8B-B14F-4D97-AF65-F5344CB8AC3E}">
        <p14:creationId xmlns:p14="http://schemas.microsoft.com/office/powerpoint/2010/main" val="2600917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71EC-9263-4D32-8466-5A0644A23BFE}"/>
              </a:ext>
            </a:extLst>
          </p:cNvPr>
          <p:cNvSpPr>
            <a:spLocks noGrp="1"/>
          </p:cNvSpPr>
          <p:nvPr>
            <p:ph type="title"/>
          </p:nvPr>
        </p:nvSpPr>
        <p:spPr>
          <a:xfrm>
            <a:off x="839788" y="1384623"/>
            <a:ext cx="10515600" cy="132556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62A67EEE-05A2-4FEB-99A4-2C422F3DC516}"/>
              </a:ext>
            </a:extLst>
          </p:cNvPr>
          <p:cNvSpPr>
            <a:spLocks noGrp="1"/>
          </p:cNvSpPr>
          <p:nvPr>
            <p:ph type="body" idx="1"/>
          </p:nvPr>
        </p:nvSpPr>
        <p:spPr>
          <a:xfrm>
            <a:off x="839788" y="28495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BDBD76-FBE3-4BE1-892F-8F810649F976}"/>
              </a:ext>
            </a:extLst>
          </p:cNvPr>
          <p:cNvSpPr>
            <a:spLocks noGrp="1"/>
          </p:cNvSpPr>
          <p:nvPr>
            <p:ph sz="half" idx="2"/>
          </p:nvPr>
        </p:nvSpPr>
        <p:spPr>
          <a:xfrm>
            <a:off x="839788" y="3812852"/>
            <a:ext cx="5157787" cy="237681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BDBC38AA-E856-4F15-9D3E-5BC0FFE289B7}"/>
              </a:ext>
            </a:extLst>
          </p:cNvPr>
          <p:cNvSpPr>
            <a:spLocks noGrp="1"/>
          </p:cNvSpPr>
          <p:nvPr>
            <p:ph type="body" sz="quarter" idx="3"/>
          </p:nvPr>
        </p:nvSpPr>
        <p:spPr>
          <a:xfrm>
            <a:off x="6172200" y="28495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577ACF11-4910-4775-9208-7A733D1ACAAE}"/>
              </a:ext>
            </a:extLst>
          </p:cNvPr>
          <p:cNvSpPr>
            <a:spLocks noGrp="1"/>
          </p:cNvSpPr>
          <p:nvPr>
            <p:ph sz="quarter" idx="4"/>
          </p:nvPr>
        </p:nvSpPr>
        <p:spPr>
          <a:xfrm>
            <a:off x="6172200" y="3812852"/>
            <a:ext cx="5183188" cy="237681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D695F74C-29E8-4F75-8850-D6870378C4AE}"/>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8" name="Footer Placeholder 7">
            <a:extLst>
              <a:ext uri="{FF2B5EF4-FFF2-40B4-BE49-F238E27FC236}">
                <a16:creationId xmlns:a16="http://schemas.microsoft.com/office/drawing/2014/main" id="{258C86A3-0617-41C1-AFBA-DF401B75CC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ACF9CE8-5B16-46A2-B821-E58A5B993DD4}"/>
              </a:ext>
            </a:extLst>
          </p:cNvPr>
          <p:cNvSpPr>
            <a:spLocks noGrp="1"/>
          </p:cNvSpPr>
          <p:nvPr>
            <p:ph type="sldNum" sz="quarter" idx="12"/>
          </p:nvPr>
        </p:nvSpPr>
        <p:spPr/>
        <p:txBody>
          <a:bodyPr/>
          <a:lstStyle/>
          <a:p>
            <a:fld id="{2017CBB3-D34C-4946-BEEE-626CB52E89CA}" type="slidenum">
              <a:rPr lang="en-GB" smtClean="0"/>
              <a:t>‹#›</a:t>
            </a:fld>
            <a:endParaRPr lang="en-GB"/>
          </a:p>
        </p:txBody>
      </p:sp>
    </p:spTree>
    <p:extLst>
      <p:ext uri="{BB962C8B-B14F-4D97-AF65-F5344CB8AC3E}">
        <p14:creationId xmlns:p14="http://schemas.microsoft.com/office/powerpoint/2010/main" val="2872857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BF15-40CC-46C0-ABD3-CB85B60EEF9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5805111-A0F0-4F58-9180-3DCFCA257BDD}"/>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4" name="Footer Placeholder 3">
            <a:extLst>
              <a:ext uri="{FF2B5EF4-FFF2-40B4-BE49-F238E27FC236}">
                <a16:creationId xmlns:a16="http://schemas.microsoft.com/office/drawing/2014/main" id="{EE3B4B92-ECE2-40FD-8F54-12122DBDCD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7BDB07C-4DCD-4A7A-9D7A-986CC6E136DF}"/>
              </a:ext>
            </a:extLst>
          </p:cNvPr>
          <p:cNvSpPr>
            <a:spLocks noGrp="1"/>
          </p:cNvSpPr>
          <p:nvPr>
            <p:ph type="sldNum" sz="quarter" idx="12"/>
          </p:nvPr>
        </p:nvSpPr>
        <p:spPr/>
        <p:txBody>
          <a:bodyPr/>
          <a:lstStyle/>
          <a:p>
            <a:fld id="{2017CBB3-D34C-4946-BEEE-626CB52E89CA}" type="slidenum">
              <a:rPr lang="en-GB" smtClean="0"/>
              <a:t>‹#›</a:t>
            </a:fld>
            <a:endParaRPr lang="en-GB"/>
          </a:p>
        </p:txBody>
      </p:sp>
    </p:spTree>
    <p:extLst>
      <p:ext uri="{BB962C8B-B14F-4D97-AF65-F5344CB8AC3E}">
        <p14:creationId xmlns:p14="http://schemas.microsoft.com/office/powerpoint/2010/main" val="4041583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0FAA8F-2ADE-4225-9252-13FCD8A901E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6134100" y="0"/>
            <a:ext cx="6057900" cy="6858000"/>
          </a:xfrm>
          <a:prstGeom prst="rect">
            <a:avLst/>
          </a:prstGeom>
        </p:spPr>
      </p:pic>
      <p:sp>
        <p:nvSpPr>
          <p:cNvPr id="2" name="Title 1">
            <a:extLst>
              <a:ext uri="{FF2B5EF4-FFF2-40B4-BE49-F238E27FC236}">
                <a16:creationId xmlns:a16="http://schemas.microsoft.com/office/drawing/2014/main" id="{B8283128-E17D-44FE-AF12-78564B4104DD}"/>
              </a:ext>
            </a:extLst>
          </p:cNvPr>
          <p:cNvSpPr>
            <a:spLocks noGrp="1"/>
          </p:cNvSpPr>
          <p:nvPr>
            <p:ph type="ctrTitle" hasCustomPrompt="1"/>
          </p:nvPr>
        </p:nvSpPr>
        <p:spPr>
          <a:xfrm>
            <a:off x="838200" y="1122363"/>
            <a:ext cx="4635500" cy="2387600"/>
          </a:xfrm>
        </p:spPr>
        <p:txBody>
          <a:bodyPr anchor="b"/>
          <a:lstStyle>
            <a:lvl1pPr algn="l">
              <a:defRPr sz="6000" b="1">
                <a:solidFill>
                  <a:schemeClr val="accent2"/>
                </a:solidFill>
              </a:defRPr>
            </a:lvl1pPr>
          </a:lstStyle>
          <a:p>
            <a:r>
              <a:rPr lang="en-US" dirty="0"/>
              <a:t>HEADING</a:t>
            </a:r>
            <a:endParaRPr lang="en-GB" dirty="0"/>
          </a:p>
        </p:txBody>
      </p:sp>
      <p:sp>
        <p:nvSpPr>
          <p:cNvPr id="3" name="Subtitle 2">
            <a:extLst>
              <a:ext uri="{FF2B5EF4-FFF2-40B4-BE49-F238E27FC236}">
                <a16:creationId xmlns:a16="http://schemas.microsoft.com/office/drawing/2014/main" id="{D915B577-A8FF-40C8-A3CA-49A26EE694DA}"/>
              </a:ext>
            </a:extLst>
          </p:cNvPr>
          <p:cNvSpPr>
            <a:spLocks noGrp="1"/>
          </p:cNvSpPr>
          <p:nvPr>
            <p:ph type="subTitle" idx="1"/>
          </p:nvPr>
        </p:nvSpPr>
        <p:spPr>
          <a:xfrm>
            <a:off x="838200" y="3602038"/>
            <a:ext cx="46355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grpSp>
        <p:nvGrpSpPr>
          <p:cNvPr id="11" name="Group 10">
            <a:extLst>
              <a:ext uri="{FF2B5EF4-FFF2-40B4-BE49-F238E27FC236}">
                <a16:creationId xmlns:a16="http://schemas.microsoft.com/office/drawing/2014/main" id="{2F651DF9-76C1-42E5-BDE5-D894CDBA3106}"/>
              </a:ext>
            </a:extLst>
          </p:cNvPr>
          <p:cNvGrpSpPr/>
          <p:nvPr userDrawn="1"/>
        </p:nvGrpSpPr>
        <p:grpSpPr>
          <a:xfrm>
            <a:off x="838200" y="422856"/>
            <a:ext cx="10515600" cy="602146"/>
            <a:chOff x="838200" y="422856"/>
            <a:chExt cx="10515600" cy="602146"/>
          </a:xfrm>
        </p:grpSpPr>
        <p:pic>
          <p:nvPicPr>
            <p:cNvPr id="12" name="Picture 11">
              <a:extLst>
                <a:ext uri="{FF2B5EF4-FFF2-40B4-BE49-F238E27FC236}">
                  <a16:creationId xmlns:a16="http://schemas.microsoft.com/office/drawing/2014/main" id="{6862F15F-84E0-4337-8EB1-64A8866256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4700" y="521279"/>
              <a:ext cx="1689100" cy="405301"/>
            </a:xfrm>
            <a:prstGeom prst="rect">
              <a:avLst/>
            </a:prstGeom>
          </p:spPr>
        </p:pic>
        <p:pic>
          <p:nvPicPr>
            <p:cNvPr id="13" name="Picture 12">
              <a:extLst>
                <a:ext uri="{FF2B5EF4-FFF2-40B4-BE49-F238E27FC236}">
                  <a16:creationId xmlns:a16="http://schemas.microsoft.com/office/drawing/2014/main" id="{05F590FA-407F-4931-911E-E9AEE39A1D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422856"/>
              <a:ext cx="2356744" cy="602146"/>
            </a:xfrm>
            <a:prstGeom prst="rect">
              <a:avLst/>
            </a:prstGeom>
          </p:spPr>
        </p:pic>
      </p:grpSp>
      <p:grpSp>
        <p:nvGrpSpPr>
          <p:cNvPr id="22" name="Group 21">
            <a:extLst>
              <a:ext uri="{FF2B5EF4-FFF2-40B4-BE49-F238E27FC236}">
                <a16:creationId xmlns:a16="http://schemas.microsoft.com/office/drawing/2014/main" id="{AECCFA9F-42EA-436B-A6A8-90EA1CCF5399}"/>
              </a:ext>
            </a:extLst>
          </p:cNvPr>
          <p:cNvGrpSpPr/>
          <p:nvPr userDrawn="1"/>
        </p:nvGrpSpPr>
        <p:grpSpPr>
          <a:xfrm>
            <a:off x="838200" y="6167038"/>
            <a:ext cx="3486039" cy="465331"/>
            <a:chOff x="5671267" y="4881371"/>
            <a:chExt cx="3236339" cy="432000"/>
          </a:xfrm>
        </p:grpSpPr>
        <p:pic>
          <p:nvPicPr>
            <p:cNvPr id="23" name="Picture 22">
              <a:extLst>
                <a:ext uri="{FF2B5EF4-FFF2-40B4-BE49-F238E27FC236}">
                  <a16:creationId xmlns:a16="http://schemas.microsoft.com/office/drawing/2014/main" id="{6342DDB7-C8E0-414A-9E10-FFF16A814FF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46892" y="4953371"/>
              <a:ext cx="1060714" cy="360000"/>
            </a:xfrm>
            <a:prstGeom prst="rect">
              <a:avLst/>
            </a:prstGeom>
          </p:spPr>
        </p:pic>
        <p:pic>
          <p:nvPicPr>
            <p:cNvPr id="24" name="Picture 23">
              <a:extLst>
                <a:ext uri="{FF2B5EF4-FFF2-40B4-BE49-F238E27FC236}">
                  <a16:creationId xmlns:a16="http://schemas.microsoft.com/office/drawing/2014/main" id="{3CBFA4A8-3B94-4413-A76C-338C98E4685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71267" y="4989371"/>
              <a:ext cx="1100048" cy="324000"/>
            </a:xfrm>
            <a:prstGeom prst="rect">
              <a:avLst/>
            </a:prstGeom>
          </p:spPr>
        </p:pic>
        <p:pic>
          <p:nvPicPr>
            <p:cNvPr id="25" name="Picture 24">
              <a:extLst>
                <a:ext uri="{FF2B5EF4-FFF2-40B4-BE49-F238E27FC236}">
                  <a16:creationId xmlns:a16="http://schemas.microsoft.com/office/drawing/2014/main" id="{F9C1EF8C-8E5F-4E0B-8F66-B85875C5B22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966528" y="4881371"/>
              <a:ext cx="685151" cy="432000"/>
            </a:xfrm>
            <a:prstGeom prst="rect">
              <a:avLst/>
            </a:prstGeom>
          </p:spPr>
        </p:pic>
      </p:grpSp>
      <p:sp>
        <p:nvSpPr>
          <p:cNvPr id="17" name="TextBox 16">
            <a:extLst>
              <a:ext uri="{FF2B5EF4-FFF2-40B4-BE49-F238E27FC236}">
                <a16:creationId xmlns:a16="http://schemas.microsoft.com/office/drawing/2014/main" id="{DD5B7047-2FD8-4239-ABF5-37117012FD41}"/>
              </a:ext>
            </a:extLst>
          </p:cNvPr>
          <p:cNvSpPr txBox="1"/>
          <p:nvPr userDrawn="1"/>
        </p:nvSpPr>
        <p:spPr>
          <a:xfrm>
            <a:off x="6631172" y="6401536"/>
            <a:ext cx="4722628" cy="184666"/>
          </a:xfrm>
          <a:prstGeom prst="rect">
            <a:avLst/>
          </a:prstGeom>
          <a:noFill/>
        </p:spPr>
        <p:txBody>
          <a:bodyPr wrap="square" lIns="0" tIns="0" rIns="0" bIns="0" rtlCol="0" anchor="ctr" anchorCtr="0">
            <a:spAutoFit/>
          </a:bodyPr>
          <a:lstStyle/>
          <a:p>
            <a:pPr algn="r"/>
            <a:r>
              <a:rPr lang="en-GB" sz="1200" dirty="0">
                <a:solidFill>
                  <a:schemeClr val="bg1"/>
                </a:solidFill>
              </a:rPr>
              <a:t>liverpool.ac.uk/management</a:t>
            </a:r>
          </a:p>
        </p:txBody>
      </p:sp>
    </p:spTree>
    <p:extLst>
      <p:ext uri="{BB962C8B-B14F-4D97-AF65-F5344CB8AC3E}">
        <p14:creationId xmlns:p14="http://schemas.microsoft.com/office/powerpoint/2010/main" val="3700451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lumMod val="95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4AE05C-B00E-4965-9E32-E53CF49AC87C}"/>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3" name="Footer Placeholder 2">
            <a:extLst>
              <a:ext uri="{FF2B5EF4-FFF2-40B4-BE49-F238E27FC236}">
                <a16:creationId xmlns:a16="http://schemas.microsoft.com/office/drawing/2014/main" id="{1CD5D56C-7BBD-4AC5-B768-B0FE54C015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96F93-B3AD-4146-9E4C-72DEAA21ACFD}"/>
              </a:ext>
            </a:extLst>
          </p:cNvPr>
          <p:cNvSpPr>
            <a:spLocks noGrp="1"/>
          </p:cNvSpPr>
          <p:nvPr>
            <p:ph type="sldNum" sz="quarter" idx="12"/>
          </p:nvPr>
        </p:nvSpPr>
        <p:spPr/>
        <p:txBody>
          <a:bodyPr/>
          <a:lstStyle/>
          <a:p>
            <a:fld id="{2017CBB3-D34C-4946-BEEE-626CB52E89CA}" type="slidenum">
              <a:rPr lang="en-GB" smtClean="0"/>
              <a:t>‹#›</a:t>
            </a:fld>
            <a:endParaRPr lang="en-GB"/>
          </a:p>
        </p:txBody>
      </p:sp>
    </p:spTree>
    <p:extLst>
      <p:ext uri="{BB962C8B-B14F-4D97-AF65-F5344CB8AC3E}">
        <p14:creationId xmlns:p14="http://schemas.microsoft.com/office/powerpoint/2010/main" val="503726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AF55-CBFD-4145-B167-36A2E11B6281}"/>
              </a:ext>
            </a:extLst>
          </p:cNvPr>
          <p:cNvSpPr>
            <a:spLocks noGrp="1"/>
          </p:cNvSpPr>
          <p:nvPr>
            <p:ph type="title"/>
          </p:nvPr>
        </p:nvSpPr>
        <p:spPr>
          <a:xfrm>
            <a:off x="839788" y="1358900"/>
            <a:ext cx="3932237" cy="1358900"/>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6AA6000-95CD-4B6D-A9AB-DCFDA413DD7C}"/>
              </a:ext>
            </a:extLst>
          </p:cNvPr>
          <p:cNvSpPr>
            <a:spLocks noGrp="1"/>
          </p:cNvSpPr>
          <p:nvPr>
            <p:ph idx="1"/>
          </p:nvPr>
        </p:nvSpPr>
        <p:spPr>
          <a:xfrm>
            <a:off x="5183188" y="1358900"/>
            <a:ext cx="6172200" cy="4502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A844928C-9D70-42C6-8C3D-7CD5EC80977F}"/>
              </a:ext>
            </a:extLst>
          </p:cNvPr>
          <p:cNvSpPr>
            <a:spLocks noGrp="1"/>
          </p:cNvSpPr>
          <p:nvPr>
            <p:ph type="body" sz="half" idx="2"/>
          </p:nvPr>
        </p:nvSpPr>
        <p:spPr>
          <a:xfrm>
            <a:off x="839788" y="2717800"/>
            <a:ext cx="3932237"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6C494FA6-77B3-4999-94C4-0B94E0D8A498}"/>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6" name="Footer Placeholder 5">
            <a:extLst>
              <a:ext uri="{FF2B5EF4-FFF2-40B4-BE49-F238E27FC236}">
                <a16:creationId xmlns:a16="http://schemas.microsoft.com/office/drawing/2014/main" id="{59E937A2-C539-45B0-96C8-8A59ED8936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C88466-1A73-4AD9-90A1-DB180AD0C576}"/>
              </a:ext>
            </a:extLst>
          </p:cNvPr>
          <p:cNvSpPr>
            <a:spLocks noGrp="1"/>
          </p:cNvSpPr>
          <p:nvPr>
            <p:ph type="sldNum" sz="quarter" idx="12"/>
          </p:nvPr>
        </p:nvSpPr>
        <p:spPr/>
        <p:txBody>
          <a:bodyPr/>
          <a:lstStyle/>
          <a:p>
            <a:fld id="{2017CBB3-D34C-4946-BEEE-626CB52E89CA}" type="slidenum">
              <a:rPr lang="en-GB" smtClean="0"/>
              <a:t>‹#›</a:t>
            </a:fld>
            <a:endParaRPr lang="en-GB"/>
          </a:p>
        </p:txBody>
      </p:sp>
    </p:spTree>
    <p:extLst>
      <p:ext uri="{BB962C8B-B14F-4D97-AF65-F5344CB8AC3E}">
        <p14:creationId xmlns:p14="http://schemas.microsoft.com/office/powerpoint/2010/main" val="4265604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4BA1-391B-4CFC-B440-588594FFCE3F}"/>
              </a:ext>
            </a:extLst>
          </p:cNvPr>
          <p:cNvSpPr>
            <a:spLocks noGrp="1"/>
          </p:cNvSpPr>
          <p:nvPr>
            <p:ph type="title"/>
          </p:nvPr>
        </p:nvSpPr>
        <p:spPr>
          <a:xfrm>
            <a:off x="839788" y="1358900"/>
            <a:ext cx="3932237" cy="1358900"/>
          </a:xfrm>
        </p:spPr>
        <p:txBody>
          <a:bodyPr anchor="b"/>
          <a:lstStyle>
            <a:lvl1pPr>
              <a:defRPr sz="32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DB30D2DB-C69E-49B2-9565-ABE054E99F34}"/>
              </a:ext>
            </a:extLst>
          </p:cNvPr>
          <p:cNvSpPr>
            <a:spLocks noGrp="1"/>
          </p:cNvSpPr>
          <p:nvPr>
            <p:ph type="pic" idx="1"/>
          </p:nvPr>
        </p:nvSpPr>
        <p:spPr>
          <a:xfrm>
            <a:off x="5183188" y="1358900"/>
            <a:ext cx="6172200" cy="45021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45B383C-AC7F-4B31-840E-D800F970DE01}"/>
              </a:ext>
            </a:extLst>
          </p:cNvPr>
          <p:cNvSpPr>
            <a:spLocks noGrp="1"/>
          </p:cNvSpPr>
          <p:nvPr>
            <p:ph type="body" sz="half" idx="2"/>
          </p:nvPr>
        </p:nvSpPr>
        <p:spPr>
          <a:xfrm>
            <a:off x="839788" y="2717800"/>
            <a:ext cx="3932237"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22813D8F-1F43-48E9-B049-3F0BBBFE6252}"/>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6" name="Footer Placeholder 5">
            <a:extLst>
              <a:ext uri="{FF2B5EF4-FFF2-40B4-BE49-F238E27FC236}">
                <a16:creationId xmlns:a16="http://schemas.microsoft.com/office/drawing/2014/main" id="{03C5EDF6-7241-483C-82A1-344ED039E8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781375-D6EC-4CE3-8355-4713CA2134C1}"/>
              </a:ext>
            </a:extLst>
          </p:cNvPr>
          <p:cNvSpPr>
            <a:spLocks noGrp="1"/>
          </p:cNvSpPr>
          <p:nvPr>
            <p:ph type="sldNum" sz="quarter" idx="12"/>
          </p:nvPr>
        </p:nvSpPr>
        <p:spPr/>
        <p:txBody>
          <a:bodyPr/>
          <a:lstStyle/>
          <a:p>
            <a:fld id="{2017CBB3-D34C-4946-BEEE-626CB52E89CA}" type="slidenum">
              <a:rPr lang="en-GB" smtClean="0"/>
              <a:t>‹#›</a:t>
            </a:fld>
            <a:endParaRPr lang="en-GB"/>
          </a:p>
        </p:txBody>
      </p:sp>
    </p:spTree>
    <p:extLst>
      <p:ext uri="{BB962C8B-B14F-4D97-AF65-F5344CB8AC3E}">
        <p14:creationId xmlns:p14="http://schemas.microsoft.com/office/powerpoint/2010/main" val="117695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2E1B-64F3-4827-9BB2-E29F848B74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809B99-2888-4CA6-984C-257C474E62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B056FD-374B-4A8E-AB73-420354E53866}"/>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DD75DB4D-7681-4E81-AD5A-12A7DAF295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55FCD0-4B2E-4854-B45B-69F89E1E1857}"/>
              </a:ext>
            </a:extLst>
          </p:cNvPr>
          <p:cNvSpPr>
            <a:spLocks noGrp="1"/>
          </p:cNvSpPr>
          <p:nvPr>
            <p:ph type="sldNum" sz="quarter" idx="12"/>
          </p:nvPr>
        </p:nvSpPr>
        <p:spPr/>
        <p:txBody>
          <a:bodyPr/>
          <a:lstStyle/>
          <a:p>
            <a:fld id="{2017CBB3-D34C-4946-BEEE-626CB52E89CA}" type="slidenum">
              <a:rPr lang="en-GB" smtClean="0"/>
              <a:t>‹#›</a:t>
            </a:fld>
            <a:endParaRPr lang="en-GB"/>
          </a:p>
        </p:txBody>
      </p:sp>
    </p:spTree>
    <p:extLst>
      <p:ext uri="{BB962C8B-B14F-4D97-AF65-F5344CB8AC3E}">
        <p14:creationId xmlns:p14="http://schemas.microsoft.com/office/powerpoint/2010/main" val="4173760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lumMod val="95000"/>
          </a:schemeClr>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7DE1E-12E5-454B-82CD-44095145F47E}"/>
              </a:ext>
            </a:extLst>
          </p:cNvPr>
          <p:cNvSpPr>
            <a:spLocks noGrp="1"/>
          </p:cNvSpPr>
          <p:nvPr>
            <p:ph type="title" orient="vert"/>
          </p:nvPr>
        </p:nvSpPr>
        <p:spPr>
          <a:xfrm>
            <a:off x="8724900" y="1333499"/>
            <a:ext cx="2628900" cy="4843464"/>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F958D0-A250-443A-841D-5E59E97D5026}"/>
              </a:ext>
            </a:extLst>
          </p:cNvPr>
          <p:cNvSpPr>
            <a:spLocks noGrp="1"/>
          </p:cNvSpPr>
          <p:nvPr>
            <p:ph type="body" orient="vert" idx="1"/>
          </p:nvPr>
        </p:nvSpPr>
        <p:spPr>
          <a:xfrm>
            <a:off x="838200" y="1333499"/>
            <a:ext cx="7734300" cy="4843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461B8D-3ACA-4545-9640-9ED5E1DA00C1}"/>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7D72F8C3-5E87-4458-8383-FDAB1D994E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CF46CE-5BE4-4485-9A18-DF5054B8CC82}"/>
              </a:ext>
            </a:extLst>
          </p:cNvPr>
          <p:cNvSpPr>
            <a:spLocks noGrp="1"/>
          </p:cNvSpPr>
          <p:nvPr>
            <p:ph type="sldNum" sz="quarter" idx="12"/>
          </p:nvPr>
        </p:nvSpPr>
        <p:spPr/>
        <p:txBody>
          <a:bodyPr/>
          <a:lstStyle/>
          <a:p>
            <a:fld id="{2017CBB3-D34C-4946-BEEE-626CB52E89CA}" type="slidenum">
              <a:rPr lang="en-GB" smtClean="0"/>
              <a:t>‹#›</a:t>
            </a:fld>
            <a:endParaRPr lang="en-GB"/>
          </a:p>
        </p:txBody>
      </p:sp>
    </p:spTree>
    <p:extLst>
      <p:ext uri="{BB962C8B-B14F-4D97-AF65-F5344CB8AC3E}">
        <p14:creationId xmlns:p14="http://schemas.microsoft.com/office/powerpoint/2010/main" val="8214151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12B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3128-E17D-44FE-AF12-78564B4104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15B577-A8FF-40C8-A3CA-49A26EE694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spTree>
    <p:extLst>
      <p:ext uri="{BB962C8B-B14F-4D97-AF65-F5344CB8AC3E}">
        <p14:creationId xmlns:p14="http://schemas.microsoft.com/office/powerpoint/2010/main" val="1253530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212B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ACF35-F37A-4ED3-AE8C-7B35E85AD5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09A3D8-59B2-4374-BEFD-A782FF5C3B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628969-C2B0-4EE5-A873-52854B74232A}"/>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F121124E-307E-435E-96EE-7315463A7F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033C7-166D-4B6F-B9CE-63A8EF96AA54}"/>
              </a:ext>
            </a:extLst>
          </p:cNvPr>
          <p:cNvSpPr>
            <a:spLocks noGrp="1"/>
          </p:cNvSpPr>
          <p:nvPr>
            <p:ph type="sldNum" sz="quarter" idx="12"/>
          </p:nvPr>
        </p:nvSpPr>
        <p:spPr/>
        <p:txBody>
          <a:bodyPr/>
          <a:lstStyle/>
          <a:p>
            <a:fld id="{2017CBB3-D34C-4946-BEEE-626CB52E89CA}" type="slidenum">
              <a:rPr lang="en-GB" smtClean="0"/>
              <a:t>‹#›</a:t>
            </a:fld>
            <a:endParaRPr lang="en-GB"/>
          </a:p>
        </p:txBody>
      </p:sp>
    </p:spTree>
    <p:extLst>
      <p:ext uri="{BB962C8B-B14F-4D97-AF65-F5344CB8AC3E}">
        <p14:creationId xmlns:p14="http://schemas.microsoft.com/office/powerpoint/2010/main" val="26637548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212B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F9EE-FF38-4063-8903-4E75DB3AE1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9CEFFF-E556-432A-A97A-0A48E2F3E8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C3A26D-45B3-4B41-863A-218725E3508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D1F7F56E-6116-4B85-9FCD-A4FE8219C4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3D984D-B8D7-4FE4-B031-8C381DCE56E9}"/>
              </a:ext>
            </a:extLst>
          </p:cNvPr>
          <p:cNvSpPr>
            <a:spLocks noGrp="1"/>
          </p:cNvSpPr>
          <p:nvPr>
            <p:ph type="sldNum" sz="quarter" idx="12"/>
          </p:nvPr>
        </p:nvSpPr>
        <p:spPr/>
        <p:txBody>
          <a:bodyPr/>
          <a:lstStyle/>
          <a:p>
            <a:fld id="{2017CBB3-D34C-4946-BEEE-626CB52E89CA}" type="slidenum">
              <a:rPr lang="en-GB" smtClean="0"/>
              <a:t>‹#›</a:t>
            </a:fld>
            <a:endParaRPr lang="en-GB"/>
          </a:p>
        </p:txBody>
      </p:sp>
    </p:spTree>
    <p:extLst>
      <p:ext uri="{BB962C8B-B14F-4D97-AF65-F5344CB8AC3E}">
        <p14:creationId xmlns:p14="http://schemas.microsoft.com/office/powerpoint/2010/main" val="39786056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212B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20D79-8864-4F3F-8ED9-1297E31449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8A3F71-C7FA-4EEB-87DF-ED9AFFCA2ECC}"/>
              </a:ext>
            </a:extLst>
          </p:cNvPr>
          <p:cNvSpPr>
            <a:spLocks noGrp="1"/>
          </p:cNvSpPr>
          <p:nvPr>
            <p:ph sz="half" idx="1"/>
          </p:nvPr>
        </p:nvSpPr>
        <p:spPr>
          <a:xfrm>
            <a:off x="838200" y="2819399"/>
            <a:ext cx="5181600" cy="33575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E15FCC8E-3F8C-4B1A-9E85-F2E7857FF3E4}"/>
              </a:ext>
            </a:extLst>
          </p:cNvPr>
          <p:cNvSpPr>
            <a:spLocks noGrp="1"/>
          </p:cNvSpPr>
          <p:nvPr>
            <p:ph sz="half" idx="2"/>
          </p:nvPr>
        </p:nvSpPr>
        <p:spPr>
          <a:xfrm>
            <a:off x="6172200" y="2819399"/>
            <a:ext cx="5181600" cy="3357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C4ADC2-3CD1-4577-8893-45139290AEEC}"/>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6" name="Footer Placeholder 5">
            <a:extLst>
              <a:ext uri="{FF2B5EF4-FFF2-40B4-BE49-F238E27FC236}">
                <a16:creationId xmlns:a16="http://schemas.microsoft.com/office/drawing/2014/main" id="{D34C88DB-E2C2-4BE1-80F2-1643D4058A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8C371A-C16F-4A8D-8882-A563B02D6B7A}"/>
              </a:ext>
            </a:extLst>
          </p:cNvPr>
          <p:cNvSpPr>
            <a:spLocks noGrp="1"/>
          </p:cNvSpPr>
          <p:nvPr>
            <p:ph type="sldNum" sz="quarter" idx="12"/>
          </p:nvPr>
        </p:nvSpPr>
        <p:spPr/>
        <p:txBody>
          <a:bodyPr/>
          <a:lstStyle/>
          <a:p>
            <a:fld id="{2017CBB3-D34C-4946-BEEE-626CB52E89CA}" type="slidenum">
              <a:rPr lang="en-GB" smtClean="0"/>
              <a:t>‹#›</a:t>
            </a:fld>
            <a:endParaRPr lang="en-GB"/>
          </a:p>
        </p:txBody>
      </p:sp>
    </p:spTree>
    <p:extLst>
      <p:ext uri="{BB962C8B-B14F-4D97-AF65-F5344CB8AC3E}">
        <p14:creationId xmlns:p14="http://schemas.microsoft.com/office/powerpoint/2010/main" val="40485525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212B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71EC-9263-4D32-8466-5A0644A23BFE}"/>
              </a:ext>
            </a:extLst>
          </p:cNvPr>
          <p:cNvSpPr>
            <a:spLocks noGrp="1"/>
          </p:cNvSpPr>
          <p:nvPr>
            <p:ph type="title"/>
          </p:nvPr>
        </p:nvSpPr>
        <p:spPr>
          <a:xfrm>
            <a:off x="839788" y="1384623"/>
            <a:ext cx="10515600" cy="132556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62A67EEE-05A2-4FEB-99A4-2C422F3DC516}"/>
              </a:ext>
            </a:extLst>
          </p:cNvPr>
          <p:cNvSpPr>
            <a:spLocks noGrp="1"/>
          </p:cNvSpPr>
          <p:nvPr>
            <p:ph type="body" idx="1"/>
          </p:nvPr>
        </p:nvSpPr>
        <p:spPr>
          <a:xfrm>
            <a:off x="839788" y="28495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BDBD76-FBE3-4BE1-892F-8F810649F976}"/>
              </a:ext>
            </a:extLst>
          </p:cNvPr>
          <p:cNvSpPr>
            <a:spLocks noGrp="1"/>
          </p:cNvSpPr>
          <p:nvPr>
            <p:ph sz="half" idx="2"/>
          </p:nvPr>
        </p:nvSpPr>
        <p:spPr>
          <a:xfrm>
            <a:off x="839788" y="3812852"/>
            <a:ext cx="5157787" cy="237681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BDBC38AA-E856-4F15-9D3E-5BC0FFE289B7}"/>
              </a:ext>
            </a:extLst>
          </p:cNvPr>
          <p:cNvSpPr>
            <a:spLocks noGrp="1"/>
          </p:cNvSpPr>
          <p:nvPr>
            <p:ph type="body" sz="quarter" idx="3"/>
          </p:nvPr>
        </p:nvSpPr>
        <p:spPr>
          <a:xfrm>
            <a:off x="6172200" y="28495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577ACF11-4910-4775-9208-7A733D1ACAAE}"/>
              </a:ext>
            </a:extLst>
          </p:cNvPr>
          <p:cNvSpPr>
            <a:spLocks noGrp="1"/>
          </p:cNvSpPr>
          <p:nvPr>
            <p:ph sz="quarter" idx="4"/>
          </p:nvPr>
        </p:nvSpPr>
        <p:spPr>
          <a:xfrm>
            <a:off x="6172200" y="3812852"/>
            <a:ext cx="5183188" cy="237681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D695F74C-29E8-4F75-8850-D6870378C4AE}"/>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8" name="Footer Placeholder 7">
            <a:extLst>
              <a:ext uri="{FF2B5EF4-FFF2-40B4-BE49-F238E27FC236}">
                <a16:creationId xmlns:a16="http://schemas.microsoft.com/office/drawing/2014/main" id="{258C86A3-0617-41C1-AFBA-DF401B75CC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ACF9CE8-5B16-46A2-B821-E58A5B993DD4}"/>
              </a:ext>
            </a:extLst>
          </p:cNvPr>
          <p:cNvSpPr>
            <a:spLocks noGrp="1"/>
          </p:cNvSpPr>
          <p:nvPr>
            <p:ph type="sldNum" sz="quarter" idx="12"/>
          </p:nvPr>
        </p:nvSpPr>
        <p:spPr/>
        <p:txBody>
          <a:bodyPr/>
          <a:lstStyle/>
          <a:p>
            <a:fld id="{2017CBB3-D34C-4946-BEEE-626CB52E89CA}" type="slidenum">
              <a:rPr lang="en-GB" smtClean="0"/>
              <a:t>‹#›</a:t>
            </a:fld>
            <a:endParaRPr lang="en-GB"/>
          </a:p>
        </p:txBody>
      </p:sp>
    </p:spTree>
    <p:extLst>
      <p:ext uri="{BB962C8B-B14F-4D97-AF65-F5344CB8AC3E}">
        <p14:creationId xmlns:p14="http://schemas.microsoft.com/office/powerpoint/2010/main" val="127518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chemeClr val="accent4"/>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7E140C9-CB31-42CC-86CF-4AA3649AD19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6134100" y="0"/>
            <a:ext cx="6057900" cy="6858000"/>
          </a:xfrm>
          <a:prstGeom prst="rect">
            <a:avLst/>
          </a:prstGeom>
        </p:spPr>
      </p:pic>
      <p:sp>
        <p:nvSpPr>
          <p:cNvPr id="2" name="Title 1">
            <a:extLst>
              <a:ext uri="{FF2B5EF4-FFF2-40B4-BE49-F238E27FC236}">
                <a16:creationId xmlns:a16="http://schemas.microsoft.com/office/drawing/2014/main" id="{B8283128-E17D-44FE-AF12-78564B4104DD}"/>
              </a:ext>
            </a:extLst>
          </p:cNvPr>
          <p:cNvSpPr>
            <a:spLocks noGrp="1"/>
          </p:cNvSpPr>
          <p:nvPr>
            <p:ph type="ctrTitle" hasCustomPrompt="1"/>
          </p:nvPr>
        </p:nvSpPr>
        <p:spPr>
          <a:xfrm>
            <a:off x="838200" y="1122363"/>
            <a:ext cx="4635500" cy="2387600"/>
          </a:xfrm>
        </p:spPr>
        <p:txBody>
          <a:bodyPr anchor="b"/>
          <a:lstStyle>
            <a:lvl1pPr algn="l">
              <a:defRPr sz="6000" b="1">
                <a:solidFill>
                  <a:schemeClr val="bg1"/>
                </a:solidFill>
              </a:defRPr>
            </a:lvl1pPr>
          </a:lstStyle>
          <a:p>
            <a:r>
              <a:rPr lang="en-US" dirty="0"/>
              <a:t>HEADING</a:t>
            </a:r>
            <a:endParaRPr lang="en-GB" dirty="0"/>
          </a:p>
        </p:txBody>
      </p:sp>
      <p:sp>
        <p:nvSpPr>
          <p:cNvPr id="3" name="Subtitle 2">
            <a:extLst>
              <a:ext uri="{FF2B5EF4-FFF2-40B4-BE49-F238E27FC236}">
                <a16:creationId xmlns:a16="http://schemas.microsoft.com/office/drawing/2014/main" id="{D915B577-A8FF-40C8-A3CA-49A26EE694DA}"/>
              </a:ext>
            </a:extLst>
          </p:cNvPr>
          <p:cNvSpPr>
            <a:spLocks noGrp="1"/>
          </p:cNvSpPr>
          <p:nvPr>
            <p:ph type="subTitle" idx="1"/>
          </p:nvPr>
        </p:nvSpPr>
        <p:spPr>
          <a:xfrm>
            <a:off x="838200" y="3602038"/>
            <a:ext cx="46355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grpSp>
        <p:nvGrpSpPr>
          <p:cNvPr id="11" name="Group 10">
            <a:extLst>
              <a:ext uri="{FF2B5EF4-FFF2-40B4-BE49-F238E27FC236}">
                <a16:creationId xmlns:a16="http://schemas.microsoft.com/office/drawing/2014/main" id="{2F651DF9-76C1-42E5-BDE5-D894CDBA3106}"/>
              </a:ext>
            </a:extLst>
          </p:cNvPr>
          <p:cNvGrpSpPr/>
          <p:nvPr userDrawn="1"/>
        </p:nvGrpSpPr>
        <p:grpSpPr>
          <a:xfrm>
            <a:off x="838200" y="422856"/>
            <a:ext cx="10515600" cy="602146"/>
            <a:chOff x="838200" y="422856"/>
            <a:chExt cx="10515600" cy="602146"/>
          </a:xfrm>
        </p:grpSpPr>
        <p:pic>
          <p:nvPicPr>
            <p:cNvPr id="12" name="Picture 11">
              <a:extLst>
                <a:ext uri="{FF2B5EF4-FFF2-40B4-BE49-F238E27FC236}">
                  <a16:creationId xmlns:a16="http://schemas.microsoft.com/office/drawing/2014/main" id="{6862F15F-84E0-4337-8EB1-64A8866256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4700" y="521279"/>
              <a:ext cx="1689100" cy="405301"/>
            </a:xfrm>
            <a:prstGeom prst="rect">
              <a:avLst/>
            </a:prstGeom>
          </p:spPr>
        </p:pic>
        <p:pic>
          <p:nvPicPr>
            <p:cNvPr id="13" name="Picture 12">
              <a:extLst>
                <a:ext uri="{FF2B5EF4-FFF2-40B4-BE49-F238E27FC236}">
                  <a16:creationId xmlns:a16="http://schemas.microsoft.com/office/drawing/2014/main" id="{05F590FA-407F-4931-911E-E9AEE39A1D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422856"/>
              <a:ext cx="2356744" cy="602146"/>
            </a:xfrm>
            <a:prstGeom prst="rect">
              <a:avLst/>
            </a:prstGeom>
          </p:spPr>
        </p:pic>
      </p:grpSp>
      <p:grpSp>
        <p:nvGrpSpPr>
          <p:cNvPr id="22" name="Group 21">
            <a:extLst>
              <a:ext uri="{FF2B5EF4-FFF2-40B4-BE49-F238E27FC236}">
                <a16:creationId xmlns:a16="http://schemas.microsoft.com/office/drawing/2014/main" id="{AECCFA9F-42EA-436B-A6A8-90EA1CCF5399}"/>
              </a:ext>
            </a:extLst>
          </p:cNvPr>
          <p:cNvGrpSpPr/>
          <p:nvPr userDrawn="1"/>
        </p:nvGrpSpPr>
        <p:grpSpPr>
          <a:xfrm>
            <a:off x="838200" y="6167038"/>
            <a:ext cx="3486039" cy="465331"/>
            <a:chOff x="5671267" y="4881371"/>
            <a:chExt cx="3236339" cy="432000"/>
          </a:xfrm>
        </p:grpSpPr>
        <p:pic>
          <p:nvPicPr>
            <p:cNvPr id="23" name="Picture 22">
              <a:extLst>
                <a:ext uri="{FF2B5EF4-FFF2-40B4-BE49-F238E27FC236}">
                  <a16:creationId xmlns:a16="http://schemas.microsoft.com/office/drawing/2014/main" id="{6342DDB7-C8E0-414A-9E10-FFF16A814FF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46892" y="4953371"/>
              <a:ext cx="1060714" cy="360000"/>
            </a:xfrm>
            <a:prstGeom prst="rect">
              <a:avLst/>
            </a:prstGeom>
          </p:spPr>
        </p:pic>
        <p:pic>
          <p:nvPicPr>
            <p:cNvPr id="24" name="Picture 23">
              <a:extLst>
                <a:ext uri="{FF2B5EF4-FFF2-40B4-BE49-F238E27FC236}">
                  <a16:creationId xmlns:a16="http://schemas.microsoft.com/office/drawing/2014/main" id="{3CBFA4A8-3B94-4413-A76C-338C98E4685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71267" y="4989371"/>
              <a:ext cx="1100048" cy="324000"/>
            </a:xfrm>
            <a:prstGeom prst="rect">
              <a:avLst/>
            </a:prstGeom>
          </p:spPr>
        </p:pic>
        <p:pic>
          <p:nvPicPr>
            <p:cNvPr id="25" name="Picture 24">
              <a:extLst>
                <a:ext uri="{FF2B5EF4-FFF2-40B4-BE49-F238E27FC236}">
                  <a16:creationId xmlns:a16="http://schemas.microsoft.com/office/drawing/2014/main" id="{F9C1EF8C-8E5F-4E0B-8F66-B85875C5B22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966528" y="4881371"/>
              <a:ext cx="685151" cy="432000"/>
            </a:xfrm>
            <a:prstGeom prst="rect">
              <a:avLst/>
            </a:prstGeom>
          </p:spPr>
        </p:pic>
      </p:grpSp>
      <p:sp>
        <p:nvSpPr>
          <p:cNvPr id="18" name="TextBox 17">
            <a:extLst>
              <a:ext uri="{FF2B5EF4-FFF2-40B4-BE49-F238E27FC236}">
                <a16:creationId xmlns:a16="http://schemas.microsoft.com/office/drawing/2014/main" id="{973764D6-E688-44F9-927E-0F8E329B3F5F}"/>
              </a:ext>
            </a:extLst>
          </p:cNvPr>
          <p:cNvSpPr txBox="1"/>
          <p:nvPr userDrawn="1"/>
        </p:nvSpPr>
        <p:spPr>
          <a:xfrm>
            <a:off x="6631172" y="6401536"/>
            <a:ext cx="4722628" cy="184666"/>
          </a:xfrm>
          <a:prstGeom prst="rect">
            <a:avLst/>
          </a:prstGeom>
          <a:noFill/>
        </p:spPr>
        <p:txBody>
          <a:bodyPr wrap="square" lIns="0" tIns="0" rIns="0" bIns="0" rtlCol="0" anchor="ctr" anchorCtr="0">
            <a:spAutoFit/>
          </a:bodyPr>
          <a:lstStyle/>
          <a:p>
            <a:pPr algn="r"/>
            <a:r>
              <a:rPr lang="en-GB" sz="1200" dirty="0">
                <a:solidFill>
                  <a:schemeClr val="bg1"/>
                </a:solidFill>
              </a:rPr>
              <a:t>liverpool.ac.uk/management</a:t>
            </a:r>
          </a:p>
        </p:txBody>
      </p:sp>
    </p:spTree>
    <p:extLst>
      <p:ext uri="{BB962C8B-B14F-4D97-AF65-F5344CB8AC3E}">
        <p14:creationId xmlns:p14="http://schemas.microsoft.com/office/powerpoint/2010/main" val="24843693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212B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BF15-40CC-46C0-ABD3-CB85B60EEF9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5805111-A0F0-4F58-9180-3DCFCA257BDD}"/>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4" name="Footer Placeholder 3">
            <a:extLst>
              <a:ext uri="{FF2B5EF4-FFF2-40B4-BE49-F238E27FC236}">
                <a16:creationId xmlns:a16="http://schemas.microsoft.com/office/drawing/2014/main" id="{EE3B4B92-ECE2-40FD-8F54-12122DBDCD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7BDB07C-4DCD-4A7A-9D7A-986CC6E136DF}"/>
              </a:ext>
            </a:extLst>
          </p:cNvPr>
          <p:cNvSpPr>
            <a:spLocks noGrp="1"/>
          </p:cNvSpPr>
          <p:nvPr>
            <p:ph type="sldNum" sz="quarter" idx="12"/>
          </p:nvPr>
        </p:nvSpPr>
        <p:spPr/>
        <p:txBody>
          <a:bodyPr/>
          <a:lstStyle/>
          <a:p>
            <a:fld id="{2017CBB3-D34C-4946-BEEE-626CB52E89CA}" type="slidenum">
              <a:rPr lang="en-GB" smtClean="0"/>
              <a:t>‹#›</a:t>
            </a:fld>
            <a:endParaRPr lang="en-GB"/>
          </a:p>
        </p:txBody>
      </p:sp>
    </p:spTree>
    <p:extLst>
      <p:ext uri="{BB962C8B-B14F-4D97-AF65-F5344CB8AC3E}">
        <p14:creationId xmlns:p14="http://schemas.microsoft.com/office/powerpoint/2010/main" val="5917427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212B58"/>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4AE05C-B00E-4965-9E32-E53CF49AC87C}"/>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3" name="Footer Placeholder 2">
            <a:extLst>
              <a:ext uri="{FF2B5EF4-FFF2-40B4-BE49-F238E27FC236}">
                <a16:creationId xmlns:a16="http://schemas.microsoft.com/office/drawing/2014/main" id="{1CD5D56C-7BBD-4AC5-B768-B0FE54C015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96F93-B3AD-4146-9E4C-72DEAA21ACFD}"/>
              </a:ext>
            </a:extLst>
          </p:cNvPr>
          <p:cNvSpPr>
            <a:spLocks noGrp="1"/>
          </p:cNvSpPr>
          <p:nvPr>
            <p:ph type="sldNum" sz="quarter" idx="12"/>
          </p:nvPr>
        </p:nvSpPr>
        <p:spPr/>
        <p:txBody>
          <a:bodyPr/>
          <a:lstStyle/>
          <a:p>
            <a:fld id="{2017CBB3-D34C-4946-BEEE-626CB52E89CA}" type="slidenum">
              <a:rPr lang="en-GB" smtClean="0"/>
              <a:t>‹#›</a:t>
            </a:fld>
            <a:endParaRPr lang="en-GB"/>
          </a:p>
        </p:txBody>
      </p:sp>
    </p:spTree>
    <p:extLst>
      <p:ext uri="{BB962C8B-B14F-4D97-AF65-F5344CB8AC3E}">
        <p14:creationId xmlns:p14="http://schemas.microsoft.com/office/powerpoint/2010/main" val="1059965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212B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AF55-CBFD-4145-B167-36A2E11B6281}"/>
              </a:ext>
            </a:extLst>
          </p:cNvPr>
          <p:cNvSpPr>
            <a:spLocks noGrp="1"/>
          </p:cNvSpPr>
          <p:nvPr>
            <p:ph type="title"/>
          </p:nvPr>
        </p:nvSpPr>
        <p:spPr>
          <a:xfrm>
            <a:off x="839788" y="1358900"/>
            <a:ext cx="3932237" cy="1358900"/>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6AA6000-95CD-4B6D-A9AB-DCFDA413DD7C}"/>
              </a:ext>
            </a:extLst>
          </p:cNvPr>
          <p:cNvSpPr>
            <a:spLocks noGrp="1"/>
          </p:cNvSpPr>
          <p:nvPr>
            <p:ph idx="1"/>
          </p:nvPr>
        </p:nvSpPr>
        <p:spPr>
          <a:xfrm>
            <a:off x="5183188" y="1358900"/>
            <a:ext cx="6172200" cy="4502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A844928C-9D70-42C6-8C3D-7CD5EC80977F}"/>
              </a:ext>
            </a:extLst>
          </p:cNvPr>
          <p:cNvSpPr>
            <a:spLocks noGrp="1"/>
          </p:cNvSpPr>
          <p:nvPr>
            <p:ph type="body" sz="half" idx="2"/>
          </p:nvPr>
        </p:nvSpPr>
        <p:spPr>
          <a:xfrm>
            <a:off x="839788" y="2717800"/>
            <a:ext cx="3932237"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6C494FA6-77B3-4999-94C4-0B94E0D8A498}"/>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6" name="Footer Placeholder 5">
            <a:extLst>
              <a:ext uri="{FF2B5EF4-FFF2-40B4-BE49-F238E27FC236}">
                <a16:creationId xmlns:a16="http://schemas.microsoft.com/office/drawing/2014/main" id="{59E937A2-C539-45B0-96C8-8A59ED8936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C88466-1A73-4AD9-90A1-DB180AD0C576}"/>
              </a:ext>
            </a:extLst>
          </p:cNvPr>
          <p:cNvSpPr>
            <a:spLocks noGrp="1"/>
          </p:cNvSpPr>
          <p:nvPr>
            <p:ph type="sldNum" sz="quarter" idx="12"/>
          </p:nvPr>
        </p:nvSpPr>
        <p:spPr/>
        <p:txBody>
          <a:bodyPr/>
          <a:lstStyle/>
          <a:p>
            <a:fld id="{2017CBB3-D34C-4946-BEEE-626CB52E89CA}" type="slidenum">
              <a:rPr lang="en-GB" smtClean="0"/>
              <a:t>‹#›</a:t>
            </a:fld>
            <a:endParaRPr lang="en-GB"/>
          </a:p>
        </p:txBody>
      </p:sp>
    </p:spTree>
    <p:extLst>
      <p:ext uri="{BB962C8B-B14F-4D97-AF65-F5344CB8AC3E}">
        <p14:creationId xmlns:p14="http://schemas.microsoft.com/office/powerpoint/2010/main" val="14100725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rgbClr val="212B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4BA1-391B-4CFC-B440-588594FFCE3F}"/>
              </a:ext>
            </a:extLst>
          </p:cNvPr>
          <p:cNvSpPr>
            <a:spLocks noGrp="1"/>
          </p:cNvSpPr>
          <p:nvPr>
            <p:ph type="title"/>
          </p:nvPr>
        </p:nvSpPr>
        <p:spPr>
          <a:xfrm>
            <a:off x="839788" y="1358900"/>
            <a:ext cx="3932237" cy="1358900"/>
          </a:xfrm>
        </p:spPr>
        <p:txBody>
          <a:bodyPr anchor="b"/>
          <a:lstStyle>
            <a:lvl1pPr>
              <a:defRPr sz="32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DB30D2DB-C69E-49B2-9565-ABE054E99F34}"/>
              </a:ext>
            </a:extLst>
          </p:cNvPr>
          <p:cNvSpPr>
            <a:spLocks noGrp="1"/>
          </p:cNvSpPr>
          <p:nvPr>
            <p:ph type="pic" idx="1"/>
          </p:nvPr>
        </p:nvSpPr>
        <p:spPr>
          <a:xfrm>
            <a:off x="5183188" y="1358900"/>
            <a:ext cx="6172200" cy="45021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45B383C-AC7F-4B31-840E-D800F970DE01}"/>
              </a:ext>
            </a:extLst>
          </p:cNvPr>
          <p:cNvSpPr>
            <a:spLocks noGrp="1"/>
          </p:cNvSpPr>
          <p:nvPr>
            <p:ph type="body" sz="half" idx="2"/>
          </p:nvPr>
        </p:nvSpPr>
        <p:spPr>
          <a:xfrm>
            <a:off x="839788" y="2717800"/>
            <a:ext cx="3932237"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22813D8F-1F43-48E9-B049-3F0BBBFE6252}"/>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6" name="Footer Placeholder 5">
            <a:extLst>
              <a:ext uri="{FF2B5EF4-FFF2-40B4-BE49-F238E27FC236}">
                <a16:creationId xmlns:a16="http://schemas.microsoft.com/office/drawing/2014/main" id="{03C5EDF6-7241-483C-82A1-344ED039E8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781375-D6EC-4CE3-8355-4713CA2134C1}"/>
              </a:ext>
            </a:extLst>
          </p:cNvPr>
          <p:cNvSpPr>
            <a:spLocks noGrp="1"/>
          </p:cNvSpPr>
          <p:nvPr>
            <p:ph type="sldNum" sz="quarter" idx="12"/>
          </p:nvPr>
        </p:nvSpPr>
        <p:spPr/>
        <p:txBody>
          <a:bodyPr/>
          <a:lstStyle/>
          <a:p>
            <a:fld id="{2017CBB3-D34C-4946-BEEE-626CB52E89CA}" type="slidenum">
              <a:rPr lang="en-GB" smtClean="0"/>
              <a:t>‹#›</a:t>
            </a:fld>
            <a:endParaRPr lang="en-GB"/>
          </a:p>
        </p:txBody>
      </p:sp>
    </p:spTree>
    <p:extLst>
      <p:ext uri="{BB962C8B-B14F-4D97-AF65-F5344CB8AC3E}">
        <p14:creationId xmlns:p14="http://schemas.microsoft.com/office/powerpoint/2010/main" val="26484495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212B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2E1B-64F3-4827-9BB2-E29F848B74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809B99-2888-4CA6-984C-257C474E62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B056FD-374B-4A8E-AB73-420354E53866}"/>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DD75DB4D-7681-4E81-AD5A-12A7DAF295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55FCD0-4B2E-4854-B45B-69F89E1E1857}"/>
              </a:ext>
            </a:extLst>
          </p:cNvPr>
          <p:cNvSpPr>
            <a:spLocks noGrp="1"/>
          </p:cNvSpPr>
          <p:nvPr>
            <p:ph type="sldNum" sz="quarter" idx="12"/>
          </p:nvPr>
        </p:nvSpPr>
        <p:spPr/>
        <p:txBody>
          <a:bodyPr/>
          <a:lstStyle/>
          <a:p>
            <a:fld id="{2017CBB3-D34C-4946-BEEE-626CB52E89CA}" type="slidenum">
              <a:rPr lang="en-GB" smtClean="0"/>
              <a:t>‹#›</a:t>
            </a:fld>
            <a:endParaRPr lang="en-GB"/>
          </a:p>
        </p:txBody>
      </p:sp>
    </p:spTree>
    <p:extLst>
      <p:ext uri="{BB962C8B-B14F-4D97-AF65-F5344CB8AC3E}">
        <p14:creationId xmlns:p14="http://schemas.microsoft.com/office/powerpoint/2010/main" val="1174354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212B58"/>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7DE1E-12E5-454B-82CD-44095145F47E}"/>
              </a:ext>
            </a:extLst>
          </p:cNvPr>
          <p:cNvSpPr>
            <a:spLocks noGrp="1"/>
          </p:cNvSpPr>
          <p:nvPr>
            <p:ph type="title" orient="vert"/>
          </p:nvPr>
        </p:nvSpPr>
        <p:spPr>
          <a:xfrm>
            <a:off x="8724900" y="1333499"/>
            <a:ext cx="2628900" cy="4843464"/>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F958D0-A250-443A-841D-5E59E97D5026}"/>
              </a:ext>
            </a:extLst>
          </p:cNvPr>
          <p:cNvSpPr>
            <a:spLocks noGrp="1"/>
          </p:cNvSpPr>
          <p:nvPr>
            <p:ph type="body" orient="vert" idx="1"/>
          </p:nvPr>
        </p:nvSpPr>
        <p:spPr>
          <a:xfrm>
            <a:off x="838200" y="1333499"/>
            <a:ext cx="7734300" cy="4843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461B8D-3ACA-4545-9640-9ED5E1DA00C1}"/>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7D72F8C3-5E87-4458-8383-FDAB1D994E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CF46CE-5BE4-4485-9A18-DF5054B8CC82}"/>
              </a:ext>
            </a:extLst>
          </p:cNvPr>
          <p:cNvSpPr>
            <a:spLocks noGrp="1"/>
          </p:cNvSpPr>
          <p:nvPr>
            <p:ph type="sldNum" sz="quarter" idx="12"/>
          </p:nvPr>
        </p:nvSpPr>
        <p:spPr/>
        <p:txBody>
          <a:bodyPr/>
          <a:lstStyle/>
          <a:p>
            <a:fld id="{2017CBB3-D34C-4946-BEEE-626CB52E89CA}" type="slidenum">
              <a:rPr lang="en-GB" smtClean="0"/>
              <a:t>‹#›</a:t>
            </a:fld>
            <a:endParaRPr lang="en-GB"/>
          </a:p>
        </p:txBody>
      </p:sp>
    </p:spTree>
    <p:extLst>
      <p:ext uri="{BB962C8B-B14F-4D97-AF65-F5344CB8AC3E}">
        <p14:creationId xmlns:p14="http://schemas.microsoft.com/office/powerpoint/2010/main" val="138777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868664D-6B3D-41E6-B975-A562164F07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 y="0"/>
            <a:ext cx="12191238" cy="6858000"/>
          </a:xfrm>
          <a:prstGeom prst="rect">
            <a:avLst/>
          </a:prstGeom>
        </p:spPr>
      </p:pic>
      <p:sp>
        <p:nvSpPr>
          <p:cNvPr id="2" name="Title 1">
            <a:extLst>
              <a:ext uri="{FF2B5EF4-FFF2-40B4-BE49-F238E27FC236}">
                <a16:creationId xmlns:a16="http://schemas.microsoft.com/office/drawing/2014/main" id="{B8283128-E17D-44FE-AF12-78564B4104DD}"/>
              </a:ext>
            </a:extLst>
          </p:cNvPr>
          <p:cNvSpPr>
            <a:spLocks noGrp="1"/>
          </p:cNvSpPr>
          <p:nvPr>
            <p:ph type="ctrTitle" hasCustomPrompt="1"/>
          </p:nvPr>
        </p:nvSpPr>
        <p:spPr>
          <a:xfrm>
            <a:off x="838200" y="1122363"/>
            <a:ext cx="4635500" cy="2387600"/>
          </a:xfrm>
        </p:spPr>
        <p:txBody>
          <a:bodyPr anchor="b"/>
          <a:lstStyle>
            <a:lvl1pPr algn="l">
              <a:defRPr sz="6000" b="1">
                <a:solidFill>
                  <a:schemeClr val="accent1"/>
                </a:solidFill>
              </a:defRPr>
            </a:lvl1pPr>
          </a:lstStyle>
          <a:p>
            <a:r>
              <a:rPr lang="en-US" dirty="0"/>
              <a:t>HEADING</a:t>
            </a:r>
            <a:endParaRPr lang="en-GB" dirty="0"/>
          </a:p>
        </p:txBody>
      </p:sp>
      <p:sp>
        <p:nvSpPr>
          <p:cNvPr id="3" name="Subtitle 2">
            <a:extLst>
              <a:ext uri="{FF2B5EF4-FFF2-40B4-BE49-F238E27FC236}">
                <a16:creationId xmlns:a16="http://schemas.microsoft.com/office/drawing/2014/main" id="{D915B577-A8FF-40C8-A3CA-49A26EE694DA}"/>
              </a:ext>
            </a:extLst>
          </p:cNvPr>
          <p:cNvSpPr>
            <a:spLocks noGrp="1"/>
          </p:cNvSpPr>
          <p:nvPr>
            <p:ph type="subTitle" idx="1"/>
          </p:nvPr>
        </p:nvSpPr>
        <p:spPr>
          <a:xfrm>
            <a:off x="838200" y="3602038"/>
            <a:ext cx="46355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grpSp>
        <p:nvGrpSpPr>
          <p:cNvPr id="11" name="Group 10">
            <a:extLst>
              <a:ext uri="{FF2B5EF4-FFF2-40B4-BE49-F238E27FC236}">
                <a16:creationId xmlns:a16="http://schemas.microsoft.com/office/drawing/2014/main" id="{2F651DF9-76C1-42E5-BDE5-D894CDBA3106}"/>
              </a:ext>
            </a:extLst>
          </p:cNvPr>
          <p:cNvGrpSpPr/>
          <p:nvPr userDrawn="1"/>
        </p:nvGrpSpPr>
        <p:grpSpPr>
          <a:xfrm>
            <a:off x="838200" y="422856"/>
            <a:ext cx="10515600" cy="602146"/>
            <a:chOff x="838200" y="422856"/>
            <a:chExt cx="10515600" cy="602146"/>
          </a:xfrm>
        </p:grpSpPr>
        <p:pic>
          <p:nvPicPr>
            <p:cNvPr id="12" name="Picture 11">
              <a:extLst>
                <a:ext uri="{FF2B5EF4-FFF2-40B4-BE49-F238E27FC236}">
                  <a16:creationId xmlns:a16="http://schemas.microsoft.com/office/drawing/2014/main" id="{6862F15F-84E0-4337-8EB1-64A8866256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4700" y="521279"/>
              <a:ext cx="1689100" cy="405301"/>
            </a:xfrm>
            <a:prstGeom prst="rect">
              <a:avLst/>
            </a:prstGeom>
          </p:spPr>
        </p:pic>
        <p:pic>
          <p:nvPicPr>
            <p:cNvPr id="13" name="Picture 12">
              <a:extLst>
                <a:ext uri="{FF2B5EF4-FFF2-40B4-BE49-F238E27FC236}">
                  <a16:creationId xmlns:a16="http://schemas.microsoft.com/office/drawing/2014/main" id="{05F590FA-407F-4931-911E-E9AEE39A1D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422856"/>
              <a:ext cx="2356744" cy="602146"/>
            </a:xfrm>
            <a:prstGeom prst="rect">
              <a:avLst/>
            </a:prstGeom>
          </p:spPr>
        </p:pic>
      </p:grpSp>
      <p:grpSp>
        <p:nvGrpSpPr>
          <p:cNvPr id="22" name="Group 21">
            <a:extLst>
              <a:ext uri="{FF2B5EF4-FFF2-40B4-BE49-F238E27FC236}">
                <a16:creationId xmlns:a16="http://schemas.microsoft.com/office/drawing/2014/main" id="{B9E5F322-AB44-45F8-AF30-12D2DDCD2264}"/>
              </a:ext>
            </a:extLst>
          </p:cNvPr>
          <p:cNvGrpSpPr/>
          <p:nvPr userDrawn="1"/>
        </p:nvGrpSpPr>
        <p:grpSpPr>
          <a:xfrm>
            <a:off x="838200" y="6167038"/>
            <a:ext cx="3486039" cy="465331"/>
            <a:chOff x="5671267" y="4881371"/>
            <a:chExt cx="3236339" cy="432000"/>
          </a:xfrm>
        </p:grpSpPr>
        <p:pic>
          <p:nvPicPr>
            <p:cNvPr id="23" name="Picture 22">
              <a:extLst>
                <a:ext uri="{FF2B5EF4-FFF2-40B4-BE49-F238E27FC236}">
                  <a16:creationId xmlns:a16="http://schemas.microsoft.com/office/drawing/2014/main" id="{490E4450-F334-4CD7-8EEA-827D6ADE7C9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46892" y="4953371"/>
              <a:ext cx="1060714" cy="360000"/>
            </a:xfrm>
            <a:prstGeom prst="rect">
              <a:avLst/>
            </a:prstGeom>
          </p:spPr>
        </p:pic>
        <p:pic>
          <p:nvPicPr>
            <p:cNvPr id="24" name="Picture 23">
              <a:extLst>
                <a:ext uri="{FF2B5EF4-FFF2-40B4-BE49-F238E27FC236}">
                  <a16:creationId xmlns:a16="http://schemas.microsoft.com/office/drawing/2014/main" id="{C803C715-9706-462E-BEE0-6F076DCE8D7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71267" y="4989371"/>
              <a:ext cx="1100048" cy="324000"/>
            </a:xfrm>
            <a:prstGeom prst="rect">
              <a:avLst/>
            </a:prstGeom>
          </p:spPr>
        </p:pic>
        <p:pic>
          <p:nvPicPr>
            <p:cNvPr id="25" name="Picture 24">
              <a:extLst>
                <a:ext uri="{FF2B5EF4-FFF2-40B4-BE49-F238E27FC236}">
                  <a16:creationId xmlns:a16="http://schemas.microsoft.com/office/drawing/2014/main" id="{0CB2E94B-FB2D-435E-A218-AECACE321FA7}"/>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966528" y="4881371"/>
              <a:ext cx="685151" cy="432000"/>
            </a:xfrm>
            <a:prstGeom prst="rect">
              <a:avLst/>
            </a:prstGeom>
          </p:spPr>
        </p:pic>
      </p:grpSp>
      <p:sp>
        <p:nvSpPr>
          <p:cNvPr id="16" name="TextBox 15">
            <a:extLst>
              <a:ext uri="{FF2B5EF4-FFF2-40B4-BE49-F238E27FC236}">
                <a16:creationId xmlns:a16="http://schemas.microsoft.com/office/drawing/2014/main" id="{743EF898-9A84-4DEC-A39B-62B074FC5434}"/>
              </a:ext>
            </a:extLst>
          </p:cNvPr>
          <p:cNvSpPr txBox="1"/>
          <p:nvPr userDrawn="1"/>
        </p:nvSpPr>
        <p:spPr>
          <a:xfrm>
            <a:off x="6631172" y="6401536"/>
            <a:ext cx="4722628" cy="184666"/>
          </a:xfrm>
          <a:prstGeom prst="rect">
            <a:avLst/>
          </a:prstGeom>
          <a:noFill/>
        </p:spPr>
        <p:txBody>
          <a:bodyPr wrap="square" lIns="0" tIns="0" rIns="0" bIns="0" rtlCol="0" anchor="ctr" anchorCtr="0">
            <a:spAutoFit/>
          </a:bodyPr>
          <a:lstStyle/>
          <a:p>
            <a:pPr algn="r"/>
            <a:r>
              <a:rPr lang="en-GB" sz="1200" dirty="0">
                <a:solidFill>
                  <a:schemeClr val="bg1"/>
                </a:solidFill>
              </a:rPr>
              <a:t>liverpool.ac.uk/management</a:t>
            </a:r>
          </a:p>
        </p:txBody>
      </p:sp>
    </p:spTree>
    <p:extLst>
      <p:ext uri="{BB962C8B-B14F-4D97-AF65-F5344CB8AC3E}">
        <p14:creationId xmlns:p14="http://schemas.microsoft.com/office/powerpoint/2010/main" val="374850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F2C997-1F51-4858-A8AC-82EE528947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 y="0"/>
            <a:ext cx="12191238" cy="6858000"/>
          </a:xfrm>
          <a:prstGeom prst="rect">
            <a:avLst/>
          </a:prstGeom>
        </p:spPr>
      </p:pic>
      <p:sp>
        <p:nvSpPr>
          <p:cNvPr id="2" name="Title 1">
            <a:extLst>
              <a:ext uri="{FF2B5EF4-FFF2-40B4-BE49-F238E27FC236}">
                <a16:creationId xmlns:a16="http://schemas.microsoft.com/office/drawing/2014/main" id="{B8283128-E17D-44FE-AF12-78564B4104DD}"/>
              </a:ext>
            </a:extLst>
          </p:cNvPr>
          <p:cNvSpPr>
            <a:spLocks noGrp="1"/>
          </p:cNvSpPr>
          <p:nvPr>
            <p:ph type="ctrTitle" hasCustomPrompt="1"/>
          </p:nvPr>
        </p:nvSpPr>
        <p:spPr>
          <a:xfrm>
            <a:off x="838200" y="1122363"/>
            <a:ext cx="4635500" cy="2387600"/>
          </a:xfrm>
        </p:spPr>
        <p:txBody>
          <a:bodyPr anchor="b"/>
          <a:lstStyle>
            <a:lvl1pPr algn="l">
              <a:defRPr sz="6000" b="1">
                <a:solidFill>
                  <a:schemeClr val="accent1"/>
                </a:solidFill>
              </a:defRPr>
            </a:lvl1pPr>
          </a:lstStyle>
          <a:p>
            <a:r>
              <a:rPr lang="en-US" dirty="0"/>
              <a:t>HEADING</a:t>
            </a:r>
            <a:endParaRPr lang="en-GB" dirty="0"/>
          </a:p>
        </p:txBody>
      </p:sp>
      <p:sp>
        <p:nvSpPr>
          <p:cNvPr id="3" name="Subtitle 2">
            <a:extLst>
              <a:ext uri="{FF2B5EF4-FFF2-40B4-BE49-F238E27FC236}">
                <a16:creationId xmlns:a16="http://schemas.microsoft.com/office/drawing/2014/main" id="{D915B577-A8FF-40C8-A3CA-49A26EE694DA}"/>
              </a:ext>
            </a:extLst>
          </p:cNvPr>
          <p:cNvSpPr>
            <a:spLocks noGrp="1"/>
          </p:cNvSpPr>
          <p:nvPr>
            <p:ph type="subTitle" idx="1"/>
          </p:nvPr>
        </p:nvSpPr>
        <p:spPr>
          <a:xfrm>
            <a:off x="838200" y="3602038"/>
            <a:ext cx="46355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grpSp>
        <p:nvGrpSpPr>
          <p:cNvPr id="11" name="Group 10">
            <a:extLst>
              <a:ext uri="{FF2B5EF4-FFF2-40B4-BE49-F238E27FC236}">
                <a16:creationId xmlns:a16="http://schemas.microsoft.com/office/drawing/2014/main" id="{2F651DF9-76C1-42E5-BDE5-D894CDBA3106}"/>
              </a:ext>
            </a:extLst>
          </p:cNvPr>
          <p:cNvGrpSpPr/>
          <p:nvPr userDrawn="1"/>
        </p:nvGrpSpPr>
        <p:grpSpPr>
          <a:xfrm>
            <a:off x="838200" y="422856"/>
            <a:ext cx="10515600" cy="602146"/>
            <a:chOff x="838200" y="422856"/>
            <a:chExt cx="10515600" cy="602146"/>
          </a:xfrm>
        </p:grpSpPr>
        <p:pic>
          <p:nvPicPr>
            <p:cNvPr id="12" name="Picture 11">
              <a:extLst>
                <a:ext uri="{FF2B5EF4-FFF2-40B4-BE49-F238E27FC236}">
                  <a16:creationId xmlns:a16="http://schemas.microsoft.com/office/drawing/2014/main" id="{6862F15F-84E0-4337-8EB1-64A8866256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4700" y="521279"/>
              <a:ext cx="1689100" cy="405301"/>
            </a:xfrm>
            <a:prstGeom prst="rect">
              <a:avLst/>
            </a:prstGeom>
          </p:spPr>
        </p:pic>
        <p:pic>
          <p:nvPicPr>
            <p:cNvPr id="13" name="Picture 12">
              <a:extLst>
                <a:ext uri="{FF2B5EF4-FFF2-40B4-BE49-F238E27FC236}">
                  <a16:creationId xmlns:a16="http://schemas.microsoft.com/office/drawing/2014/main" id="{05F590FA-407F-4931-911E-E9AEE39A1D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422856"/>
              <a:ext cx="2356744" cy="602146"/>
            </a:xfrm>
            <a:prstGeom prst="rect">
              <a:avLst/>
            </a:prstGeom>
          </p:spPr>
        </p:pic>
      </p:grpSp>
      <p:grpSp>
        <p:nvGrpSpPr>
          <p:cNvPr id="22" name="Group 21">
            <a:extLst>
              <a:ext uri="{FF2B5EF4-FFF2-40B4-BE49-F238E27FC236}">
                <a16:creationId xmlns:a16="http://schemas.microsoft.com/office/drawing/2014/main" id="{AECCFA9F-42EA-436B-A6A8-90EA1CCF5399}"/>
              </a:ext>
            </a:extLst>
          </p:cNvPr>
          <p:cNvGrpSpPr/>
          <p:nvPr userDrawn="1"/>
        </p:nvGrpSpPr>
        <p:grpSpPr>
          <a:xfrm>
            <a:off x="838200" y="6167038"/>
            <a:ext cx="3486039" cy="465331"/>
            <a:chOff x="5671267" y="4881371"/>
            <a:chExt cx="3236339" cy="432000"/>
          </a:xfrm>
        </p:grpSpPr>
        <p:pic>
          <p:nvPicPr>
            <p:cNvPr id="23" name="Picture 22">
              <a:extLst>
                <a:ext uri="{FF2B5EF4-FFF2-40B4-BE49-F238E27FC236}">
                  <a16:creationId xmlns:a16="http://schemas.microsoft.com/office/drawing/2014/main" id="{6342DDB7-C8E0-414A-9E10-FFF16A814FF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46892" y="4953371"/>
              <a:ext cx="1060714" cy="360000"/>
            </a:xfrm>
            <a:prstGeom prst="rect">
              <a:avLst/>
            </a:prstGeom>
          </p:spPr>
        </p:pic>
        <p:pic>
          <p:nvPicPr>
            <p:cNvPr id="24" name="Picture 23">
              <a:extLst>
                <a:ext uri="{FF2B5EF4-FFF2-40B4-BE49-F238E27FC236}">
                  <a16:creationId xmlns:a16="http://schemas.microsoft.com/office/drawing/2014/main" id="{3CBFA4A8-3B94-4413-A76C-338C98E4685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71267" y="4989371"/>
              <a:ext cx="1100048" cy="324000"/>
            </a:xfrm>
            <a:prstGeom prst="rect">
              <a:avLst/>
            </a:prstGeom>
          </p:spPr>
        </p:pic>
        <p:pic>
          <p:nvPicPr>
            <p:cNvPr id="25" name="Picture 24">
              <a:extLst>
                <a:ext uri="{FF2B5EF4-FFF2-40B4-BE49-F238E27FC236}">
                  <a16:creationId xmlns:a16="http://schemas.microsoft.com/office/drawing/2014/main" id="{F9C1EF8C-8E5F-4E0B-8F66-B85875C5B22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966528" y="4881371"/>
              <a:ext cx="685151" cy="432000"/>
            </a:xfrm>
            <a:prstGeom prst="rect">
              <a:avLst/>
            </a:prstGeom>
          </p:spPr>
        </p:pic>
      </p:grpSp>
      <p:sp>
        <p:nvSpPr>
          <p:cNvPr id="16" name="TextBox 15">
            <a:extLst>
              <a:ext uri="{FF2B5EF4-FFF2-40B4-BE49-F238E27FC236}">
                <a16:creationId xmlns:a16="http://schemas.microsoft.com/office/drawing/2014/main" id="{45E7DA06-22B4-4ACA-B493-4C978A061A76}"/>
              </a:ext>
            </a:extLst>
          </p:cNvPr>
          <p:cNvSpPr txBox="1"/>
          <p:nvPr userDrawn="1"/>
        </p:nvSpPr>
        <p:spPr>
          <a:xfrm>
            <a:off x="6631172" y="6401536"/>
            <a:ext cx="4722628" cy="184666"/>
          </a:xfrm>
          <a:prstGeom prst="rect">
            <a:avLst/>
          </a:prstGeom>
          <a:noFill/>
        </p:spPr>
        <p:txBody>
          <a:bodyPr wrap="square" lIns="0" tIns="0" rIns="0" bIns="0" rtlCol="0" anchor="ctr" anchorCtr="0">
            <a:spAutoFit/>
          </a:bodyPr>
          <a:lstStyle/>
          <a:p>
            <a:pPr algn="r"/>
            <a:r>
              <a:rPr lang="en-GB" sz="1200" dirty="0">
                <a:solidFill>
                  <a:schemeClr val="bg1"/>
                </a:solidFill>
              </a:rPr>
              <a:t>liverpool.ac.uk/management</a:t>
            </a:r>
          </a:p>
        </p:txBody>
      </p:sp>
    </p:spTree>
    <p:extLst>
      <p:ext uri="{BB962C8B-B14F-4D97-AF65-F5344CB8AC3E}">
        <p14:creationId xmlns:p14="http://schemas.microsoft.com/office/powerpoint/2010/main" val="254214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6A8B04-D5D5-4544-98E0-1BADE69352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172200" cy="6858000"/>
          </a:xfrm>
          <a:prstGeom prst="rect">
            <a:avLst/>
          </a:prstGeom>
        </p:spPr>
      </p:pic>
      <p:sp>
        <p:nvSpPr>
          <p:cNvPr id="7" name="Rectangle 6">
            <a:extLst>
              <a:ext uri="{FF2B5EF4-FFF2-40B4-BE49-F238E27FC236}">
                <a16:creationId xmlns:a16="http://schemas.microsoft.com/office/drawing/2014/main" id="{5A9DDAF6-4458-40F5-93A0-502AB0E4A9AE}"/>
              </a:ext>
            </a:extLst>
          </p:cNvPr>
          <p:cNvSpPr/>
          <p:nvPr userDrawn="1"/>
        </p:nvSpPr>
        <p:spPr>
          <a:xfrm>
            <a:off x="0" y="0"/>
            <a:ext cx="6172200" cy="6858000"/>
          </a:xfrm>
          <a:prstGeom prst="rect">
            <a:avLst/>
          </a:prstGeom>
          <a:solidFill>
            <a:srgbClr val="212B5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grpSp>
        <p:nvGrpSpPr>
          <p:cNvPr id="11" name="Group 10">
            <a:extLst>
              <a:ext uri="{FF2B5EF4-FFF2-40B4-BE49-F238E27FC236}">
                <a16:creationId xmlns:a16="http://schemas.microsoft.com/office/drawing/2014/main" id="{6E247561-C97C-4791-A97D-A9B93457578F}"/>
              </a:ext>
            </a:extLst>
          </p:cNvPr>
          <p:cNvGrpSpPr/>
          <p:nvPr userDrawn="1"/>
        </p:nvGrpSpPr>
        <p:grpSpPr>
          <a:xfrm>
            <a:off x="838200" y="422856"/>
            <a:ext cx="10515600" cy="602146"/>
            <a:chOff x="838200" y="422856"/>
            <a:chExt cx="10515600" cy="602146"/>
          </a:xfrm>
        </p:grpSpPr>
        <p:pic>
          <p:nvPicPr>
            <p:cNvPr id="12" name="Picture 11">
              <a:extLst>
                <a:ext uri="{FF2B5EF4-FFF2-40B4-BE49-F238E27FC236}">
                  <a16:creationId xmlns:a16="http://schemas.microsoft.com/office/drawing/2014/main" id="{50F59549-5657-4609-9FB6-DD05A3B8C0B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664700" y="521279"/>
              <a:ext cx="1689100" cy="405301"/>
            </a:xfrm>
            <a:prstGeom prst="rect">
              <a:avLst/>
            </a:prstGeom>
          </p:spPr>
        </p:pic>
        <p:pic>
          <p:nvPicPr>
            <p:cNvPr id="13" name="Picture 12">
              <a:extLst>
                <a:ext uri="{FF2B5EF4-FFF2-40B4-BE49-F238E27FC236}">
                  <a16:creationId xmlns:a16="http://schemas.microsoft.com/office/drawing/2014/main" id="{3A2B419B-4FF7-40E8-9F0A-37B617EBE15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8200" y="422856"/>
              <a:ext cx="2356744" cy="602146"/>
            </a:xfrm>
            <a:prstGeom prst="rect">
              <a:avLst/>
            </a:prstGeom>
          </p:spPr>
        </p:pic>
      </p:grpSp>
      <p:grpSp>
        <p:nvGrpSpPr>
          <p:cNvPr id="24" name="Group 23">
            <a:extLst>
              <a:ext uri="{FF2B5EF4-FFF2-40B4-BE49-F238E27FC236}">
                <a16:creationId xmlns:a16="http://schemas.microsoft.com/office/drawing/2014/main" id="{68E1385F-7FD8-451F-B89A-A599FDC11CCF}"/>
              </a:ext>
            </a:extLst>
          </p:cNvPr>
          <p:cNvGrpSpPr/>
          <p:nvPr userDrawn="1"/>
        </p:nvGrpSpPr>
        <p:grpSpPr>
          <a:xfrm>
            <a:off x="838200" y="6167038"/>
            <a:ext cx="3486039" cy="465331"/>
            <a:chOff x="5671267" y="4881371"/>
            <a:chExt cx="3236339" cy="432000"/>
          </a:xfrm>
        </p:grpSpPr>
        <p:pic>
          <p:nvPicPr>
            <p:cNvPr id="25" name="Picture 24">
              <a:extLst>
                <a:ext uri="{FF2B5EF4-FFF2-40B4-BE49-F238E27FC236}">
                  <a16:creationId xmlns:a16="http://schemas.microsoft.com/office/drawing/2014/main" id="{9FEDC0E3-091B-4CDB-BF62-C8515F9F4CB4}"/>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846892" y="4953371"/>
              <a:ext cx="1060714" cy="360000"/>
            </a:xfrm>
            <a:prstGeom prst="rect">
              <a:avLst/>
            </a:prstGeom>
          </p:spPr>
        </p:pic>
        <p:pic>
          <p:nvPicPr>
            <p:cNvPr id="26" name="Picture 25">
              <a:extLst>
                <a:ext uri="{FF2B5EF4-FFF2-40B4-BE49-F238E27FC236}">
                  <a16:creationId xmlns:a16="http://schemas.microsoft.com/office/drawing/2014/main" id="{A328C986-777D-41A8-953F-76F4EFB1836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671267" y="4989371"/>
              <a:ext cx="1100048" cy="324000"/>
            </a:xfrm>
            <a:prstGeom prst="rect">
              <a:avLst/>
            </a:prstGeom>
          </p:spPr>
        </p:pic>
        <p:pic>
          <p:nvPicPr>
            <p:cNvPr id="27" name="Picture 26">
              <a:extLst>
                <a:ext uri="{FF2B5EF4-FFF2-40B4-BE49-F238E27FC236}">
                  <a16:creationId xmlns:a16="http://schemas.microsoft.com/office/drawing/2014/main" id="{BA31AFB5-13AB-41E0-8E6D-6CD05E19049F}"/>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l="13304" t="16886" r="12673" b="18455"/>
            <a:stretch/>
          </p:blipFill>
          <p:spPr>
            <a:xfrm>
              <a:off x="6966528" y="4881371"/>
              <a:ext cx="685151" cy="432000"/>
            </a:xfrm>
            <a:prstGeom prst="rect">
              <a:avLst/>
            </a:prstGeom>
          </p:spPr>
        </p:pic>
      </p:grpSp>
      <p:sp>
        <p:nvSpPr>
          <p:cNvPr id="28" name="TextBox 27">
            <a:extLst>
              <a:ext uri="{FF2B5EF4-FFF2-40B4-BE49-F238E27FC236}">
                <a16:creationId xmlns:a16="http://schemas.microsoft.com/office/drawing/2014/main" id="{442AD967-237E-43CA-B6FD-1B11F7DB50F3}"/>
              </a:ext>
            </a:extLst>
          </p:cNvPr>
          <p:cNvSpPr txBox="1"/>
          <p:nvPr userDrawn="1"/>
        </p:nvSpPr>
        <p:spPr>
          <a:xfrm>
            <a:off x="6631172" y="6401536"/>
            <a:ext cx="4722628" cy="184666"/>
          </a:xfrm>
          <a:prstGeom prst="rect">
            <a:avLst/>
          </a:prstGeom>
          <a:noFill/>
        </p:spPr>
        <p:txBody>
          <a:bodyPr wrap="square" lIns="0" tIns="0" rIns="0" bIns="0" rtlCol="0" anchor="ctr" anchorCtr="0">
            <a:spAutoFit/>
          </a:bodyPr>
          <a:lstStyle/>
          <a:p>
            <a:pPr algn="r"/>
            <a:r>
              <a:rPr lang="en-GB" sz="1200" dirty="0">
                <a:solidFill>
                  <a:schemeClr val="bg1"/>
                </a:solidFill>
              </a:rPr>
              <a:t>liverpool.ac.uk/management</a:t>
            </a:r>
          </a:p>
        </p:txBody>
      </p:sp>
      <p:grpSp>
        <p:nvGrpSpPr>
          <p:cNvPr id="2" name="Group 1">
            <a:extLst>
              <a:ext uri="{FF2B5EF4-FFF2-40B4-BE49-F238E27FC236}">
                <a16:creationId xmlns:a16="http://schemas.microsoft.com/office/drawing/2014/main" id="{AE584256-55F0-6012-ACC4-F09F8008C29E}"/>
              </a:ext>
            </a:extLst>
          </p:cNvPr>
          <p:cNvGrpSpPr/>
          <p:nvPr userDrawn="1"/>
        </p:nvGrpSpPr>
        <p:grpSpPr>
          <a:xfrm>
            <a:off x="2165230" y="1717054"/>
            <a:ext cx="9175870" cy="3750576"/>
            <a:chOff x="2165230" y="1717054"/>
            <a:chExt cx="9175870" cy="3750576"/>
          </a:xfrm>
        </p:grpSpPr>
        <p:sp>
          <p:nvSpPr>
            <p:cNvPr id="8" name="TextBox 7">
              <a:extLst>
                <a:ext uri="{FF2B5EF4-FFF2-40B4-BE49-F238E27FC236}">
                  <a16:creationId xmlns:a16="http://schemas.microsoft.com/office/drawing/2014/main" id="{AF42C761-0D59-0640-9A8E-74ADA2FC0DF6}"/>
                </a:ext>
              </a:extLst>
            </p:cNvPr>
            <p:cNvSpPr txBox="1"/>
            <p:nvPr userDrawn="1"/>
          </p:nvSpPr>
          <p:spPr>
            <a:xfrm>
              <a:off x="2165230" y="4550117"/>
              <a:ext cx="7359403" cy="917513"/>
            </a:xfrm>
            <a:prstGeom prst="rect">
              <a:avLst/>
            </a:prstGeom>
            <a:solidFill>
              <a:srgbClr val="212B58">
                <a:alpha val="50196"/>
              </a:srgbClr>
            </a:solidFill>
            <a:ln w="38100">
              <a:solidFill>
                <a:schemeClr val="bg1"/>
              </a:solidFill>
            </a:ln>
          </p:spPr>
          <p:txBody>
            <a:bodyPr wrap="square" lIns="360000" tIns="180000" rIns="360000" bIns="180000" rtlCol="0" anchor="ctr" anchorCtr="0">
              <a:spAutoFit/>
            </a:bodyPr>
            <a:lstStyle/>
            <a:p>
              <a:r>
                <a:rPr lang="en-GB" sz="1800" b="1" kern="1200" dirty="0">
                  <a:solidFill>
                    <a:schemeClr val="bg1"/>
                  </a:solidFill>
                  <a:effectLst/>
                  <a:latin typeface="+mn-lt"/>
                  <a:ea typeface="+mn-ea"/>
                  <a:cs typeface="+mn-cs"/>
                </a:rPr>
                <a:t>LEARNING TO MAKE A DIFFERENCE FROM AN ENTERPRISING AND VIBRANT WORLD MARITIME CITY OF CULTURE</a:t>
              </a:r>
              <a:endParaRPr lang="en-GB" sz="1800" kern="1200" dirty="0">
                <a:solidFill>
                  <a:schemeClr val="bg1"/>
                </a:solidFill>
                <a:effectLst/>
                <a:latin typeface="+mn-lt"/>
                <a:ea typeface="+mn-ea"/>
                <a:cs typeface="+mn-cs"/>
              </a:endParaRPr>
            </a:p>
          </p:txBody>
        </p:sp>
        <p:sp>
          <p:nvSpPr>
            <p:cNvPr id="9" name="TextBox 8">
              <a:extLst>
                <a:ext uri="{FF2B5EF4-FFF2-40B4-BE49-F238E27FC236}">
                  <a16:creationId xmlns:a16="http://schemas.microsoft.com/office/drawing/2014/main" id="{5E1DB1B7-5C0D-253F-745C-690634CB663F}"/>
                </a:ext>
              </a:extLst>
            </p:cNvPr>
            <p:cNvSpPr txBox="1"/>
            <p:nvPr userDrawn="1"/>
          </p:nvSpPr>
          <p:spPr>
            <a:xfrm>
              <a:off x="6921306" y="1717054"/>
              <a:ext cx="4419794" cy="2825728"/>
            </a:xfrm>
            <a:prstGeom prst="rect">
              <a:avLst/>
            </a:prstGeom>
            <a:noFill/>
            <a:ln w="38100">
              <a:solidFill>
                <a:schemeClr val="bg1"/>
              </a:solidFill>
            </a:ln>
          </p:spPr>
          <p:txBody>
            <a:bodyPr wrap="square" lIns="360000" tIns="180000" rIns="360000" bIns="180000" rtlCol="0" anchor="ctr" anchorCtr="0">
              <a:spAutoFit/>
            </a:bodyPr>
            <a:lstStyle/>
            <a:p>
              <a:r>
                <a:rPr lang="en-GB" sz="4000" b="1" u="none" dirty="0">
                  <a:solidFill>
                    <a:schemeClr val="bg1"/>
                  </a:solidFill>
                </a:rPr>
                <a:t>UNIVERSITY OF LIVERPOOL MANAGEMENT SCHOOL</a:t>
              </a:r>
            </a:p>
          </p:txBody>
        </p:sp>
      </p:grpSp>
    </p:spTree>
    <p:extLst>
      <p:ext uri="{BB962C8B-B14F-4D97-AF65-F5344CB8AC3E}">
        <p14:creationId xmlns:p14="http://schemas.microsoft.com/office/powerpoint/2010/main" val="1556245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6A8B04-D5D5-4544-98E0-1BADE69352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172200" cy="6858000"/>
          </a:xfrm>
          <a:prstGeom prst="rect">
            <a:avLst/>
          </a:prstGeom>
        </p:spPr>
      </p:pic>
      <p:sp>
        <p:nvSpPr>
          <p:cNvPr id="7" name="Rectangle 6">
            <a:extLst>
              <a:ext uri="{FF2B5EF4-FFF2-40B4-BE49-F238E27FC236}">
                <a16:creationId xmlns:a16="http://schemas.microsoft.com/office/drawing/2014/main" id="{5A9DDAF6-4458-40F5-93A0-502AB0E4A9AE}"/>
              </a:ext>
            </a:extLst>
          </p:cNvPr>
          <p:cNvSpPr/>
          <p:nvPr userDrawn="1"/>
        </p:nvSpPr>
        <p:spPr>
          <a:xfrm>
            <a:off x="0" y="0"/>
            <a:ext cx="6172200" cy="6858000"/>
          </a:xfrm>
          <a:prstGeom prst="rect">
            <a:avLst/>
          </a:prstGeom>
          <a:solidFill>
            <a:srgbClr val="212B5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grpSp>
        <p:nvGrpSpPr>
          <p:cNvPr id="11" name="Group 10">
            <a:extLst>
              <a:ext uri="{FF2B5EF4-FFF2-40B4-BE49-F238E27FC236}">
                <a16:creationId xmlns:a16="http://schemas.microsoft.com/office/drawing/2014/main" id="{6E247561-C97C-4791-A97D-A9B93457578F}"/>
              </a:ext>
            </a:extLst>
          </p:cNvPr>
          <p:cNvGrpSpPr/>
          <p:nvPr userDrawn="1"/>
        </p:nvGrpSpPr>
        <p:grpSpPr>
          <a:xfrm>
            <a:off x="838200" y="422856"/>
            <a:ext cx="10515600" cy="602146"/>
            <a:chOff x="838200" y="422856"/>
            <a:chExt cx="10515600" cy="602146"/>
          </a:xfrm>
        </p:grpSpPr>
        <p:pic>
          <p:nvPicPr>
            <p:cNvPr id="12" name="Picture 11">
              <a:extLst>
                <a:ext uri="{FF2B5EF4-FFF2-40B4-BE49-F238E27FC236}">
                  <a16:creationId xmlns:a16="http://schemas.microsoft.com/office/drawing/2014/main" id="{50F59549-5657-4609-9FB6-DD05A3B8C0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4700" y="521279"/>
              <a:ext cx="1689100" cy="405301"/>
            </a:xfrm>
            <a:prstGeom prst="rect">
              <a:avLst/>
            </a:prstGeom>
          </p:spPr>
        </p:pic>
        <p:pic>
          <p:nvPicPr>
            <p:cNvPr id="13" name="Picture 12">
              <a:extLst>
                <a:ext uri="{FF2B5EF4-FFF2-40B4-BE49-F238E27FC236}">
                  <a16:creationId xmlns:a16="http://schemas.microsoft.com/office/drawing/2014/main" id="{3A2B419B-4FF7-40E8-9F0A-37B617EBE1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422856"/>
              <a:ext cx="2356744" cy="602146"/>
            </a:xfrm>
            <a:prstGeom prst="rect">
              <a:avLst/>
            </a:prstGeom>
          </p:spPr>
        </p:pic>
      </p:grpSp>
      <p:grpSp>
        <p:nvGrpSpPr>
          <p:cNvPr id="24" name="Group 23">
            <a:extLst>
              <a:ext uri="{FF2B5EF4-FFF2-40B4-BE49-F238E27FC236}">
                <a16:creationId xmlns:a16="http://schemas.microsoft.com/office/drawing/2014/main" id="{56B19C2F-98E8-40FF-A90A-6F9D5CB186D8}"/>
              </a:ext>
            </a:extLst>
          </p:cNvPr>
          <p:cNvGrpSpPr/>
          <p:nvPr userDrawn="1"/>
        </p:nvGrpSpPr>
        <p:grpSpPr>
          <a:xfrm>
            <a:off x="838200" y="6167038"/>
            <a:ext cx="3486039" cy="465331"/>
            <a:chOff x="5671267" y="4881371"/>
            <a:chExt cx="3236339" cy="432000"/>
          </a:xfrm>
        </p:grpSpPr>
        <p:pic>
          <p:nvPicPr>
            <p:cNvPr id="25" name="Picture 24">
              <a:extLst>
                <a:ext uri="{FF2B5EF4-FFF2-40B4-BE49-F238E27FC236}">
                  <a16:creationId xmlns:a16="http://schemas.microsoft.com/office/drawing/2014/main" id="{6BEF6137-329E-45C3-902E-4B1599D584E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46892" y="4953371"/>
              <a:ext cx="1060714" cy="360000"/>
            </a:xfrm>
            <a:prstGeom prst="rect">
              <a:avLst/>
            </a:prstGeom>
          </p:spPr>
        </p:pic>
        <p:pic>
          <p:nvPicPr>
            <p:cNvPr id="26" name="Picture 25">
              <a:extLst>
                <a:ext uri="{FF2B5EF4-FFF2-40B4-BE49-F238E27FC236}">
                  <a16:creationId xmlns:a16="http://schemas.microsoft.com/office/drawing/2014/main" id="{E1E95877-4950-4A81-A2ED-278D9448328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71267" y="4989371"/>
              <a:ext cx="1100048" cy="324000"/>
            </a:xfrm>
            <a:prstGeom prst="rect">
              <a:avLst/>
            </a:prstGeom>
          </p:spPr>
        </p:pic>
        <p:pic>
          <p:nvPicPr>
            <p:cNvPr id="27" name="Picture 26">
              <a:extLst>
                <a:ext uri="{FF2B5EF4-FFF2-40B4-BE49-F238E27FC236}">
                  <a16:creationId xmlns:a16="http://schemas.microsoft.com/office/drawing/2014/main" id="{1128E21A-260B-4E1C-B3D5-4F7704B2922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966528" y="4881371"/>
              <a:ext cx="685151" cy="432000"/>
            </a:xfrm>
            <a:prstGeom prst="rect">
              <a:avLst/>
            </a:prstGeom>
          </p:spPr>
        </p:pic>
      </p:grpSp>
      <p:sp>
        <p:nvSpPr>
          <p:cNvPr id="22" name="TextBox 21">
            <a:extLst>
              <a:ext uri="{FF2B5EF4-FFF2-40B4-BE49-F238E27FC236}">
                <a16:creationId xmlns:a16="http://schemas.microsoft.com/office/drawing/2014/main" id="{371C9F64-4228-4B50-80EB-6F0592C429A5}"/>
              </a:ext>
            </a:extLst>
          </p:cNvPr>
          <p:cNvSpPr txBox="1"/>
          <p:nvPr userDrawn="1"/>
        </p:nvSpPr>
        <p:spPr>
          <a:xfrm>
            <a:off x="6631172" y="6401536"/>
            <a:ext cx="4722628" cy="184666"/>
          </a:xfrm>
          <a:prstGeom prst="rect">
            <a:avLst/>
          </a:prstGeom>
          <a:noFill/>
        </p:spPr>
        <p:txBody>
          <a:bodyPr wrap="square" lIns="0" tIns="0" rIns="0" bIns="0" rtlCol="0" anchor="ctr" anchorCtr="0">
            <a:spAutoFit/>
          </a:bodyPr>
          <a:lstStyle/>
          <a:p>
            <a:pPr algn="r"/>
            <a:r>
              <a:rPr lang="en-GB" sz="1200" dirty="0">
                <a:solidFill>
                  <a:schemeClr val="bg1"/>
                </a:solidFill>
              </a:rPr>
              <a:t>liverpool.ac.uk/management</a:t>
            </a:r>
          </a:p>
        </p:txBody>
      </p:sp>
      <p:grpSp>
        <p:nvGrpSpPr>
          <p:cNvPr id="2" name="Group 1">
            <a:extLst>
              <a:ext uri="{FF2B5EF4-FFF2-40B4-BE49-F238E27FC236}">
                <a16:creationId xmlns:a16="http://schemas.microsoft.com/office/drawing/2014/main" id="{0D7741AB-1F24-22C1-61C2-940035DFFFDC}"/>
              </a:ext>
            </a:extLst>
          </p:cNvPr>
          <p:cNvGrpSpPr/>
          <p:nvPr userDrawn="1"/>
        </p:nvGrpSpPr>
        <p:grpSpPr>
          <a:xfrm>
            <a:off x="2165230" y="1717054"/>
            <a:ext cx="9175870" cy="3757911"/>
            <a:chOff x="2165230" y="1717054"/>
            <a:chExt cx="9175870" cy="3757911"/>
          </a:xfrm>
        </p:grpSpPr>
        <p:sp>
          <p:nvSpPr>
            <p:cNvPr id="8" name="Rectangle 7">
              <a:extLst>
                <a:ext uri="{FF2B5EF4-FFF2-40B4-BE49-F238E27FC236}">
                  <a16:creationId xmlns:a16="http://schemas.microsoft.com/office/drawing/2014/main" id="{577DA5B4-88D9-37A5-D340-20FE490ED8F7}"/>
                </a:ext>
              </a:extLst>
            </p:cNvPr>
            <p:cNvSpPr/>
            <p:nvPr userDrawn="1"/>
          </p:nvSpPr>
          <p:spPr>
            <a:xfrm>
              <a:off x="2165231" y="4542782"/>
              <a:ext cx="4000156" cy="932183"/>
            </a:xfrm>
            <a:prstGeom prst="rect">
              <a:avLst/>
            </a:prstGeom>
            <a:solidFill>
              <a:srgbClr val="212B5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14AC663E-020E-F6E4-A502-DB78D2BDA1AC}"/>
                </a:ext>
              </a:extLst>
            </p:cNvPr>
            <p:cNvGrpSpPr/>
            <p:nvPr userDrawn="1"/>
          </p:nvGrpSpPr>
          <p:grpSpPr>
            <a:xfrm>
              <a:off x="2165230" y="1717054"/>
              <a:ext cx="9175870" cy="3750576"/>
              <a:chOff x="2165230" y="1717054"/>
              <a:chExt cx="9175870" cy="3750576"/>
            </a:xfrm>
          </p:grpSpPr>
          <p:sp>
            <p:nvSpPr>
              <p:cNvPr id="10" name="TextBox 9">
                <a:extLst>
                  <a:ext uri="{FF2B5EF4-FFF2-40B4-BE49-F238E27FC236}">
                    <a16:creationId xmlns:a16="http://schemas.microsoft.com/office/drawing/2014/main" id="{58C26865-E4FB-42FC-E1FD-18FF3A842125}"/>
                  </a:ext>
                </a:extLst>
              </p:cNvPr>
              <p:cNvSpPr txBox="1"/>
              <p:nvPr userDrawn="1"/>
            </p:nvSpPr>
            <p:spPr>
              <a:xfrm>
                <a:off x="2165230" y="4550117"/>
                <a:ext cx="7359403" cy="917513"/>
              </a:xfrm>
              <a:prstGeom prst="rect">
                <a:avLst/>
              </a:prstGeom>
              <a:noFill/>
              <a:ln w="38100">
                <a:solidFill>
                  <a:schemeClr val="bg1"/>
                </a:solidFill>
              </a:ln>
            </p:spPr>
            <p:txBody>
              <a:bodyPr wrap="square" lIns="360000" tIns="180000" rIns="360000" bIns="180000" rtlCol="0" anchor="ctr" anchorCtr="0">
                <a:spAutoFit/>
              </a:bodyPr>
              <a:lstStyle/>
              <a:p>
                <a:r>
                  <a:rPr lang="en-GB" sz="1800" b="1" kern="1200" dirty="0">
                    <a:solidFill>
                      <a:schemeClr val="bg1"/>
                    </a:solidFill>
                    <a:effectLst/>
                    <a:latin typeface="+mn-lt"/>
                    <a:ea typeface="+mn-ea"/>
                    <a:cs typeface="+mn-cs"/>
                  </a:rPr>
                  <a:t>LEARNING TO MAKE A DIFFERENCE FROM AN ENTERPRISING AND VIBRANT WORLD MARITIME CITY OF CULTURE</a:t>
                </a:r>
                <a:endParaRPr lang="en-GB" sz="1800" kern="1200" dirty="0">
                  <a:solidFill>
                    <a:schemeClr val="bg1"/>
                  </a:solidFill>
                  <a:effectLst/>
                  <a:latin typeface="+mn-lt"/>
                  <a:ea typeface="+mn-ea"/>
                  <a:cs typeface="+mn-cs"/>
                </a:endParaRPr>
              </a:p>
            </p:txBody>
          </p:sp>
          <p:sp>
            <p:nvSpPr>
              <p:cNvPr id="14" name="TextBox 13">
                <a:extLst>
                  <a:ext uri="{FF2B5EF4-FFF2-40B4-BE49-F238E27FC236}">
                    <a16:creationId xmlns:a16="http://schemas.microsoft.com/office/drawing/2014/main" id="{779F4EEE-AA02-8D0E-3C0D-8778842E0058}"/>
                  </a:ext>
                </a:extLst>
              </p:cNvPr>
              <p:cNvSpPr txBox="1"/>
              <p:nvPr userDrawn="1"/>
            </p:nvSpPr>
            <p:spPr>
              <a:xfrm>
                <a:off x="6921306" y="1717054"/>
                <a:ext cx="4419794" cy="2825728"/>
              </a:xfrm>
              <a:prstGeom prst="rect">
                <a:avLst/>
              </a:prstGeom>
              <a:noFill/>
              <a:ln w="38100">
                <a:solidFill>
                  <a:schemeClr val="bg1"/>
                </a:solidFill>
              </a:ln>
            </p:spPr>
            <p:txBody>
              <a:bodyPr wrap="square" lIns="360000" tIns="180000" rIns="360000" bIns="180000" rtlCol="0" anchor="ctr" anchorCtr="0">
                <a:spAutoFit/>
              </a:bodyPr>
              <a:lstStyle/>
              <a:p>
                <a:r>
                  <a:rPr lang="en-GB" sz="4000" b="1" u="none" dirty="0">
                    <a:solidFill>
                      <a:schemeClr val="bg1"/>
                    </a:solidFill>
                  </a:rPr>
                  <a:t>UNIVERSITY OF LIVERPOOL MANAGEMENT SCHOOL</a:t>
                </a:r>
              </a:p>
            </p:txBody>
          </p:sp>
        </p:grpSp>
      </p:grpSp>
    </p:spTree>
    <p:extLst>
      <p:ext uri="{BB962C8B-B14F-4D97-AF65-F5344CB8AC3E}">
        <p14:creationId xmlns:p14="http://schemas.microsoft.com/office/powerpoint/2010/main" val="984435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6A8B04-D5D5-4544-98E0-1BADE69352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172200" cy="6858000"/>
          </a:xfrm>
          <a:prstGeom prst="rect">
            <a:avLst/>
          </a:prstGeom>
        </p:spPr>
      </p:pic>
      <p:sp>
        <p:nvSpPr>
          <p:cNvPr id="7" name="Rectangle 6">
            <a:extLst>
              <a:ext uri="{FF2B5EF4-FFF2-40B4-BE49-F238E27FC236}">
                <a16:creationId xmlns:a16="http://schemas.microsoft.com/office/drawing/2014/main" id="{5A9DDAF6-4458-40F5-93A0-502AB0E4A9AE}"/>
              </a:ext>
            </a:extLst>
          </p:cNvPr>
          <p:cNvSpPr/>
          <p:nvPr userDrawn="1"/>
        </p:nvSpPr>
        <p:spPr>
          <a:xfrm>
            <a:off x="0" y="0"/>
            <a:ext cx="6172200" cy="6858000"/>
          </a:xfrm>
          <a:prstGeom prst="rect">
            <a:avLst/>
          </a:prstGeom>
          <a:solidFill>
            <a:srgbClr val="212B5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86D62D87-0650-4825-BD78-B380AD6D4433}"/>
              </a:ext>
            </a:extLst>
          </p:cNvPr>
          <p:cNvSpPr>
            <a:spLocks noGrp="1"/>
          </p:cNvSpPr>
          <p:nvPr>
            <p:ph type="dt" sz="half" idx="10"/>
          </p:nvPr>
        </p:nvSpPr>
        <p:spPr/>
        <p:txBody>
          <a:body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4AE39B74-E234-424E-A408-BD0193B9E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AEF7F-AD27-4E3B-B244-4E8832CA5AF5}"/>
              </a:ext>
            </a:extLst>
          </p:cNvPr>
          <p:cNvSpPr>
            <a:spLocks noGrp="1"/>
          </p:cNvSpPr>
          <p:nvPr>
            <p:ph type="sldNum" sz="quarter" idx="12"/>
          </p:nvPr>
        </p:nvSpPr>
        <p:spPr/>
        <p:txBody>
          <a:bodyPr/>
          <a:lstStyle/>
          <a:p>
            <a:fld id="{2017CBB3-D34C-4946-BEEE-626CB52E89CA}" type="slidenum">
              <a:rPr lang="en-GB" smtClean="0"/>
              <a:t>‹#›</a:t>
            </a:fld>
            <a:endParaRPr lang="en-GB"/>
          </a:p>
        </p:txBody>
      </p:sp>
      <p:grpSp>
        <p:nvGrpSpPr>
          <p:cNvPr id="11" name="Group 10">
            <a:extLst>
              <a:ext uri="{FF2B5EF4-FFF2-40B4-BE49-F238E27FC236}">
                <a16:creationId xmlns:a16="http://schemas.microsoft.com/office/drawing/2014/main" id="{6E247561-C97C-4791-A97D-A9B93457578F}"/>
              </a:ext>
            </a:extLst>
          </p:cNvPr>
          <p:cNvGrpSpPr/>
          <p:nvPr userDrawn="1"/>
        </p:nvGrpSpPr>
        <p:grpSpPr>
          <a:xfrm>
            <a:off x="838200" y="422856"/>
            <a:ext cx="10515600" cy="602146"/>
            <a:chOff x="838200" y="422856"/>
            <a:chExt cx="10515600" cy="602146"/>
          </a:xfrm>
        </p:grpSpPr>
        <p:pic>
          <p:nvPicPr>
            <p:cNvPr id="12" name="Picture 11">
              <a:extLst>
                <a:ext uri="{FF2B5EF4-FFF2-40B4-BE49-F238E27FC236}">
                  <a16:creationId xmlns:a16="http://schemas.microsoft.com/office/drawing/2014/main" id="{50F59549-5657-4609-9FB6-DD05A3B8C0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4700" y="521279"/>
              <a:ext cx="1689100" cy="405301"/>
            </a:xfrm>
            <a:prstGeom prst="rect">
              <a:avLst/>
            </a:prstGeom>
          </p:spPr>
        </p:pic>
        <p:pic>
          <p:nvPicPr>
            <p:cNvPr id="13" name="Picture 12">
              <a:extLst>
                <a:ext uri="{FF2B5EF4-FFF2-40B4-BE49-F238E27FC236}">
                  <a16:creationId xmlns:a16="http://schemas.microsoft.com/office/drawing/2014/main" id="{3A2B419B-4FF7-40E8-9F0A-37B617EBE1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422856"/>
              <a:ext cx="2356744" cy="602146"/>
            </a:xfrm>
            <a:prstGeom prst="rect">
              <a:avLst/>
            </a:prstGeom>
          </p:spPr>
        </p:pic>
      </p:grpSp>
      <p:grpSp>
        <p:nvGrpSpPr>
          <p:cNvPr id="30" name="Group 29">
            <a:extLst>
              <a:ext uri="{FF2B5EF4-FFF2-40B4-BE49-F238E27FC236}">
                <a16:creationId xmlns:a16="http://schemas.microsoft.com/office/drawing/2014/main" id="{72AC1AD7-0332-4E84-8811-AE1C92327591}"/>
              </a:ext>
            </a:extLst>
          </p:cNvPr>
          <p:cNvGrpSpPr/>
          <p:nvPr userDrawn="1"/>
        </p:nvGrpSpPr>
        <p:grpSpPr>
          <a:xfrm>
            <a:off x="838200" y="6167038"/>
            <a:ext cx="3486039" cy="465331"/>
            <a:chOff x="5671267" y="4881371"/>
            <a:chExt cx="3236339" cy="432000"/>
          </a:xfrm>
        </p:grpSpPr>
        <p:pic>
          <p:nvPicPr>
            <p:cNvPr id="31" name="Picture 30">
              <a:extLst>
                <a:ext uri="{FF2B5EF4-FFF2-40B4-BE49-F238E27FC236}">
                  <a16:creationId xmlns:a16="http://schemas.microsoft.com/office/drawing/2014/main" id="{C73A7DE5-0046-40F0-886E-B8744AC2751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46892" y="4953371"/>
              <a:ext cx="1060714" cy="360000"/>
            </a:xfrm>
            <a:prstGeom prst="rect">
              <a:avLst/>
            </a:prstGeom>
          </p:spPr>
        </p:pic>
        <p:pic>
          <p:nvPicPr>
            <p:cNvPr id="32" name="Picture 31">
              <a:extLst>
                <a:ext uri="{FF2B5EF4-FFF2-40B4-BE49-F238E27FC236}">
                  <a16:creationId xmlns:a16="http://schemas.microsoft.com/office/drawing/2014/main" id="{9971668C-EEAD-4A53-B0FE-793F0A28FBC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71267" y="4989371"/>
              <a:ext cx="1100048" cy="324000"/>
            </a:xfrm>
            <a:prstGeom prst="rect">
              <a:avLst/>
            </a:prstGeom>
          </p:spPr>
        </p:pic>
        <p:pic>
          <p:nvPicPr>
            <p:cNvPr id="33" name="Picture 32">
              <a:extLst>
                <a:ext uri="{FF2B5EF4-FFF2-40B4-BE49-F238E27FC236}">
                  <a16:creationId xmlns:a16="http://schemas.microsoft.com/office/drawing/2014/main" id="{9CC36A29-9D13-45D6-A47F-9ABC96545B9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966528" y="4881371"/>
              <a:ext cx="685151" cy="432000"/>
            </a:xfrm>
            <a:prstGeom prst="rect">
              <a:avLst/>
            </a:prstGeom>
          </p:spPr>
        </p:pic>
      </p:grpSp>
      <p:sp>
        <p:nvSpPr>
          <p:cNvPr id="21" name="TextBox 20">
            <a:extLst>
              <a:ext uri="{FF2B5EF4-FFF2-40B4-BE49-F238E27FC236}">
                <a16:creationId xmlns:a16="http://schemas.microsoft.com/office/drawing/2014/main" id="{C6E8A79F-4DDB-480F-9D27-87253ED8D492}"/>
              </a:ext>
            </a:extLst>
          </p:cNvPr>
          <p:cNvSpPr txBox="1"/>
          <p:nvPr userDrawn="1"/>
        </p:nvSpPr>
        <p:spPr>
          <a:xfrm>
            <a:off x="6631172" y="6401536"/>
            <a:ext cx="4722628" cy="184666"/>
          </a:xfrm>
          <a:prstGeom prst="rect">
            <a:avLst/>
          </a:prstGeom>
          <a:noFill/>
        </p:spPr>
        <p:txBody>
          <a:bodyPr wrap="square" lIns="0" tIns="0" rIns="0" bIns="0" rtlCol="0" anchor="ctr" anchorCtr="0">
            <a:spAutoFit/>
          </a:bodyPr>
          <a:lstStyle/>
          <a:p>
            <a:pPr algn="r"/>
            <a:r>
              <a:rPr lang="en-GB" sz="1200" dirty="0">
                <a:solidFill>
                  <a:schemeClr val="bg1"/>
                </a:solidFill>
              </a:rPr>
              <a:t>liverpool.ac.uk/management</a:t>
            </a:r>
          </a:p>
        </p:txBody>
      </p:sp>
      <p:grpSp>
        <p:nvGrpSpPr>
          <p:cNvPr id="8" name="Group 7">
            <a:extLst>
              <a:ext uri="{FF2B5EF4-FFF2-40B4-BE49-F238E27FC236}">
                <a16:creationId xmlns:a16="http://schemas.microsoft.com/office/drawing/2014/main" id="{507B0E12-E728-15F4-DDB9-19F23F87A388}"/>
              </a:ext>
            </a:extLst>
          </p:cNvPr>
          <p:cNvGrpSpPr/>
          <p:nvPr userDrawn="1"/>
        </p:nvGrpSpPr>
        <p:grpSpPr>
          <a:xfrm>
            <a:off x="2165230" y="1717054"/>
            <a:ext cx="9175870" cy="3757911"/>
            <a:chOff x="2165230" y="1717054"/>
            <a:chExt cx="9175870" cy="3757911"/>
          </a:xfrm>
        </p:grpSpPr>
        <p:sp>
          <p:nvSpPr>
            <p:cNvPr id="9" name="Rectangle 8">
              <a:extLst>
                <a:ext uri="{FF2B5EF4-FFF2-40B4-BE49-F238E27FC236}">
                  <a16:creationId xmlns:a16="http://schemas.microsoft.com/office/drawing/2014/main" id="{33F4AF45-DA8B-B891-8B1C-A180C61A119D}"/>
                </a:ext>
              </a:extLst>
            </p:cNvPr>
            <p:cNvSpPr/>
            <p:nvPr userDrawn="1"/>
          </p:nvSpPr>
          <p:spPr>
            <a:xfrm>
              <a:off x="2165231" y="4542782"/>
              <a:ext cx="4000156" cy="932183"/>
            </a:xfrm>
            <a:prstGeom prst="rect">
              <a:avLst/>
            </a:prstGeom>
            <a:solidFill>
              <a:srgbClr val="212B5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B4484FB6-8275-8817-E38A-B4D8400B5129}"/>
                </a:ext>
              </a:extLst>
            </p:cNvPr>
            <p:cNvGrpSpPr/>
            <p:nvPr userDrawn="1"/>
          </p:nvGrpSpPr>
          <p:grpSpPr>
            <a:xfrm>
              <a:off x="2165230" y="1717054"/>
              <a:ext cx="9175870" cy="3750576"/>
              <a:chOff x="2165230" y="1717054"/>
              <a:chExt cx="9175870" cy="3750576"/>
            </a:xfrm>
          </p:grpSpPr>
          <p:sp>
            <p:nvSpPr>
              <p:cNvPr id="14" name="TextBox 13">
                <a:extLst>
                  <a:ext uri="{FF2B5EF4-FFF2-40B4-BE49-F238E27FC236}">
                    <a16:creationId xmlns:a16="http://schemas.microsoft.com/office/drawing/2014/main" id="{8FED5A59-A119-A7F0-EF27-E5AD052054DA}"/>
                  </a:ext>
                </a:extLst>
              </p:cNvPr>
              <p:cNvSpPr txBox="1"/>
              <p:nvPr userDrawn="1"/>
            </p:nvSpPr>
            <p:spPr>
              <a:xfrm>
                <a:off x="2165230" y="4550117"/>
                <a:ext cx="7359403" cy="917513"/>
              </a:xfrm>
              <a:prstGeom prst="rect">
                <a:avLst/>
              </a:prstGeom>
              <a:noFill/>
              <a:ln w="38100">
                <a:solidFill>
                  <a:schemeClr val="bg1"/>
                </a:solidFill>
              </a:ln>
            </p:spPr>
            <p:txBody>
              <a:bodyPr wrap="square" lIns="360000" tIns="180000" rIns="360000" bIns="180000" rtlCol="0" anchor="ctr" anchorCtr="0">
                <a:spAutoFit/>
              </a:bodyPr>
              <a:lstStyle/>
              <a:p>
                <a:r>
                  <a:rPr lang="en-GB" sz="1800" b="1" kern="1200" dirty="0">
                    <a:solidFill>
                      <a:schemeClr val="bg1"/>
                    </a:solidFill>
                    <a:effectLst/>
                    <a:latin typeface="+mn-lt"/>
                    <a:ea typeface="+mn-ea"/>
                    <a:cs typeface="+mn-cs"/>
                  </a:rPr>
                  <a:t>LEARNING TO MAKE A DIFFERENCE FROM AN ENTERPRISING AND VIBRANT WORLD MARITIME CITY OF CULTURE</a:t>
                </a:r>
                <a:endParaRPr lang="en-GB" sz="1800" kern="1200" dirty="0">
                  <a:solidFill>
                    <a:schemeClr val="bg1"/>
                  </a:solidFill>
                  <a:effectLst/>
                  <a:latin typeface="+mn-lt"/>
                  <a:ea typeface="+mn-ea"/>
                  <a:cs typeface="+mn-cs"/>
                </a:endParaRPr>
              </a:p>
            </p:txBody>
          </p:sp>
          <p:sp>
            <p:nvSpPr>
              <p:cNvPr id="15" name="TextBox 14">
                <a:extLst>
                  <a:ext uri="{FF2B5EF4-FFF2-40B4-BE49-F238E27FC236}">
                    <a16:creationId xmlns:a16="http://schemas.microsoft.com/office/drawing/2014/main" id="{89EAB2F0-13BD-A94B-6AF3-3F91EC12ADBD}"/>
                  </a:ext>
                </a:extLst>
              </p:cNvPr>
              <p:cNvSpPr txBox="1"/>
              <p:nvPr userDrawn="1"/>
            </p:nvSpPr>
            <p:spPr>
              <a:xfrm>
                <a:off x="6921306" y="1717054"/>
                <a:ext cx="4419794" cy="2825728"/>
              </a:xfrm>
              <a:prstGeom prst="rect">
                <a:avLst/>
              </a:prstGeom>
              <a:noFill/>
              <a:ln w="38100">
                <a:solidFill>
                  <a:schemeClr val="bg1"/>
                </a:solidFill>
              </a:ln>
            </p:spPr>
            <p:txBody>
              <a:bodyPr wrap="square" lIns="360000" tIns="180000" rIns="360000" bIns="180000" rtlCol="0" anchor="ctr" anchorCtr="0">
                <a:spAutoFit/>
              </a:bodyPr>
              <a:lstStyle/>
              <a:p>
                <a:r>
                  <a:rPr lang="en-GB" sz="4000" b="1" u="none" dirty="0">
                    <a:solidFill>
                      <a:schemeClr val="bg1"/>
                    </a:solidFill>
                  </a:rPr>
                  <a:t>UNIVERSITY OF LIVERPOOL MANAGEMENT SCHOOL</a:t>
                </a:r>
              </a:p>
            </p:txBody>
          </p:sp>
        </p:grpSp>
      </p:grpSp>
    </p:spTree>
    <p:extLst>
      <p:ext uri="{BB962C8B-B14F-4D97-AF65-F5344CB8AC3E}">
        <p14:creationId xmlns:p14="http://schemas.microsoft.com/office/powerpoint/2010/main" val="201188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8.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17" Type="http://schemas.openxmlformats.org/officeDocument/2006/relationships/image" Target="../media/image7.png"/><Relationship Id="rId2" Type="http://schemas.openxmlformats.org/officeDocument/2006/relationships/slideLayout" Target="../slideLayouts/slideLayout25.xml"/><Relationship Id="rId16"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5.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0.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17" Type="http://schemas.openxmlformats.org/officeDocument/2006/relationships/image" Target="../media/image7.png"/><Relationship Id="rId2" Type="http://schemas.openxmlformats.org/officeDocument/2006/relationships/slideLayout" Target="../slideLayouts/slideLayout36.xml"/><Relationship Id="rId16" Type="http://schemas.openxmlformats.org/officeDocument/2006/relationships/image" Target="../media/image6.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5.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7B60D8-70EF-46BA-9684-16AED999B39A}"/>
              </a:ext>
            </a:extLst>
          </p:cNvPr>
          <p:cNvSpPr>
            <a:spLocks noGrp="1"/>
          </p:cNvSpPr>
          <p:nvPr>
            <p:ph type="title"/>
          </p:nvPr>
        </p:nvSpPr>
        <p:spPr>
          <a:xfrm>
            <a:off x="838200" y="1384623"/>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5C3CAD9-472D-4BB6-ACB9-8C23B5EC4062}"/>
              </a:ext>
            </a:extLst>
          </p:cNvPr>
          <p:cNvSpPr>
            <a:spLocks noGrp="1"/>
          </p:cNvSpPr>
          <p:nvPr>
            <p:ph type="body" idx="1"/>
          </p:nvPr>
        </p:nvSpPr>
        <p:spPr>
          <a:xfrm>
            <a:off x="838200" y="2827283"/>
            <a:ext cx="10515600" cy="334967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75E9284-FC73-4A9C-A78D-7297109724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CDDF4781-BCBE-4E72-B0C0-7A96434704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BA069DC-C383-4143-B230-85074C724F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7CBB3-D34C-4946-BEEE-626CB52E89CA}" type="slidenum">
              <a:rPr lang="en-GB" smtClean="0"/>
              <a:t>‹#›</a:t>
            </a:fld>
            <a:endParaRPr lang="en-GB"/>
          </a:p>
        </p:txBody>
      </p:sp>
    </p:spTree>
    <p:extLst>
      <p:ext uri="{BB962C8B-B14F-4D97-AF65-F5344CB8AC3E}">
        <p14:creationId xmlns:p14="http://schemas.microsoft.com/office/powerpoint/2010/main" val="24360393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700" r:id="rId3"/>
    <p:sldLayoutId id="2147483701" r:id="rId4"/>
    <p:sldLayoutId id="2147483673" r:id="rId5"/>
    <p:sldLayoutId id="2147483684" r:id="rId6"/>
    <p:sldLayoutId id="2147483689" r:id="rId7"/>
    <p:sldLayoutId id="2147483690" r:id="rId8"/>
    <p:sldLayoutId id="2147483691" r:id="rId9"/>
    <p:sldLayoutId id="2147483693" r:id="rId10"/>
    <p:sldLayoutId id="2147483750" r:id="rId11"/>
    <p:sldLayoutId id="2147483694" r:id="rId12"/>
    <p:sldLayoutId id="2147483697" r:id="rId13"/>
    <p:sldLayoutId id="2147483699" r:id="rId14"/>
    <p:sldLayoutId id="2147483698" r:id="rId15"/>
    <p:sldLayoutId id="2147483751" r:id="rId16"/>
    <p:sldLayoutId id="2147483752" r:id="rId17"/>
    <p:sldLayoutId id="2147483757" r:id="rId18"/>
    <p:sldLayoutId id="2147483758" r:id="rId19"/>
    <p:sldLayoutId id="2147483765" r:id="rId20"/>
    <p:sldLayoutId id="2147483771" r:id="rId21"/>
    <p:sldLayoutId id="2147483778" r:id="rId22"/>
    <p:sldLayoutId id="2147483791" r:id="rId2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2107A96-3F81-4C3B-93D4-B37AB557AB8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9664700" y="521279"/>
            <a:ext cx="1689100" cy="405301"/>
          </a:xfrm>
          <a:prstGeom prst="rect">
            <a:avLst/>
          </a:prstGeom>
        </p:spPr>
      </p:pic>
      <p:pic>
        <p:nvPicPr>
          <p:cNvPr id="23" name="Picture 22">
            <a:extLst>
              <a:ext uri="{FF2B5EF4-FFF2-40B4-BE49-F238E27FC236}">
                <a16:creationId xmlns:a16="http://schemas.microsoft.com/office/drawing/2014/main" id="{5ED573C7-6C07-4D86-8F9F-84B20E64F2F3}"/>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38201" y="422856"/>
            <a:ext cx="2356744" cy="602146"/>
          </a:xfrm>
          <a:prstGeom prst="rect">
            <a:avLst/>
          </a:prstGeom>
        </p:spPr>
      </p:pic>
      <p:sp>
        <p:nvSpPr>
          <p:cNvPr id="7" name="Rectangle 6">
            <a:extLst>
              <a:ext uri="{FF2B5EF4-FFF2-40B4-BE49-F238E27FC236}">
                <a16:creationId xmlns:a16="http://schemas.microsoft.com/office/drawing/2014/main" id="{413DDCB0-FD29-40CB-AE4B-CFE3FDAA624D}"/>
              </a:ext>
            </a:extLst>
          </p:cNvPr>
          <p:cNvSpPr/>
          <p:nvPr userDrawn="1"/>
        </p:nvSpPr>
        <p:spPr>
          <a:xfrm>
            <a:off x="0" y="6100363"/>
            <a:ext cx="12192000" cy="757637"/>
          </a:xfrm>
          <a:prstGeom prst="rect">
            <a:avLst/>
          </a:prstGeom>
          <a:solidFill>
            <a:srgbClr val="212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807B60D8-70EF-46BA-9684-16AED999B39A}"/>
              </a:ext>
            </a:extLst>
          </p:cNvPr>
          <p:cNvSpPr>
            <a:spLocks noGrp="1"/>
          </p:cNvSpPr>
          <p:nvPr>
            <p:ph type="title"/>
          </p:nvPr>
        </p:nvSpPr>
        <p:spPr>
          <a:xfrm>
            <a:off x="838200" y="1384623"/>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5C3CAD9-472D-4BB6-ACB9-8C23B5EC4062}"/>
              </a:ext>
            </a:extLst>
          </p:cNvPr>
          <p:cNvSpPr>
            <a:spLocks noGrp="1"/>
          </p:cNvSpPr>
          <p:nvPr>
            <p:ph type="body" idx="1"/>
          </p:nvPr>
        </p:nvSpPr>
        <p:spPr>
          <a:xfrm>
            <a:off x="838200" y="2827283"/>
            <a:ext cx="10515600" cy="31365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75E9284-FC73-4A9C-A78D-7297109724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CDDF4781-BCBE-4E72-B0C0-7A96434704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BA069DC-C383-4143-B230-85074C724F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7CBB3-D34C-4946-BEEE-626CB52E89CA}" type="slidenum">
              <a:rPr lang="en-GB" smtClean="0"/>
              <a:t>‹#›</a:t>
            </a:fld>
            <a:endParaRPr lang="en-GB"/>
          </a:p>
        </p:txBody>
      </p:sp>
      <p:grpSp>
        <p:nvGrpSpPr>
          <p:cNvPr id="20" name="Group 19">
            <a:extLst>
              <a:ext uri="{FF2B5EF4-FFF2-40B4-BE49-F238E27FC236}">
                <a16:creationId xmlns:a16="http://schemas.microsoft.com/office/drawing/2014/main" id="{86ADB6D9-FBC8-4F53-8503-F8CAC3F874E7}"/>
              </a:ext>
            </a:extLst>
          </p:cNvPr>
          <p:cNvGrpSpPr/>
          <p:nvPr userDrawn="1"/>
        </p:nvGrpSpPr>
        <p:grpSpPr>
          <a:xfrm>
            <a:off x="838200" y="6167038"/>
            <a:ext cx="3486039" cy="465331"/>
            <a:chOff x="5671267" y="4881371"/>
            <a:chExt cx="3236339" cy="432000"/>
          </a:xfrm>
        </p:grpSpPr>
        <p:pic>
          <p:nvPicPr>
            <p:cNvPr id="15" name="Picture 14">
              <a:extLst>
                <a:ext uri="{FF2B5EF4-FFF2-40B4-BE49-F238E27FC236}">
                  <a16:creationId xmlns:a16="http://schemas.microsoft.com/office/drawing/2014/main" id="{7DB49638-2CF3-4D94-B440-58E9EAF91100}"/>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846892" y="4953371"/>
              <a:ext cx="1060714" cy="360000"/>
            </a:xfrm>
            <a:prstGeom prst="rect">
              <a:avLst/>
            </a:prstGeom>
          </p:spPr>
        </p:pic>
        <p:pic>
          <p:nvPicPr>
            <p:cNvPr id="17" name="Picture 16">
              <a:extLst>
                <a:ext uri="{FF2B5EF4-FFF2-40B4-BE49-F238E27FC236}">
                  <a16:creationId xmlns:a16="http://schemas.microsoft.com/office/drawing/2014/main" id="{F52B186A-CACC-4E28-ADF9-FDA5DD585D3F}"/>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671267" y="4989371"/>
              <a:ext cx="1100048" cy="324000"/>
            </a:xfrm>
            <a:prstGeom prst="rect">
              <a:avLst/>
            </a:prstGeom>
          </p:spPr>
        </p:pic>
        <p:pic>
          <p:nvPicPr>
            <p:cNvPr id="19" name="Picture 18">
              <a:extLst>
                <a:ext uri="{FF2B5EF4-FFF2-40B4-BE49-F238E27FC236}">
                  <a16:creationId xmlns:a16="http://schemas.microsoft.com/office/drawing/2014/main" id="{12A3131D-9B58-40B4-9FA9-DC5D1ACA2CC1}"/>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a:off x="6966528" y="4881371"/>
              <a:ext cx="685151" cy="432000"/>
            </a:xfrm>
            <a:prstGeom prst="rect">
              <a:avLst/>
            </a:prstGeom>
          </p:spPr>
        </p:pic>
      </p:grpSp>
      <p:sp>
        <p:nvSpPr>
          <p:cNvPr id="16" name="TextBox 15">
            <a:extLst>
              <a:ext uri="{FF2B5EF4-FFF2-40B4-BE49-F238E27FC236}">
                <a16:creationId xmlns:a16="http://schemas.microsoft.com/office/drawing/2014/main" id="{200C6D48-C35A-4D6A-8A03-9E8979B0D3DE}"/>
              </a:ext>
            </a:extLst>
          </p:cNvPr>
          <p:cNvSpPr txBox="1"/>
          <p:nvPr userDrawn="1"/>
        </p:nvSpPr>
        <p:spPr>
          <a:xfrm>
            <a:off x="6631172" y="6401536"/>
            <a:ext cx="4722628" cy="184666"/>
          </a:xfrm>
          <a:prstGeom prst="rect">
            <a:avLst/>
          </a:prstGeom>
          <a:noFill/>
        </p:spPr>
        <p:txBody>
          <a:bodyPr wrap="square" lIns="0" tIns="0" rIns="0" bIns="0" rtlCol="0" anchor="ctr" anchorCtr="0">
            <a:spAutoFit/>
          </a:bodyPr>
          <a:lstStyle/>
          <a:p>
            <a:pPr algn="r"/>
            <a:r>
              <a:rPr lang="en-GB" sz="1200" dirty="0">
                <a:solidFill>
                  <a:schemeClr val="bg1"/>
                </a:solidFill>
              </a:rPr>
              <a:t>liverpool.ac.uk/management</a:t>
            </a:r>
          </a:p>
        </p:txBody>
      </p:sp>
    </p:spTree>
    <p:extLst>
      <p:ext uri="{BB962C8B-B14F-4D97-AF65-F5344CB8AC3E}">
        <p14:creationId xmlns:p14="http://schemas.microsoft.com/office/powerpoint/2010/main" val="145296929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12B58"/>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2107A96-3F81-4C3B-93D4-B37AB557AB8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664700" y="523528"/>
            <a:ext cx="1689100" cy="400803"/>
          </a:xfrm>
          <a:prstGeom prst="rect">
            <a:avLst/>
          </a:prstGeom>
        </p:spPr>
      </p:pic>
      <p:pic>
        <p:nvPicPr>
          <p:cNvPr id="23" name="Picture 22">
            <a:extLst>
              <a:ext uri="{FF2B5EF4-FFF2-40B4-BE49-F238E27FC236}">
                <a16:creationId xmlns:a16="http://schemas.microsoft.com/office/drawing/2014/main" id="{5ED573C7-6C07-4D86-8F9F-84B20E64F2F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8201" y="423373"/>
            <a:ext cx="2356744" cy="601111"/>
          </a:xfrm>
          <a:prstGeom prst="rect">
            <a:avLst/>
          </a:prstGeom>
        </p:spPr>
      </p:pic>
      <p:sp>
        <p:nvSpPr>
          <p:cNvPr id="2" name="Title Placeholder 1">
            <a:extLst>
              <a:ext uri="{FF2B5EF4-FFF2-40B4-BE49-F238E27FC236}">
                <a16:creationId xmlns:a16="http://schemas.microsoft.com/office/drawing/2014/main" id="{807B60D8-70EF-46BA-9684-16AED999B39A}"/>
              </a:ext>
            </a:extLst>
          </p:cNvPr>
          <p:cNvSpPr>
            <a:spLocks noGrp="1"/>
          </p:cNvSpPr>
          <p:nvPr>
            <p:ph type="title"/>
          </p:nvPr>
        </p:nvSpPr>
        <p:spPr>
          <a:xfrm>
            <a:off x="838200" y="1384623"/>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5C3CAD9-472D-4BB6-ACB9-8C23B5EC4062}"/>
              </a:ext>
            </a:extLst>
          </p:cNvPr>
          <p:cNvSpPr>
            <a:spLocks noGrp="1"/>
          </p:cNvSpPr>
          <p:nvPr>
            <p:ph type="body" idx="1"/>
          </p:nvPr>
        </p:nvSpPr>
        <p:spPr>
          <a:xfrm>
            <a:off x="838200" y="2827283"/>
            <a:ext cx="10515600" cy="31365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75E9284-FC73-4A9C-A78D-7297109724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223AC-7A50-471C-9FE7-E3E58AEB66D4}" type="datetimeFigureOut">
              <a:rPr lang="en-GB" smtClean="0"/>
              <a:t>11/09/2025</a:t>
            </a:fld>
            <a:endParaRPr lang="en-GB"/>
          </a:p>
        </p:txBody>
      </p:sp>
      <p:sp>
        <p:nvSpPr>
          <p:cNvPr id="5" name="Footer Placeholder 4">
            <a:extLst>
              <a:ext uri="{FF2B5EF4-FFF2-40B4-BE49-F238E27FC236}">
                <a16:creationId xmlns:a16="http://schemas.microsoft.com/office/drawing/2014/main" id="{CDDF4781-BCBE-4E72-B0C0-7A96434704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BA069DC-C383-4143-B230-85074C724F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7CBB3-D34C-4946-BEEE-626CB52E89CA}" type="slidenum">
              <a:rPr lang="en-GB" smtClean="0"/>
              <a:t>‹#›</a:t>
            </a:fld>
            <a:endParaRPr lang="en-GB"/>
          </a:p>
        </p:txBody>
      </p:sp>
      <p:grpSp>
        <p:nvGrpSpPr>
          <p:cNvPr id="20" name="Group 19">
            <a:extLst>
              <a:ext uri="{FF2B5EF4-FFF2-40B4-BE49-F238E27FC236}">
                <a16:creationId xmlns:a16="http://schemas.microsoft.com/office/drawing/2014/main" id="{86ADB6D9-FBC8-4F53-8503-F8CAC3F874E7}"/>
              </a:ext>
            </a:extLst>
          </p:cNvPr>
          <p:cNvGrpSpPr/>
          <p:nvPr userDrawn="1"/>
        </p:nvGrpSpPr>
        <p:grpSpPr>
          <a:xfrm>
            <a:off x="838200" y="6167038"/>
            <a:ext cx="3486039" cy="465331"/>
            <a:chOff x="5671267" y="4881371"/>
            <a:chExt cx="3236339" cy="432000"/>
          </a:xfrm>
        </p:grpSpPr>
        <p:pic>
          <p:nvPicPr>
            <p:cNvPr id="15" name="Picture 14">
              <a:extLst>
                <a:ext uri="{FF2B5EF4-FFF2-40B4-BE49-F238E27FC236}">
                  <a16:creationId xmlns:a16="http://schemas.microsoft.com/office/drawing/2014/main" id="{7DB49638-2CF3-4D94-B440-58E9EAF91100}"/>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846892" y="4953371"/>
              <a:ext cx="1060714" cy="360000"/>
            </a:xfrm>
            <a:prstGeom prst="rect">
              <a:avLst/>
            </a:prstGeom>
          </p:spPr>
        </p:pic>
        <p:pic>
          <p:nvPicPr>
            <p:cNvPr id="17" name="Picture 16">
              <a:extLst>
                <a:ext uri="{FF2B5EF4-FFF2-40B4-BE49-F238E27FC236}">
                  <a16:creationId xmlns:a16="http://schemas.microsoft.com/office/drawing/2014/main" id="{F52B186A-CACC-4E28-ADF9-FDA5DD585D3F}"/>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671267" y="4989371"/>
              <a:ext cx="1100048" cy="324000"/>
            </a:xfrm>
            <a:prstGeom prst="rect">
              <a:avLst/>
            </a:prstGeom>
          </p:spPr>
        </p:pic>
        <p:pic>
          <p:nvPicPr>
            <p:cNvPr id="19" name="Picture 18">
              <a:extLst>
                <a:ext uri="{FF2B5EF4-FFF2-40B4-BE49-F238E27FC236}">
                  <a16:creationId xmlns:a16="http://schemas.microsoft.com/office/drawing/2014/main" id="{12A3131D-9B58-40B4-9FA9-DC5D1ACA2CC1}"/>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a:off x="6966528" y="4881371"/>
              <a:ext cx="685151" cy="432000"/>
            </a:xfrm>
            <a:prstGeom prst="rect">
              <a:avLst/>
            </a:prstGeom>
          </p:spPr>
        </p:pic>
      </p:grpSp>
      <p:sp>
        <p:nvSpPr>
          <p:cNvPr id="16" name="TextBox 15">
            <a:extLst>
              <a:ext uri="{FF2B5EF4-FFF2-40B4-BE49-F238E27FC236}">
                <a16:creationId xmlns:a16="http://schemas.microsoft.com/office/drawing/2014/main" id="{200C6D48-C35A-4D6A-8A03-9E8979B0D3DE}"/>
              </a:ext>
            </a:extLst>
          </p:cNvPr>
          <p:cNvSpPr txBox="1"/>
          <p:nvPr userDrawn="1"/>
        </p:nvSpPr>
        <p:spPr>
          <a:xfrm>
            <a:off x="6631172" y="6401536"/>
            <a:ext cx="4722628" cy="184666"/>
          </a:xfrm>
          <a:prstGeom prst="rect">
            <a:avLst/>
          </a:prstGeom>
          <a:noFill/>
        </p:spPr>
        <p:txBody>
          <a:bodyPr wrap="square" lIns="0" tIns="0" rIns="0" bIns="0" rtlCol="0" anchor="ctr" anchorCtr="0">
            <a:spAutoFit/>
          </a:bodyPr>
          <a:lstStyle/>
          <a:p>
            <a:pPr algn="r"/>
            <a:r>
              <a:rPr lang="en-GB" sz="1200" dirty="0">
                <a:solidFill>
                  <a:schemeClr val="bg1"/>
                </a:solidFill>
              </a:rPr>
              <a:t>liverpool.ac.uk/management</a:t>
            </a:r>
          </a:p>
        </p:txBody>
      </p:sp>
    </p:spTree>
    <p:extLst>
      <p:ext uri="{BB962C8B-B14F-4D97-AF65-F5344CB8AC3E}">
        <p14:creationId xmlns:p14="http://schemas.microsoft.com/office/powerpoint/2010/main" val="50655845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Clr>
          <a:schemeClr val="bg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bg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bg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bg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40.gif"/></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53DF-FCE2-424A-9E9C-934B0BCBBF4A}"/>
              </a:ext>
            </a:extLst>
          </p:cNvPr>
          <p:cNvSpPr>
            <a:spLocks noGrp="1"/>
          </p:cNvSpPr>
          <p:nvPr>
            <p:ph type="ctrTitle"/>
          </p:nvPr>
        </p:nvSpPr>
        <p:spPr>
          <a:xfrm>
            <a:off x="838200" y="1366203"/>
            <a:ext cx="4635500" cy="2387600"/>
          </a:xfrm>
        </p:spPr>
        <p:txBody>
          <a:bodyPr>
            <a:normAutofit/>
          </a:bodyPr>
          <a:lstStyle/>
          <a:p>
            <a:r>
              <a:rPr lang="en-GB" sz="3200" dirty="0">
                <a:solidFill>
                  <a:schemeClr val="accent5"/>
                </a:solidFill>
              </a:rPr>
              <a:t>From chatbot to colleague:</a:t>
            </a:r>
            <a:r>
              <a:rPr lang="en-GB" sz="3200" dirty="0">
                <a:solidFill>
                  <a:schemeClr val="bg1"/>
                </a:solidFill>
              </a:rPr>
              <a:t> </a:t>
            </a:r>
            <a:br>
              <a:rPr lang="en-GB" sz="3200" dirty="0">
                <a:solidFill>
                  <a:schemeClr val="bg1"/>
                </a:solidFill>
              </a:rPr>
            </a:br>
            <a:r>
              <a:rPr lang="en-GB" sz="2800" dirty="0">
                <a:solidFill>
                  <a:schemeClr val="bg1"/>
                </a:solidFill>
              </a:rPr>
              <a:t>Evolution of AI in sustainable learning support</a:t>
            </a:r>
            <a:endParaRPr lang="en-GB" sz="6600" dirty="0">
              <a:solidFill>
                <a:schemeClr val="bg1"/>
              </a:solidFill>
            </a:endParaRPr>
          </a:p>
        </p:txBody>
      </p:sp>
      <p:sp>
        <p:nvSpPr>
          <p:cNvPr id="3" name="Subtitle 2">
            <a:extLst>
              <a:ext uri="{FF2B5EF4-FFF2-40B4-BE49-F238E27FC236}">
                <a16:creationId xmlns:a16="http://schemas.microsoft.com/office/drawing/2014/main" id="{9EE606ED-D44A-4459-B76F-3C83867B7725}"/>
              </a:ext>
            </a:extLst>
          </p:cNvPr>
          <p:cNvSpPr>
            <a:spLocks noGrp="1"/>
          </p:cNvSpPr>
          <p:nvPr>
            <p:ph type="subTitle" idx="1"/>
          </p:nvPr>
        </p:nvSpPr>
        <p:spPr>
          <a:xfrm>
            <a:off x="838200" y="3998976"/>
            <a:ext cx="5099304" cy="1258824"/>
          </a:xfrm>
        </p:spPr>
        <p:txBody>
          <a:bodyPr>
            <a:normAutofit/>
          </a:bodyPr>
          <a:lstStyle/>
          <a:p>
            <a:r>
              <a:rPr lang="en-GB" sz="1600" b="1" dirty="0">
                <a:solidFill>
                  <a:schemeClr val="accent5"/>
                </a:solidFill>
              </a:rPr>
              <a:t>Dr. Etieno Enang</a:t>
            </a:r>
            <a:br>
              <a:rPr lang="en-GB" sz="1600" dirty="0"/>
            </a:br>
            <a:r>
              <a:rPr lang="en-GB" sz="1400" dirty="0"/>
              <a:t>University of Liverpool Management School</a:t>
            </a:r>
          </a:p>
          <a:p>
            <a:r>
              <a:rPr lang="en-GB" sz="1600" b="1" dirty="0">
                <a:solidFill>
                  <a:schemeClr val="accent5"/>
                </a:solidFill>
              </a:rPr>
              <a:t>Rob Lindsay &amp; Will Moindrot </a:t>
            </a:r>
            <a:br>
              <a:rPr lang="en-GB" sz="1600" dirty="0"/>
            </a:br>
            <a:r>
              <a:rPr lang="en-GB" sz="1400" dirty="0"/>
              <a:t>Centre for Innovation in Education</a:t>
            </a:r>
            <a:endParaRPr lang="en-GB" sz="1600" dirty="0"/>
          </a:p>
        </p:txBody>
      </p:sp>
    </p:spTree>
    <p:extLst>
      <p:ext uri="{BB962C8B-B14F-4D97-AF65-F5344CB8AC3E}">
        <p14:creationId xmlns:p14="http://schemas.microsoft.com/office/powerpoint/2010/main" val="425668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DACCC-A76B-154F-4E4F-4DA8FED2386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B4719A5-8D1C-1185-3216-BF2518FF7980}"/>
              </a:ext>
              <a:ext uri="{C183D7F6-B498-43B3-948B-1728B52AA6E4}">
                <adec:decorative xmlns:adec="http://schemas.microsoft.com/office/drawing/2017/decorative" val="1"/>
              </a:ext>
            </a:extLst>
          </p:cNvPr>
          <p:cNvSpPr/>
          <p:nvPr/>
        </p:nvSpPr>
        <p:spPr>
          <a:xfrm>
            <a:off x="486383" y="184826"/>
            <a:ext cx="3200400" cy="1031131"/>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EB87DBB7-F6E8-AF2F-B687-8DF8DDDEF8E2}"/>
              </a:ext>
            </a:extLst>
          </p:cNvPr>
          <p:cNvSpPr txBox="1">
            <a:spLocks noGrp="1"/>
          </p:cNvSpPr>
          <p:nvPr>
            <p:ph type="title" idx="4294967295"/>
          </p:nvPr>
        </p:nvSpPr>
        <p:spPr>
          <a:xfrm>
            <a:off x="486383" y="438663"/>
            <a:ext cx="9795638" cy="7772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accent1"/>
                </a:solidFill>
                <a:effectLst/>
                <a:uLnTx/>
                <a:uFillTx/>
                <a:latin typeface="+mj-lt"/>
                <a:ea typeface="+mj-ea"/>
                <a:cs typeface="+mj-cs"/>
              </a:rPr>
              <a:t>Co-creation</a:t>
            </a:r>
          </a:p>
        </p:txBody>
      </p:sp>
      <p:sp>
        <p:nvSpPr>
          <p:cNvPr id="7" name="Title 1">
            <a:extLst>
              <a:ext uri="{FF2B5EF4-FFF2-40B4-BE49-F238E27FC236}">
                <a16:creationId xmlns:a16="http://schemas.microsoft.com/office/drawing/2014/main" id="{8ADE160D-DFBF-E24B-CF03-AEEC00EB2488}"/>
              </a:ext>
            </a:extLst>
          </p:cNvPr>
          <p:cNvSpPr txBox="1">
            <a:spLocks/>
          </p:cNvSpPr>
          <p:nvPr/>
        </p:nvSpPr>
        <p:spPr>
          <a:xfrm>
            <a:off x="486382" y="1371903"/>
            <a:ext cx="4096109" cy="2832804"/>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nSpc>
                <a:spcPct val="120000"/>
              </a:lnSpc>
              <a:spcAft>
                <a:spcPts val="1200"/>
              </a:spcAft>
            </a:pPr>
            <a:r>
              <a:rPr lang="en-GB" sz="2500" dirty="0"/>
              <a:t>Interactive workshops</a:t>
            </a:r>
          </a:p>
          <a:p>
            <a:pPr marL="265113" indent="-265113">
              <a:lnSpc>
                <a:spcPct val="120000"/>
              </a:lnSpc>
              <a:spcAft>
                <a:spcPts val="1200"/>
              </a:spcAft>
              <a:buFont typeface="Arial" panose="020B0604020202020204" pitchFamily="34" charset="0"/>
              <a:buChar char="•"/>
            </a:pPr>
            <a:r>
              <a:rPr lang="en-GB" sz="1800" b="0" dirty="0"/>
              <a:t>Improving </a:t>
            </a:r>
            <a:r>
              <a:rPr lang="en-GB" sz="1800" b="0" dirty="0" err="1"/>
              <a:t>Navelle</a:t>
            </a:r>
            <a:endParaRPr lang="en-GB" sz="1800" b="0" dirty="0"/>
          </a:p>
          <a:p>
            <a:pPr marL="265113" indent="-265113">
              <a:lnSpc>
                <a:spcPct val="120000"/>
              </a:lnSpc>
              <a:spcAft>
                <a:spcPts val="1200"/>
              </a:spcAft>
              <a:buFont typeface="Arial" panose="020B0604020202020204" pitchFamily="34" charset="0"/>
              <a:buChar char="•"/>
            </a:pPr>
            <a:r>
              <a:rPr lang="en-GB" sz="1800" b="0" dirty="0"/>
              <a:t>AI Literacy</a:t>
            </a:r>
          </a:p>
          <a:p>
            <a:pPr marL="265113" indent="-265113">
              <a:lnSpc>
                <a:spcPct val="120000"/>
              </a:lnSpc>
              <a:spcAft>
                <a:spcPts val="1200"/>
              </a:spcAft>
              <a:buFont typeface="Arial" panose="020B0604020202020204" pitchFamily="34" charset="0"/>
              <a:buChar char="•"/>
            </a:pPr>
            <a:r>
              <a:rPr lang="en-GB" sz="1800" b="0" dirty="0"/>
              <a:t>Discussion of ethics</a:t>
            </a:r>
          </a:p>
          <a:p>
            <a:pPr marL="265113" indent="-265113">
              <a:lnSpc>
                <a:spcPct val="120000"/>
              </a:lnSpc>
              <a:spcAft>
                <a:spcPts val="1200"/>
              </a:spcAft>
              <a:buFont typeface="Arial" panose="020B0604020202020204" pitchFamily="34" charset="0"/>
              <a:buChar char="•"/>
            </a:pPr>
            <a:r>
              <a:rPr lang="en-GB" sz="1800" b="0" dirty="0"/>
              <a:t>Effective use of GenAI</a:t>
            </a:r>
            <a:br>
              <a:rPr lang="en-GB" sz="1400" b="0" dirty="0"/>
            </a:br>
            <a:endParaRPr lang="en-GB" sz="1400" b="0" dirty="0"/>
          </a:p>
        </p:txBody>
      </p:sp>
      <p:pic>
        <p:nvPicPr>
          <p:cNvPr id="4" name="Picture 3" descr="The feedback examples from students including questions around what Navelle did well, and what could be improved. Students have responded positively citing the summary of lecture notes and access.">
            <a:extLst>
              <a:ext uri="{FF2B5EF4-FFF2-40B4-BE49-F238E27FC236}">
                <a16:creationId xmlns:a16="http://schemas.microsoft.com/office/drawing/2014/main" id="{615773A5-F657-9E38-1111-64FCCFD1F00D}"/>
              </a:ext>
            </a:extLst>
          </p:cNvPr>
          <p:cNvPicPr>
            <a:picLocks noChangeAspect="1"/>
          </p:cNvPicPr>
          <p:nvPr/>
        </p:nvPicPr>
        <p:blipFill>
          <a:blip r:embed="rId3"/>
          <a:srcRect r="9307" b="6376"/>
          <a:stretch/>
        </p:blipFill>
        <p:spPr>
          <a:xfrm>
            <a:off x="4582491" y="438663"/>
            <a:ext cx="7363004" cy="50474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5184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CF29A-B7D4-45C9-3924-D50139F4377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FD0EFC1-7587-9087-DEB6-11C8BB11CEB9}"/>
              </a:ext>
              <a:ext uri="{C183D7F6-B498-43B3-948B-1728B52AA6E4}">
                <adec:decorative xmlns:adec="http://schemas.microsoft.com/office/drawing/2017/decorative" val="1"/>
              </a:ext>
            </a:extLst>
          </p:cNvPr>
          <p:cNvSpPr/>
          <p:nvPr/>
        </p:nvSpPr>
        <p:spPr>
          <a:xfrm>
            <a:off x="486383" y="184826"/>
            <a:ext cx="3200400" cy="1031131"/>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41774EC4-144A-96D1-E0DA-7A96AAC78A14}"/>
              </a:ext>
            </a:extLst>
          </p:cNvPr>
          <p:cNvSpPr txBox="1">
            <a:spLocks noGrp="1"/>
          </p:cNvSpPr>
          <p:nvPr>
            <p:ph type="title" idx="4294967295"/>
          </p:nvPr>
        </p:nvSpPr>
        <p:spPr>
          <a:xfrm>
            <a:off x="486383" y="438663"/>
            <a:ext cx="9795638" cy="7772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accent1"/>
                </a:solidFill>
                <a:effectLst/>
                <a:uLnTx/>
                <a:uFillTx/>
                <a:latin typeface="+mj-lt"/>
                <a:ea typeface="+mj-ea"/>
                <a:cs typeface="+mj-cs"/>
              </a:rPr>
              <a:t>Desired features</a:t>
            </a:r>
          </a:p>
        </p:txBody>
      </p:sp>
      <p:grpSp>
        <p:nvGrpSpPr>
          <p:cNvPr id="2" name="Group 1" descr="A collection of yellow sticky notes listing desired features. The features include:&#10;&#10;Canvas integration&#10;Easier access accounts&#10;Automatic content training&#10;More custom options for chatbot&#10;Control external sources&#10;Automatic escalation&#10;Mobile!&#10;Better analytics and data&#10;School templates&#10;Persistent chat&#10;Lecture capture integration&#10;Suggested Activities">
            <a:extLst>
              <a:ext uri="{FF2B5EF4-FFF2-40B4-BE49-F238E27FC236}">
                <a16:creationId xmlns:a16="http://schemas.microsoft.com/office/drawing/2014/main" id="{59D922B3-0620-5386-3E50-19E7CEB2BB20}"/>
              </a:ext>
            </a:extLst>
          </p:cNvPr>
          <p:cNvGrpSpPr/>
          <p:nvPr/>
        </p:nvGrpSpPr>
        <p:grpSpPr>
          <a:xfrm>
            <a:off x="257013" y="1863124"/>
            <a:ext cx="11610076" cy="3328850"/>
            <a:chOff x="257013" y="1863124"/>
            <a:chExt cx="11610076" cy="3328850"/>
          </a:xfrm>
        </p:grpSpPr>
        <p:sp>
          <p:nvSpPr>
            <p:cNvPr id="4" name="Rectangle: Folded Corner 3">
              <a:extLst>
                <a:ext uri="{FF2B5EF4-FFF2-40B4-BE49-F238E27FC236}">
                  <a16:creationId xmlns:a16="http://schemas.microsoft.com/office/drawing/2014/main" id="{BCE2EB54-B08C-AC4D-6868-156726AA4C7B}"/>
                </a:ext>
              </a:extLst>
            </p:cNvPr>
            <p:cNvSpPr/>
            <p:nvPr/>
          </p:nvSpPr>
          <p:spPr>
            <a:xfrm>
              <a:off x="257013" y="1880007"/>
              <a:ext cx="1474535" cy="1337153"/>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Canvas integration</a:t>
              </a:r>
            </a:p>
          </p:txBody>
        </p:sp>
        <p:sp>
          <p:nvSpPr>
            <p:cNvPr id="5" name="Rectangle: Folded Corner 4">
              <a:extLst>
                <a:ext uri="{FF2B5EF4-FFF2-40B4-BE49-F238E27FC236}">
                  <a16:creationId xmlns:a16="http://schemas.microsoft.com/office/drawing/2014/main" id="{956D8990-F212-CB05-ECBF-8BFC4604F102}"/>
                </a:ext>
              </a:extLst>
            </p:cNvPr>
            <p:cNvSpPr/>
            <p:nvPr/>
          </p:nvSpPr>
          <p:spPr>
            <a:xfrm>
              <a:off x="4311227" y="1869249"/>
              <a:ext cx="1474535" cy="1337153"/>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Automatic content training</a:t>
              </a:r>
            </a:p>
          </p:txBody>
        </p:sp>
        <p:sp>
          <p:nvSpPr>
            <p:cNvPr id="6" name="Rectangle: Folded Corner 5">
              <a:extLst>
                <a:ext uri="{FF2B5EF4-FFF2-40B4-BE49-F238E27FC236}">
                  <a16:creationId xmlns:a16="http://schemas.microsoft.com/office/drawing/2014/main" id="{B50CB20E-1385-7040-1D8D-1A8B90FF1FF7}"/>
                </a:ext>
              </a:extLst>
            </p:cNvPr>
            <p:cNvSpPr/>
            <p:nvPr/>
          </p:nvSpPr>
          <p:spPr>
            <a:xfrm>
              <a:off x="10392545" y="1863124"/>
              <a:ext cx="1474535" cy="1337153"/>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Automatic escalation</a:t>
              </a:r>
            </a:p>
          </p:txBody>
        </p:sp>
        <p:sp>
          <p:nvSpPr>
            <p:cNvPr id="8" name="Rectangle: Folded Corner 7">
              <a:extLst>
                <a:ext uri="{FF2B5EF4-FFF2-40B4-BE49-F238E27FC236}">
                  <a16:creationId xmlns:a16="http://schemas.microsoft.com/office/drawing/2014/main" id="{69CEBC42-2E72-13E0-076C-7583C984D4AE}"/>
                </a:ext>
              </a:extLst>
            </p:cNvPr>
            <p:cNvSpPr/>
            <p:nvPr/>
          </p:nvSpPr>
          <p:spPr>
            <a:xfrm>
              <a:off x="2284121" y="3854821"/>
              <a:ext cx="1474535" cy="1337153"/>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Better analytics and data</a:t>
              </a:r>
            </a:p>
          </p:txBody>
        </p:sp>
        <p:sp>
          <p:nvSpPr>
            <p:cNvPr id="9" name="Rectangle: Folded Corner 8">
              <a:extLst>
                <a:ext uri="{FF2B5EF4-FFF2-40B4-BE49-F238E27FC236}">
                  <a16:creationId xmlns:a16="http://schemas.microsoft.com/office/drawing/2014/main" id="{9BB5A6C1-A637-1EDB-8C63-B7837756CFCF}"/>
                </a:ext>
              </a:extLst>
            </p:cNvPr>
            <p:cNvSpPr/>
            <p:nvPr/>
          </p:nvSpPr>
          <p:spPr>
            <a:xfrm>
              <a:off x="8365439" y="1863125"/>
              <a:ext cx="1474535" cy="1337153"/>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Control external sources</a:t>
              </a:r>
            </a:p>
          </p:txBody>
        </p:sp>
        <p:sp>
          <p:nvSpPr>
            <p:cNvPr id="10" name="Rectangle: Folded Corner 9">
              <a:extLst>
                <a:ext uri="{FF2B5EF4-FFF2-40B4-BE49-F238E27FC236}">
                  <a16:creationId xmlns:a16="http://schemas.microsoft.com/office/drawing/2014/main" id="{3A14AEEB-E73F-C038-0DAA-4BF23227BB6F}"/>
                </a:ext>
              </a:extLst>
            </p:cNvPr>
            <p:cNvSpPr/>
            <p:nvPr/>
          </p:nvSpPr>
          <p:spPr>
            <a:xfrm>
              <a:off x="8365445" y="3854820"/>
              <a:ext cx="1474535" cy="1337153"/>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Lecture capture integration</a:t>
              </a:r>
            </a:p>
          </p:txBody>
        </p:sp>
        <p:sp>
          <p:nvSpPr>
            <p:cNvPr id="11" name="Rectangle: Folded Corner 10">
              <a:extLst>
                <a:ext uri="{FF2B5EF4-FFF2-40B4-BE49-F238E27FC236}">
                  <a16:creationId xmlns:a16="http://schemas.microsoft.com/office/drawing/2014/main" id="{26701A04-06ED-0519-C24F-7A0ED9A04662}"/>
                </a:ext>
              </a:extLst>
            </p:cNvPr>
            <p:cNvSpPr/>
            <p:nvPr/>
          </p:nvSpPr>
          <p:spPr>
            <a:xfrm>
              <a:off x="2284121" y="1869249"/>
              <a:ext cx="1474535" cy="1337153"/>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Easier access accounts</a:t>
              </a:r>
            </a:p>
          </p:txBody>
        </p:sp>
        <p:sp>
          <p:nvSpPr>
            <p:cNvPr id="12" name="Rectangle: Folded Corner 11">
              <a:extLst>
                <a:ext uri="{FF2B5EF4-FFF2-40B4-BE49-F238E27FC236}">
                  <a16:creationId xmlns:a16="http://schemas.microsoft.com/office/drawing/2014/main" id="{FD5F74BA-4F2D-51D2-A33F-5AE1D9659E9B}"/>
                </a:ext>
              </a:extLst>
            </p:cNvPr>
            <p:cNvSpPr/>
            <p:nvPr/>
          </p:nvSpPr>
          <p:spPr>
            <a:xfrm>
              <a:off x="4311229" y="3854820"/>
              <a:ext cx="1474535" cy="1337153"/>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School templates</a:t>
              </a:r>
            </a:p>
          </p:txBody>
        </p:sp>
        <p:sp>
          <p:nvSpPr>
            <p:cNvPr id="13" name="Rectangle: Folded Corner 12">
              <a:extLst>
                <a:ext uri="{FF2B5EF4-FFF2-40B4-BE49-F238E27FC236}">
                  <a16:creationId xmlns:a16="http://schemas.microsoft.com/office/drawing/2014/main" id="{C652E967-A659-DC1B-F9B6-7BE7E51C114B}"/>
                </a:ext>
              </a:extLst>
            </p:cNvPr>
            <p:cNvSpPr/>
            <p:nvPr/>
          </p:nvSpPr>
          <p:spPr>
            <a:xfrm>
              <a:off x="6338337" y="3854820"/>
              <a:ext cx="1474535" cy="1337153"/>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Persistent chat</a:t>
              </a:r>
            </a:p>
          </p:txBody>
        </p:sp>
        <p:sp>
          <p:nvSpPr>
            <p:cNvPr id="14" name="Rectangle: Folded Corner 13">
              <a:extLst>
                <a:ext uri="{FF2B5EF4-FFF2-40B4-BE49-F238E27FC236}">
                  <a16:creationId xmlns:a16="http://schemas.microsoft.com/office/drawing/2014/main" id="{FB9B7C34-8D32-E9A1-B4B8-D5F822B297A3}"/>
                </a:ext>
              </a:extLst>
            </p:cNvPr>
            <p:cNvSpPr/>
            <p:nvPr/>
          </p:nvSpPr>
          <p:spPr>
            <a:xfrm>
              <a:off x="6338333" y="1863125"/>
              <a:ext cx="1474535" cy="1337153"/>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More custom options for chatbot</a:t>
              </a:r>
            </a:p>
          </p:txBody>
        </p:sp>
        <p:sp>
          <p:nvSpPr>
            <p:cNvPr id="15" name="Rectangle: Folded Corner 14">
              <a:extLst>
                <a:ext uri="{FF2B5EF4-FFF2-40B4-BE49-F238E27FC236}">
                  <a16:creationId xmlns:a16="http://schemas.microsoft.com/office/drawing/2014/main" id="{CECF2378-6A61-A01C-22A2-04997656F54F}"/>
                </a:ext>
              </a:extLst>
            </p:cNvPr>
            <p:cNvSpPr/>
            <p:nvPr/>
          </p:nvSpPr>
          <p:spPr>
            <a:xfrm>
              <a:off x="10392553" y="3854819"/>
              <a:ext cx="1474536" cy="1337153"/>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Suggested Activities</a:t>
              </a:r>
            </a:p>
          </p:txBody>
        </p:sp>
        <p:sp>
          <p:nvSpPr>
            <p:cNvPr id="18" name="Rectangle: Folded Corner 17">
              <a:extLst>
                <a:ext uri="{FF2B5EF4-FFF2-40B4-BE49-F238E27FC236}">
                  <a16:creationId xmlns:a16="http://schemas.microsoft.com/office/drawing/2014/main" id="{10554C19-8ECA-8CD0-AD21-2626276E122B}"/>
                </a:ext>
              </a:extLst>
            </p:cNvPr>
            <p:cNvSpPr/>
            <p:nvPr/>
          </p:nvSpPr>
          <p:spPr>
            <a:xfrm>
              <a:off x="257013" y="3854821"/>
              <a:ext cx="1474535" cy="1337153"/>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Mobile!</a:t>
              </a:r>
            </a:p>
          </p:txBody>
        </p:sp>
      </p:grpSp>
    </p:spTree>
    <p:extLst>
      <p:ext uri="{BB962C8B-B14F-4D97-AF65-F5344CB8AC3E}">
        <p14:creationId xmlns:p14="http://schemas.microsoft.com/office/powerpoint/2010/main" val="3642308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able listing various GPT tools, their descriptions, and usage frequency. The columns are titled &quot;GPT Name,&quot; &quot;Description,&quot; and &quot;Times used.&quot; The table includes:&#10;&#10;PSYC340 Research Project Assistant – Assists PSYC340 students with organizing research projects and meeting assessment requirements. Used 630 times.&#10;Navelle – Provides interactive support for MKIB225 module, aiding academic guidance. Used 474 times.&#10;OCCU374: OT Evidence for Practice Support – Guides students through literature reviews and evidence-based research proposals. Used 338 times.&#10;ULMS 353 Student Support – Supports students in ULMS 353 Strategic Management &amp; Business Policy. Used 328 times.&#10;CoPA Navigator – Helps locate information in the University of Liverpool's Code of Practice on Assessment. Used 214 times.&#10;OCCU277 Module Support – Offers interactive support for OCCU277 module, focusing on public health and intervention design. Used 165 times.&#10;AI Assessment Designer – Assists academics in designing secure, AI-integrated assessments. Used 187 times.&#10;Learning Outcome Development – Aids in designing and evaluating academic learning outcomes. Used 137 times.&#10;Curriculum Aligner – Supports course alignment with Curriculum Framework and Strategy 2031. Used 102 times.&#10;PGR CoP Navigator – Helps navigate the University of Liverpool's PGR Code of Practice">
            <a:extLst>
              <a:ext uri="{FF2B5EF4-FFF2-40B4-BE49-F238E27FC236}">
                <a16:creationId xmlns:a16="http://schemas.microsoft.com/office/drawing/2014/main" id="{C031D5B1-D533-08CB-6C3E-207E1A96B685}"/>
              </a:ext>
            </a:extLst>
          </p:cNvPr>
          <p:cNvPicPr>
            <a:picLocks noChangeAspect="1"/>
          </p:cNvPicPr>
          <p:nvPr/>
        </p:nvPicPr>
        <p:blipFill>
          <a:blip r:embed="rId3"/>
          <a:srcRect l="3780" t="5662" b="4239"/>
          <a:stretch/>
        </p:blipFill>
        <p:spPr>
          <a:xfrm>
            <a:off x="6343651" y="180945"/>
            <a:ext cx="5232638" cy="5629305"/>
          </a:xfrm>
          <a:prstGeom prst="rect">
            <a:avLst/>
          </a:prstGeom>
        </p:spPr>
      </p:pic>
      <p:sp>
        <p:nvSpPr>
          <p:cNvPr id="2" name="Rectangle 1">
            <a:extLst>
              <a:ext uri="{FF2B5EF4-FFF2-40B4-BE49-F238E27FC236}">
                <a16:creationId xmlns:a16="http://schemas.microsoft.com/office/drawing/2014/main" id="{7B41E356-2CED-EDA9-EF29-573B14233226}"/>
              </a:ext>
              <a:ext uri="{C183D7F6-B498-43B3-948B-1728B52AA6E4}">
                <adec:decorative xmlns:adec="http://schemas.microsoft.com/office/drawing/2017/decorative" val="1"/>
              </a:ext>
            </a:extLst>
          </p:cNvPr>
          <p:cNvSpPr/>
          <p:nvPr/>
        </p:nvSpPr>
        <p:spPr>
          <a:xfrm>
            <a:off x="486383" y="184826"/>
            <a:ext cx="3200400" cy="1031131"/>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46BBD62F-5D26-FFF4-AB13-ECB3F9A32CE7}"/>
              </a:ext>
            </a:extLst>
          </p:cNvPr>
          <p:cNvSpPr txBox="1">
            <a:spLocks noGrp="1"/>
          </p:cNvSpPr>
          <p:nvPr>
            <p:ph type="title" idx="4294967295"/>
          </p:nvPr>
        </p:nvSpPr>
        <p:spPr>
          <a:xfrm>
            <a:off x="486383" y="438663"/>
            <a:ext cx="9795638" cy="7772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accent1"/>
                </a:solidFill>
                <a:effectLst/>
                <a:uLnTx/>
                <a:uFillTx/>
                <a:latin typeface="+mj-lt"/>
                <a:ea typeface="+mj-ea"/>
                <a:cs typeface="+mj-cs"/>
              </a:rPr>
              <a:t>Other use cases</a:t>
            </a:r>
          </a:p>
        </p:txBody>
      </p:sp>
      <p:sp>
        <p:nvSpPr>
          <p:cNvPr id="8" name="Title 1">
            <a:extLst>
              <a:ext uri="{FF2B5EF4-FFF2-40B4-BE49-F238E27FC236}">
                <a16:creationId xmlns:a16="http://schemas.microsoft.com/office/drawing/2014/main" id="{29271D7B-AD66-F8A2-1151-4DC823FE1C0D}"/>
              </a:ext>
            </a:extLst>
          </p:cNvPr>
          <p:cNvSpPr txBox="1">
            <a:spLocks/>
          </p:cNvSpPr>
          <p:nvPr/>
        </p:nvSpPr>
        <p:spPr>
          <a:xfrm>
            <a:off x="486383" y="1469794"/>
            <a:ext cx="4866667" cy="3832294"/>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nSpc>
                <a:spcPct val="120000"/>
              </a:lnSpc>
              <a:spcAft>
                <a:spcPts val="1200"/>
              </a:spcAft>
            </a:pPr>
            <a:r>
              <a:rPr lang="en-GB" sz="2500" dirty="0"/>
              <a:t>Next steps</a:t>
            </a:r>
          </a:p>
          <a:p>
            <a:pPr marL="264795" indent="-264795">
              <a:lnSpc>
                <a:spcPct val="120000"/>
              </a:lnSpc>
              <a:spcAft>
                <a:spcPts val="1200"/>
              </a:spcAft>
              <a:buFont typeface="Arial" panose="020B0604020202020204" pitchFamily="34" charset="0"/>
              <a:buChar char="•"/>
            </a:pPr>
            <a:r>
              <a:rPr lang="en-GB" sz="1800" b="0" dirty="0"/>
              <a:t>Pilot commercial platforms</a:t>
            </a:r>
            <a:endParaRPr lang="en-GB" sz="1800" b="0" dirty="0">
              <a:cs typeface="Poppins"/>
            </a:endParaRPr>
          </a:p>
          <a:p>
            <a:pPr marL="264795" indent="-264795">
              <a:lnSpc>
                <a:spcPct val="120000"/>
              </a:lnSpc>
              <a:spcAft>
                <a:spcPts val="1200"/>
              </a:spcAft>
              <a:buFont typeface="Arial" panose="020B0604020202020204" pitchFamily="34" charset="0"/>
              <a:buChar char="•"/>
            </a:pPr>
            <a:r>
              <a:rPr lang="en-GB" sz="1800" b="0" dirty="0"/>
              <a:t>Embed within Canvas</a:t>
            </a:r>
            <a:endParaRPr lang="en-GB" sz="1800" b="0" dirty="0">
              <a:cs typeface="Poppins"/>
            </a:endParaRPr>
          </a:p>
          <a:p>
            <a:pPr marL="264795" indent="-264795">
              <a:lnSpc>
                <a:spcPct val="120000"/>
              </a:lnSpc>
              <a:spcAft>
                <a:spcPts val="1200"/>
              </a:spcAft>
              <a:buFont typeface="Arial" panose="020B0604020202020204" pitchFamily="34" charset="0"/>
              <a:buChar char="•"/>
            </a:pPr>
            <a:r>
              <a:rPr lang="en-GB" sz="1800" b="0" dirty="0">
                <a:cs typeface="Poppins"/>
              </a:rPr>
              <a:t>Shareable resources</a:t>
            </a:r>
            <a:endParaRPr lang="en-GB" sz="1800" b="0" dirty="0"/>
          </a:p>
          <a:p>
            <a:pPr marL="264795" indent="-264795">
              <a:lnSpc>
                <a:spcPct val="120000"/>
              </a:lnSpc>
              <a:spcAft>
                <a:spcPts val="1200"/>
              </a:spcAft>
              <a:buFont typeface="Arial" panose="020B0604020202020204" pitchFamily="34" charset="0"/>
              <a:buChar char="•"/>
            </a:pPr>
            <a:r>
              <a:rPr lang="en-GB" sz="1800" b="0" dirty="0"/>
              <a:t>Institutional support</a:t>
            </a:r>
            <a:endParaRPr lang="en-GB" sz="1800" b="0" dirty="0">
              <a:cs typeface="Poppins"/>
            </a:endParaRPr>
          </a:p>
          <a:p>
            <a:pPr>
              <a:lnSpc>
                <a:spcPct val="120000"/>
              </a:lnSpc>
              <a:spcAft>
                <a:spcPts val="1200"/>
              </a:spcAft>
            </a:pPr>
            <a:br>
              <a:rPr lang="en-GB" sz="1400" b="0" dirty="0"/>
            </a:br>
            <a:endParaRPr lang="en-GB" sz="1400" b="0" dirty="0"/>
          </a:p>
        </p:txBody>
      </p:sp>
    </p:spTree>
    <p:extLst>
      <p:ext uri="{BB962C8B-B14F-4D97-AF65-F5344CB8AC3E}">
        <p14:creationId xmlns:p14="http://schemas.microsoft.com/office/powerpoint/2010/main" val="2066496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B25B21-30FE-75F0-C234-E82E9ED1EFC4}"/>
              </a:ext>
              <a:ext uri="{C183D7F6-B498-43B3-948B-1728B52AA6E4}">
                <adec:decorative xmlns:adec="http://schemas.microsoft.com/office/drawing/2017/decorative" val="1"/>
              </a:ext>
            </a:extLst>
          </p:cNvPr>
          <p:cNvSpPr/>
          <p:nvPr/>
        </p:nvSpPr>
        <p:spPr>
          <a:xfrm>
            <a:off x="486383" y="184826"/>
            <a:ext cx="3200400" cy="1031131"/>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41C78194-76BC-D2A1-B7EF-0E8BDFEF99A2}"/>
              </a:ext>
            </a:extLst>
          </p:cNvPr>
          <p:cNvSpPr txBox="1">
            <a:spLocks noGrp="1"/>
          </p:cNvSpPr>
          <p:nvPr>
            <p:ph type="title" idx="4294967295"/>
          </p:nvPr>
        </p:nvSpPr>
        <p:spPr>
          <a:xfrm>
            <a:off x="486383" y="438663"/>
            <a:ext cx="9795638" cy="7772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accent1"/>
                </a:solidFill>
                <a:effectLst/>
                <a:uLnTx/>
                <a:uFillTx/>
                <a:latin typeface="+mj-lt"/>
                <a:ea typeface="+mj-ea"/>
                <a:cs typeface="+mj-cs"/>
              </a:rPr>
              <a:t>Sustainable?</a:t>
            </a:r>
          </a:p>
        </p:txBody>
      </p:sp>
      <p:sp>
        <p:nvSpPr>
          <p:cNvPr id="3" name="Content Placeholder 2">
            <a:extLst>
              <a:ext uri="{FF2B5EF4-FFF2-40B4-BE49-F238E27FC236}">
                <a16:creationId xmlns:a16="http://schemas.microsoft.com/office/drawing/2014/main" id="{50CBEE14-9FC7-AA60-CD5B-979FF0FC14CF}"/>
              </a:ext>
            </a:extLst>
          </p:cNvPr>
          <p:cNvSpPr>
            <a:spLocks noGrp="1"/>
          </p:cNvSpPr>
          <p:nvPr>
            <p:ph idx="1"/>
          </p:nvPr>
        </p:nvSpPr>
        <p:spPr>
          <a:xfrm>
            <a:off x="486383" y="1469794"/>
            <a:ext cx="4989969" cy="3136555"/>
          </a:xfrm>
        </p:spPr>
        <p:txBody>
          <a:bodyPr>
            <a:normAutofit/>
          </a:bodyPr>
          <a:lstStyle/>
          <a:p>
            <a:r>
              <a:rPr lang="en-GB" dirty="0"/>
              <a:t>Scalable</a:t>
            </a:r>
          </a:p>
          <a:p>
            <a:r>
              <a:rPr lang="en-GB" dirty="0"/>
              <a:t>Inclusive </a:t>
            </a:r>
          </a:p>
          <a:p>
            <a:r>
              <a:rPr lang="en-GB" dirty="0"/>
              <a:t>Environmentally aware </a:t>
            </a:r>
          </a:p>
          <a:p>
            <a:r>
              <a:rPr lang="en-GB" dirty="0"/>
              <a:t>Ethical and transparent </a:t>
            </a:r>
          </a:p>
          <a:p>
            <a:r>
              <a:rPr lang="en-GB" dirty="0"/>
              <a:t>Integrated long-term</a:t>
            </a:r>
          </a:p>
        </p:txBody>
      </p:sp>
      <p:pic>
        <p:nvPicPr>
          <p:cNvPr id="9" name="Picture 8">
            <a:extLst>
              <a:ext uri="{FF2B5EF4-FFF2-40B4-BE49-F238E27FC236}">
                <a16:creationId xmlns:a16="http://schemas.microsoft.com/office/drawing/2014/main" id="{EFD7D60A-4C34-3B7A-3BD0-3462E605702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922" y="1139907"/>
            <a:ext cx="5201695" cy="3466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52479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DDEF9-429C-4A2A-9D15-7CA7F5E6B452}"/>
              </a:ext>
            </a:extLst>
          </p:cNvPr>
          <p:cNvSpPr>
            <a:spLocks noGrp="1"/>
          </p:cNvSpPr>
          <p:nvPr>
            <p:ph type="ctrTitle"/>
          </p:nvPr>
        </p:nvSpPr>
        <p:spPr/>
        <p:txBody>
          <a:bodyPr>
            <a:normAutofit/>
          </a:bodyPr>
          <a:lstStyle/>
          <a:p>
            <a:r>
              <a:rPr lang="en-GB" dirty="0">
                <a:solidFill>
                  <a:schemeClr val="accent5"/>
                </a:solidFill>
              </a:rPr>
              <a:t>Thank you</a:t>
            </a:r>
          </a:p>
        </p:txBody>
      </p:sp>
      <p:sp>
        <p:nvSpPr>
          <p:cNvPr id="3" name="Subtitle 2">
            <a:extLst>
              <a:ext uri="{FF2B5EF4-FFF2-40B4-BE49-F238E27FC236}">
                <a16:creationId xmlns:a16="http://schemas.microsoft.com/office/drawing/2014/main" id="{3016F629-5DDD-43D7-9526-67567B1ABB78}"/>
              </a:ext>
            </a:extLst>
          </p:cNvPr>
          <p:cNvSpPr>
            <a:spLocks noGrp="1"/>
          </p:cNvSpPr>
          <p:nvPr>
            <p:ph type="subTitle" idx="1"/>
          </p:nvPr>
        </p:nvSpPr>
        <p:spPr>
          <a:xfrm>
            <a:off x="838200" y="3028576"/>
            <a:ext cx="10515600" cy="400424"/>
          </a:xfrm>
        </p:spPr>
        <p:txBody>
          <a:bodyPr>
            <a:normAutofit fontScale="92500" lnSpcReduction="10000"/>
          </a:bodyPr>
          <a:lstStyle/>
          <a:p>
            <a:r>
              <a:rPr lang="en-GB" dirty="0"/>
              <a:t>Etieno.Enang@liverpool.ac.uk</a:t>
            </a:r>
          </a:p>
        </p:txBody>
      </p:sp>
      <p:pic>
        <p:nvPicPr>
          <p:cNvPr id="6" name="Picture 5" descr="A qr code on a white background that leads to navelle">
            <a:extLst>
              <a:ext uri="{FF2B5EF4-FFF2-40B4-BE49-F238E27FC236}">
                <a16:creationId xmlns:a16="http://schemas.microsoft.com/office/drawing/2014/main" id="{C790D1BF-4985-2574-3B7E-A4B8823AC4AC}"/>
              </a:ext>
            </a:extLst>
          </p:cNvPr>
          <p:cNvPicPr>
            <a:picLocks noChangeAspect="1"/>
          </p:cNvPicPr>
          <p:nvPr/>
        </p:nvPicPr>
        <p:blipFill>
          <a:blip r:embed="rId3"/>
          <a:stretch>
            <a:fillRect/>
          </a:stretch>
        </p:blipFill>
        <p:spPr>
          <a:xfrm>
            <a:off x="9140743" y="4322070"/>
            <a:ext cx="2254249" cy="2254250"/>
          </a:xfrm>
          <a:prstGeom prst="rect">
            <a:avLst/>
          </a:prstGeom>
          <a:ln>
            <a:noFill/>
          </a:ln>
          <a:effectLst>
            <a:outerShdw blurRad="292100" dist="139700" dir="2700000" algn="tl" rotWithShape="0">
              <a:srgbClr val="333333">
                <a:alpha val="65000"/>
              </a:srgbClr>
            </a:outerShdw>
          </a:effectLst>
        </p:spPr>
      </p:pic>
      <p:sp>
        <p:nvSpPr>
          <p:cNvPr id="8" name="Subtitle 2">
            <a:extLst>
              <a:ext uri="{FF2B5EF4-FFF2-40B4-BE49-F238E27FC236}">
                <a16:creationId xmlns:a16="http://schemas.microsoft.com/office/drawing/2014/main" id="{440D6258-B0FE-DFE3-D5F7-EDDE43619EEC}"/>
              </a:ext>
            </a:extLst>
          </p:cNvPr>
          <p:cNvSpPr txBox="1">
            <a:spLocks/>
          </p:cNvSpPr>
          <p:nvPr/>
        </p:nvSpPr>
        <p:spPr>
          <a:xfrm>
            <a:off x="9136511" y="3925880"/>
            <a:ext cx="2260599" cy="400424"/>
          </a:xfrm>
          <a:prstGeom prst="rect">
            <a:avLst/>
          </a:prstGeom>
          <a:ln>
            <a:noFill/>
          </a:ln>
        </p:spPr>
        <p:txBody>
          <a:bodyPr vert="horz" lIns="91440" tIns="45720" rIns="91440" bIns="45720" rtlCol="0" anchor="t">
            <a:normAutofit fontScale="92500" lnSpcReduction="10000"/>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400" b="0" kern="1200">
                <a:solidFill>
                  <a:schemeClr val="bg1"/>
                </a:solidFill>
                <a:latin typeface="+mn-lt"/>
                <a:ea typeface="+mn-ea"/>
                <a:cs typeface="+mn-cs"/>
              </a:defRPr>
            </a:lvl1pPr>
            <a:lvl2pPr marL="457200" indent="0" algn="ctr" defTabSz="914400" rtl="0" eaLnBrk="1" latinLnBrk="0" hangingPunct="1">
              <a:lnSpc>
                <a:spcPct val="100000"/>
              </a:lnSpc>
              <a:spcBef>
                <a:spcPts val="600"/>
              </a:spcBef>
              <a:spcAft>
                <a:spcPts val="600"/>
              </a:spcAft>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100000"/>
              </a:lnSpc>
              <a:spcBef>
                <a:spcPts val="600"/>
              </a:spcBef>
              <a:spcAft>
                <a:spcPts val="600"/>
              </a:spcAft>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100000"/>
              </a:lnSpc>
              <a:spcBef>
                <a:spcPts val="600"/>
              </a:spcBef>
              <a:spcAft>
                <a:spcPts val="600"/>
              </a:spcAft>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100000"/>
              </a:lnSpc>
              <a:spcBef>
                <a:spcPts val="600"/>
              </a:spcBef>
              <a:spcAft>
                <a:spcPts val="600"/>
              </a:spcAft>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dirty="0"/>
              <a:t>Try Navelle</a:t>
            </a:r>
            <a:endParaRPr lang="en-US">
              <a:cs typeface="Poppins"/>
            </a:endParaRPr>
          </a:p>
        </p:txBody>
      </p:sp>
    </p:spTree>
    <p:extLst>
      <p:ext uri="{BB962C8B-B14F-4D97-AF65-F5344CB8AC3E}">
        <p14:creationId xmlns:p14="http://schemas.microsoft.com/office/powerpoint/2010/main" val="67447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80806-3658-F145-D63A-1CF941AEBA9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9C5E0AB-9F0D-9D22-88C1-F4AB40868F56}"/>
              </a:ext>
              <a:ext uri="{C183D7F6-B498-43B3-948B-1728B52AA6E4}">
                <adec:decorative xmlns:adec="http://schemas.microsoft.com/office/drawing/2017/decorative" val="1"/>
              </a:ext>
            </a:extLst>
          </p:cNvPr>
          <p:cNvSpPr/>
          <p:nvPr/>
        </p:nvSpPr>
        <p:spPr>
          <a:xfrm>
            <a:off x="486383" y="184826"/>
            <a:ext cx="3200400" cy="1031131"/>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F9EC4404-CF26-4910-E7CF-706D808B008E}"/>
              </a:ext>
            </a:extLst>
          </p:cNvPr>
          <p:cNvSpPr txBox="1">
            <a:spLocks noGrp="1"/>
          </p:cNvSpPr>
          <p:nvPr>
            <p:ph type="title" idx="4294967295"/>
          </p:nvPr>
        </p:nvSpPr>
        <p:spPr>
          <a:xfrm>
            <a:off x="486383" y="438663"/>
            <a:ext cx="9795638" cy="7772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accent1"/>
                </a:solidFill>
                <a:effectLst/>
                <a:uLnTx/>
                <a:uFillTx/>
                <a:latin typeface="+mj-lt"/>
                <a:ea typeface="+mj-ea"/>
                <a:cs typeface="+mj-cs"/>
              </a:rPr>
              <a:t>Disclaimer</a:t>
            </a:r>
          </a:p>
        </p:txBody>
      </p:sp>
      <p:sp>
        <p:nvSpPr>
          <p:cNvPr id="7" name="TextBox 6">
            <a:extLst>
              <a:ext uri="{FF2B5EF4-FFF2-40B4-BE49-F238E27FC236}">
                <a16:creationId xmlns:a16="http://schemas.microsoft.com/office/drawing/2014/main" id="{217DC3CF-0FFA-B919-1B4B-DCA3B178F715}"/>
              </a:ext>
            </a:extLst>
          </p:cNvPr>
          <p:cNvSpPr txBox="1"/>
          <p:nvPr/>
        </p:nvSpPr>
        <p:spPr>
          <a:xfrm>
            <a:off x="486383" y="1469794"/>
            <a:ext cx="11079804" cy="2800767"/>
          </a:xfrm>
          <a:prstGeom prst="rect">
            <a:avLst/>
          </a:prstGeom>
          <a:noFill/>
        </p:spPr>
        <p:txBody>
          <a:bodyPr wrap="square">
            <a:spAutoFit/>
          </a:bodyPr>
          <a:lstStyle/>
          <a:p>
            <a:r>
              <a:rPr lang="en-GB" sz="2800" b="1" i="0" dirty="0">
                <a:solidFill>
                  <a:srgbClr val="333333"/>
                </a:solidFill>
                <a:effectLst/>
                <a:latin typeface="Poppins" panose="00000500000000000000" pitchFamily="2" charset="0"/>
              </a:rPr>
              <a:t>The climate and sustainability implications of generative AI </a:t>
            </a:r>
          </a:p>
          <a:p>
            <a:r>
              <a:rPr lang="en-GB" sz="2400" b="0" i="0" dirty="0">
                <a:solidFill>
                  <a:srgbClr val="333333"/>
                </a:solidFill>
                <a:effectLst/>
                <a:latin typeface="Poppins" panose="00000500000000000000" pitchFamily="2" charset="0"/>
              </a:rPr>
              <a:t>Bashir</a:t>
            </a:r>
            <a:r>
              <a:rPr lang="en-GB" sz="2400" dirty="0">
                <a:solidFill>
                  <a:srgbClr val="333333"/>
                </a:solidFill>
                <a:latin typeface="Poppins" panose="00000500000000000000" pitchFamily="2" charset="0"/>
              </a:rPr>
              <a:t> et al. </a:t>
            </a:r>
            <a:r>
              <a:rPr lang="en-GB" sz="2400" b="0" i="0" dirty="0">
                <a:solidFill>
                  <a:srgbClr val="333333"/>
                </a:solidFill>
                <a:effectLst/>
                <a:latin typeface="Poppins" panose="00000500000000000000" pitchFamily="2" charset="0"/>
              </a:rPr>
              <a:t>(2024). </a:t>
            </a:r>
          </a:p>
          <a:p>
            <a:endParaRPr lang="en-GB" sz="2400" b="0" i="0" dirty="0">
              <a:solidFill>
                <a:srgbClr val="333333"/>
              </a:solidFill>
              <a:effectLst/>
              <a:latin typeface="Poppins" panose="00000500000000000000" pitchFamily="2" charset="0"/>
            </a:endParaRPr>
          </a:p>
          <a:p>
            <a:r>
              <a:rPr lang="en-GB" sz="2400" dirty="0"/>
              <a:t>Critiques the narrow focus on efficiency improvements and calls for a broader benefit–cost evaluation framework involving environmental, economic, and social metrics.</a:t>
            </a:r>
          </a:p>
        </p:txBody>
      </p:sp>
      <p:pic>
        <p:nvPicPr>
          <p:cNvPr id="9" name="Picture 8" descr="QR code leading to the article">
            <a:extLst>
              <a:ext uri="{FF2B5EF4-FFF2-40B4-BE49-F238E27FC236}">
                <a16:creationId xmlns:a16="http://schemas.microsoft.com/office/drawing/2014/main" id="{A210FE92-FE8A-80AA-D95F-0CC052C4B98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54703" y="3772909"/>
            <a:ext cx="2050914" cy="20509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7040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92693-C47A-952A-3378-393AEC4C958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3BE37E4-EFC4-2C7D-545D-A79E84D7C03E}"/>
              </a:ext>
              <a:ext uri="{C183D7F6-B498-43B3-948B-1728B52AA6E4}">
                <adec:decorative xmlns:adec="http://schemas.microsoft.com/office/drawing/2017/decorative" val="1"/>
              </a:ext>
            </a:extLst>
          </p:cNvPr>
          <p:cNvSpPr/>
          <p:nvPr/>
        </p:nvSpPr>
        <p:spPr>
          <a:xfrm>
            <a:off x="486383" y="184826"/>
            <a:ext cx="3200400" cy="1031131"/>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61BD2FB3-09E3-0A4A-A1C2-6E7A815C6C0E}"/>
              </a:ext>
            </a:extLst>
          </p:cNvPr>
          <p:cNvSpPr txBox="1">
            <a:spLocks noGrp="1"/>
          </p:cNvSpPr>
          <p:nvPr>
            <p:ph type="title" idx="4294967295"/>
          </p:nvPr>
        </p:nvSpPr>
        <p:spPr>
          <a:xfrm>
            <a:off x="486383" y="438663"/>
            <a:ext cx="9795638" cy="7772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accent1"/>
                </a:solidFill>
                <a:effectLst/>
                <a:uLnTx/>
                <a:uFillTx/>
                <a:latin typeface="+mj-lt"/>
                <a:ea typeface="+mj-ea"/>
                <a:cs typeface="+mj-cs"/>
              </a:rPr>
              <a:t>Context</a:t>
            </a:r>
          </a:p>
        </p:txBody>
      </p:sp>
      <p:sp>
        <p:nvSpPr>
          <p:cNvPr id="6" name="Content Placeholder 5">
            <a:extLst>
              <a:ext uri="{FF2B5EF4-FFF2-40B4-BE49-F238E27FC236}">
                <a16:creationId xmlns:a16="http://schemas.microsoft.com/office/drawing/2014/main" id="{9C1B24C2-056F-CC8B-F71D-DC2F38D76D24}"/>
              </a:ext>
            </a:extLst>
          </p:cNvPr>
          <p:cNvSpPr>
            <a:spLocks noGrp="1"/>
          </p:cNvSpPr>
          <p:nvPr>
            <p:ph idx="1"/>
          </p:nvPr>
        </p:nvSpPr>
        <p:spPr>
          <a:xfrm>
            <a:off x="4865451" y="1860722"/>
            <a:ext cx="6652098" cy="3136555"/>
          </a:xfrm>
        </p:spPr>
        <p:txBody>
          <a:bodyPr>
            <a:normAutofit fontScale="77500" lnSpcReduction="20000"/>
          </a:bodyPr>
          <a:lstStyle/>
          <a:p>
            <a:pPr marL="0" indent="0">
              <a:buNone/>
            </a:pPr>
            <a:r>
              <a:rPr lang="en-GB" sz="2800" b="1" i="1" dirty="0">
                <a:effectLst/>
                <a:latin typeface="Aptos" panose="020B0004020202020204" pitchFamily="34" charset="0"/>
                <a:ea typeface="Aptos" panose="020B0004020202020204" pitchFamily="34" charset="0"/>
                <a:cs typeface="Aptos" panose="020B0004020202020204" pitchFamily="34" charset="0"/>
              </a:rPr>
              <a:t>“I’m leading a large year 3 module with almost 550 students. I’m also delivering all the lecturers and seminars on this module. Do you currently have any ideas on innovative teaching and seminar techniques for large cohorts. This module has the tendency to impact our NSS results - being a final year module, any suggestions and advice will be helpful.” </a:t>
            </a:r>
          </a:p>
          <a:p>
            <a:pPr marL="0" indent="0">
              <a:buNone/>
            </a:pPr>
            <a:r>
              <a:rPr lang="en-GB" sz="2600" b="1" dirty="0">
                <a:effectLst/>
                <a:latin typeface="Aptos" panose="020B0004020202020204" pitchFamily="34" charset="0"/>
                <a:ea typeface="Aptos" panose="020B0004020202020204" pitchFamily="34" charset="0"/>
                <a:cs typeface="Aptos" panose="020B0004020202020204" pitchFamily="34" charset="0"/>
              </a:rPr>
              <a:t>Dr Etieno Enang </a:t>
            </a:r>
            <a:br>
              <a:rPr lang="en-GB" sz="2600" dirty="0">
                <a:effectLst/>
                <a:latin typeface="Aptos" panose="020B0004020202020204" pitchFamily="34" charset="0"/>
                <a:ea typeface="Aptos" panose="020B0004020202020204" pitchFamily="34" charset="0"/>
                <a:cs typeface="Aptos" panose="020B0004020202020204" pitchFamily="34" charset="0"/>
              </a:rPr>
            </a:br>
            <a:r>
              <a:rPr lang="en-GB" sz="2600" dirty="0">
                <a:effectLst/>
                <a:latin typeface="Aptos" panose="020B0004020202020204" pitchFamily="34" charset="0"/>
                <a:ea typeface="Aptos" panose="020B0004020202020204" pitchFamily="34" charset="0"/>
                <a:cs typeface="Aptos" panose="020B0004020202020204" pitchFamily="34" charset="0"/>
              </a:rPr>
              <a:t>Lecturer in International Business and Strategy</a:t>
            </a:r>
            <a:br>
              <a:rPr lang="en-GB" sz="2600" dirty="0">
                <a:latin typeface="Aptos" panose="020B0004020202020204" pitchFamily="34" charset="0"/>
                <a:ea typeface="Aptos" panose="020B0004020202020204" pitchFamily="34" charset="0"/>
                <a:cs typeface="Aptos" panose="020B0004020202020204" pitchFamily="34" charset="0"/>
              </a:rPr>
            </a:br>
            <a:r>
              <a:rPr lang="en-GB" sz="2600" dirty="0">
                <a:effectLst/>
                <a:latin typeface="Aptos" panose="020B0004020202020204" pitchFamily="34" charset="0"/>
                <a:ea typeface="Aptos" panose="020B0004020202020204" pitchFamily="34" charset="0"/>
                <a:cs typeface="Aptos" panose="020B0004020202020204" pitchFamily="34" charset="0"/>
              </a:rPr>
              <a:t>August 2024</a:t>
            </a:r>
            <a:endParaRPr lang="en-GB" dirty="0"/>
          </a:p>
        </p:txBody>
      </p:sp>
      <p:pic>
        <p:nvPicPr>
          <p:cNvPr id="11" name="Picture 10">
            <a:extLst>
              <a:ext uri="{FF2B5EF4-FFF2-40B4-BE49-F238E27FC236}">
                <a16:creationId xmlns:a16="http://schemas.microsoft.com/office/drawing/2014/main" id="{C00CB6E7-F097-7AC3-3848-67828499CD1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74451" y="1863933"/>
            <a:ext cx="3123395" cy="3133343"/>
          </a:xfrm>
          <a:prstGeom prst="rect">
            <a:avLst/>
          </a:prstGeom>
          <a:ln>
            <a:noFill/>
          </a:ln>
          <a:effectLst>
            <a:outerShdw blurRad="292100" dist="139700" dir="2700000" algn="tl" rotWithShape="0">
              <a:srgbClr val="333333">
                <a:alpha val="65000"/>
              </a:srgbClr>
            </a:outerShdw>
          </a:effectLst>
        </p:spPr>
      </p:pic>
      <p:pic>
        <p:nvPicPr>
          <p:cNvPr id="12" name="Etieno">
            <a:hlinkClick r:id="" action="ppaction://media"/>
            <a:extLst>
              <a:ext uri="{FF2B5EF4-FFF2-40B4-BE49-F238E27FC236}">
                <a16:creationId xmlns:a16="http://schemas.microsoft.com/office/drawing/2014/main" id="{919DE994-4A26-E085-E804-A3E0B545CC41}"/>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81783" y="5196192"/>
            <a:ext cx="609600" cy="609600"/>
          </a:xfrm>
          <a:prstGeom prst="rect">
            <a:avLst/>
          </a:prstGeom>
        </p:spPr>
      </p:pic>
    </p:spTree>
    <p:extLst>
      <p:ext uri="{BB962C8B-B14F-4D97-AF65-F5344CB8AC3E}">
        <p14:creationId xmlns:p14="http://schemas.microsoft.com/office/powerpoint/2010/main" val="420758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317"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15DE15-DE03-6494-1CC6-456389301AA3}"/>
              </a:ext>
              <a:ext uri="{C183D7F6-B498-43B3-948B-1728B52AA6E4}">
                <adec:decorative xmlns:adec="http://schemas.microsoft.com/office/drawing/2017/decorative" val="1"/>
              </a:ext>
            </a:extLst>
          </p:cNvPr>
          <p:cNvSpPr/>
          <p:nvPr/>
        </p:nvSpPr>
        <p:spPr>
          <a:xfrm>
            <a:off x="486383" y="184826"/>
            <a:ext cx="3200400" cy="1031131"/>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88ABA7E6-2F2F-918E-B912-ECCDB0AB749A}"/>
              </a:ext>
            </a:extLst>
          </p:cNvPr>
          <p:cNvSpPr txBox="1">
            <a:spLocks noGrp="1"/>
          </p:cNvSpPr>
          <p:nvPr>
            <p:ph type="title" idx="4294967295"/>
          </p:nvPr>
        </p:nvSpPr>
        <p:spPr>
          <a:xfrm>
            <a:off x="486383" y="438663"/>
            <a:ext cx="9795638" cy="7772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accent1"/>
                </a:solidFill>
                <a:effectLst/>
                <a:uLnTx/>
                <a:uFillTx/>
                <a:latin typeface="+mj-lt"/>
                <a:ea typeface="+mj-ea"/>
                <a:cs typeface="+mj-cs"/>
              </a:rPr>
              <a:t>What is a chatbot?</a:t>
            </a:r>
          </a:p>
        </p:txBody>
      </p:sp>
      <p:pic>
        <p:nvPicPr>
          <p:cNvPr id="4" name="Picture 3" descr="The NatWest chatbot ">
            <a:extLst>
              <a:ext uri="{FF2B5EF4-FFF2-40B4-BE49-F238E27FC236}">
                <a16:creationId xmlns:a16="http://schemas.microsoft.com/office/drawing/2014/main" id="{65DB22C7-08D2-E70F-7389-D7D821E886B8}"/>
              </a:ext>
            </a:extLst>
          </p:cNvPr>
          <p:cNvPicPr>
            <a:picLocks noChangeAspect="1"/>
          </p:cNvPicPr>
          <p:nvPr/>
        </p:nvPicPr>
        <p:blipFill>
          <a:blip r:embed="rId3"/>
          <a:stretch>
            <a:fillRect/>
          </a:stretch>
        </p:blipFill>
        <p:spPr>
          <a:xfrm>
            <a:off x="486383" y="1469794"/>
            <a:ext cx="2575560" cy="3292805"/>
          </a:xfrm>
          <a:prstGeom prst="rect">
            <a:avLst/>
          </a:prstGeom>
          <a:ln>
            <a:noFill/>
          </a:ln>
          <a:effectLst>
            <a:outerShdw blurRad="292100" dist="139700" dir="2700000" algn="tl" rotWithShape="0">
              <a:srgbClr val="333333">
                <a:alpha val="65000"/>
              </a:srgbClr>
            </a:outerShdw>
          </a:effectLst>
        </p:spPr>
      </p:pic>
      <p:pic>
        <p:nvPicPr>
          <p:cNvPr id="6" name="Picture 5" descr="The Halfords chatbot">
            <a:extLst>
              <a:ext uri="{FF2B5EF4-FFF2-40B4-BE49-F238E27FC236}">
                <a16:creationId xmlns:a16="http://schemas.microsoft.com/office/drawing/2014/main" id="{87F32E30-8896-65FE-00A9-55F8B02B42E8}"/>
              </a:ext>
            </a:extLst>
          </p:cNvPr>
          <p:cNvPicPr>
            <a:picLocks noChangeAspect="1"/>
          </p:cNvPicPr>
          <p:nvPr/>
        </p:nvPicPr>
        <p:blipFill>
          <a:blip r:embed="rId4"/>
          <a:srcRect t="2315"/>
          <a:stretch/>
        </p:blipFill>
        <p:spPr>
          <a:xfrm>
            <a:off x="3720010" y="1469794"/>
            <a:ext cx="2157347" cy="3292805"/>
          </a:xfrm>
          <a:prstGeom prst="rect">
            <a:avLst/>
          </a:prstGeom>
          <a:ln>
            <a:noFill/>
          </a:ln>
          <a:effectLst>
            <a:outerShdw blurRad="292100" dist="139700" dir="2700000" algn="tl" rotWithShape="0">
              <a:srgbClr val="333333">
                <a:alpha val="65000"/>
              </a:srgbClr>
            </a:outerShdw>
          </a:effectLst>
        </p:spPr>
      </p:pic>
      <p:pic>
        <p:nvPicPr>
          <p:cNvPr id="15" name="Picture 14" descr="ChatGPT chatbot example showing the interface">
            <a:extLst>
              <a:ext uri="{FF2B5EF4-FFF2-40B4-BE49-F238E27FC236}">
                <a16:creationId xmlns:a16="http://schemas.microsoft.com/office/drawing/2014/main" id="{8CFBE48B-E2B9-1407-BF7E-9C9D3FA9A2C6}"/>
              </a:ext>
            </a:extLst>
          </p:cNvPr>
          <p:cNvPicPr>
            <a:picLocks noChangeAspect="1"/>
          </p:cNvPicPr>
          <p:nvPr/>
        </p:nvPicPr>
        <p:blipFill>
          <a:blip r:embed="rId5"/>
          <a:srcRect l="9509" t="7387" r="8839" b="15598"/>
          <a:stretch/>
        </p:blipFill>
        <p:spPr>
          <a:xfrm>
            <a:off x="6535424" y="1469794"/>
            <a:ext cx="5170193" cy="32928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0044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C5775-371B-841A-3E23-751B8F94BA4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ABD26F8-657C-250A-5E67-39F64A9A845C}"/>
              </a:ext>
              <a:ext uri="{C183D7F6-B498-43B3-948B-1728B52AA6E4}">
                <adec:decorative xmlns:adec="http://schemas.microsoft.com/office/drawing/2017/decorative" val="1"/>
              </a:ext>
            </a:extLst>
          </p:cNvPr>
          <p:cNvSpPr/>
          <p:nvPr/>
        </p:nvSpPr>
        <p:spPr>
          <a:xfrm>
            <a:off x="486383" y="184826"/>
            <a:ext cx="3200400" cy="1031131"/>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A17B529-3A0C-F206-AD16-9D388A27BDB8}"/>
              </a:ext>
            </a:extLst>
          </p:cNvPr>
          <p:cNvSpPr txBox="1">
            <a:spLocks noGrp="1"/>
          </p:cNvSpPr>
          <p:nvPr>
            <p:ph type="title" idx="4294967295"/>
          </p:nvPr>
        </p:nvSpPr>
        <p:spPr>
          <a:xfrm>
            <a:off x="486383" y="437886"/>
            <a:ext cx="9795638" cy="7772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accent1"/>
                </a:solidFill>
                <a:effectLst/>
                <a:uLnTx/>
                <a:uFillTx/>
                <a:latin typeface="+mj-lt"/>
                <a:ea typeface="+mj-ea"/>
                <a:cs typeface="+mj-cs"/>
              </a:rPr>
              <a:t>GenAI and EDI</a:t>
            </a:r>
            <a:endParaRPr kumimoji="0" lang="en-US" sz="4400" b="0" i="0" u="none" strike="noStrike" kern="1200" cap="none" spc="0" normalizeH="0" baseline="0" noProof="0" dirty="0">
              <a:ln>
                <a:noFill/>
              </a:ln>
              <a:solidFill>
                <a:schemeClr val="accent1"/>
              </a:solidFill>
              <a:effectLst/>
              <a:uLnTx/>
              <a:uFillTx/>
              <a:latin typeface="+mj-lt"/>
              <a:ea typeface="+mj-ea"/>
              <a:cs typeface="+mj-cs"/>
            </a:endParaRPr>
          </a:p>
        </p:txBody>
      </p:sp>
      <p:grpSp>
        <p:nvGrpSpPr>
          <p:cNvPr id="9" name="Group 8" descr="The levels of GenAI and EDI showing sensory access, cognitive support, reduction of educator workload, and personalising learning.">
            <a:extLst>
              <a:ext uri="{FF2B5EF4-FFF2-40B4-BE49-F238E27FC236}">
                <a16:creationId xmlns:a16="http://schemas.microsoft.com/office/drawing/2014/main" id="{E3593481-B0AC-7E26-4CD4-D68753F4BFC1}"/>
              </a:ext>
            </a:extLst>
          </p:cNvPr>
          <p:cNvGrpSpPr/>
          <p:nvPr/>
        </p:nvGrpSpPr>
        <p:grpSpPr>
          <a:xfrm>
            <a:off x="2086583" y="1469794"/>
            <a:ext cx="9406639" cy="4187134"/>
            <a:chOff x="2399246" y="1469794"/>
            <a:chExt cx="8869822" cy="3948183"/>
          </a:xfrm>
        </p:grpSpPr>
        <p:pic>
          <p:nvPicPr>
            <p:cNvPr id="3" name="Picture 2">
              <a:extLst>
                <a:ext uri="{FF2B5EF4-FFF2-40B4-BE49-F238E27FC236}">
                  <a16:creationId xmlns:a16="http://schemas.microsoft.com/office/drawing/2014/main" id="{E02AC6B5-5EC7-9C3E-BD89-FC0243542B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62" t="19048" r="64793" b="12075"/>
            <a:stretch/>
          </p:blipFill>
          <p:spPr bwMode="auto">
            <a:xfrm>
              <a:off x="2399246" y="1469794"/>
              <a:ext cx="2555902" cy="39481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F5A9A4-A058-1908-6C5C-D368BE3F033C}"/>
                </a:ext>
              </a:extLst>
            </p:cNvPr>
            <p:cNvSpPr txBox="1"/>
            <p:nvPr/>
          </p:nvSpPr>
          <p:spPr>
            <a:xfrm>
              <a:off x="4955148" y="1737321"/>
              <a:ext cx="4458810" cy="400110"/>
            </a:xfrm>
            <a:prstGeom prst="rect">
              <a:avLst/>
            </a:prstGeom>
            <a:noFill/>
          </p:spPr>
          <p:txBody>
            <a:bodyPr wrap="square">
              <a:spAutoFit/>
            </a:bodyPr>
            <a:lstStyle/>
            <a:p>
              <a:r>
                <a:rPr lang="en-GB" sz="2000" dirty="0">
                  <a:latin typeface="Montserrat" panose="00000500000000000000" pitchFamily="2" charset="0"/>
                </a:rPr>
                <a:t>Enhancing sensory access</a:t>
              </a:r>
            </a:p>
          </p:txBody>
        </p:sp>
        <p:sp>
          <p:nvSpPr>
            <p:cNvPr id="5" name="TextBox 4">
              <a:extLst>
                <a:ext uri="{FF2B5EF4-FFF2-40B4-BE49-F238E27FC236}">
                  <a16:creationId xmlns:a16="http://schemas.microsoft.com/office/drawing/2014/main" id="{CEBB817B-79DA-8F9B-5772-7EFDB3D05CC9}"/>
                </a:ext>
              </a:extLst>
            </p:cNvPr>
            <p:cNvSpPr txBox="1"/>
            <p:nvPr/>
          </p:nvSpPr>
          <p:spPr>
            <a:xfrm>
              <a:off x="4955148" y="2643910"/>
              <a:ext cx="6313920" cy="400110"/>
            </a:xfrm>
            <a:prstGeom prst="rect">
              <a:avLst/>
            </a:prstGeom>
            <a:noFill/>
          </p:spPr>
          <p:txBody>
            <a:bodyPr wrap="square">
              <a:spAutoFit/>
            </a:bodyPr>
            <a:lstStyle/>
            <a:p>
              <a:r>
                <a:rPr lang="en-GB" sz="2000" dirty="0">
                  <a:latin typeface="Montserrat" panose="00000500000000000000" pitchFamily="2" charset="0"/>
                </a:rPr>
                <a:t>Supporting cognitive and language diversity</a:t>
              </a:r>
            </a:p>
          </p:txBody>
        </p:sp>
        <p:sp>
          <p:nvSpPr>
            <p:cNvPr id="6" name="TextBox 5">
              <a:extLst>
                <a:ext uri="{FF2B5EF4-FFF2-40B4-BE49-F238E27FC236}">
                  <a16:creationId xmlns:a16="http://schemas.microsoft.com/office/drawing/2014/main" id="{829B88E2-5267-05F9-B496-CF1C772461B5}"/>
                </a:ext>
              </a:extLst>
            </p:cNvPr>
            <p:cNvSpPr txBox="1"/>
            <p:nvPr/>
          </p:nvSpPr>
          <p:spPr>
            <a:xfrm>
              <a:off x="4955148" y="3602538"/>
              <a:ext cx="5215465" cy="400110"/>
            </a:xfrm>
            <a:prstGeom prst="rect">
              <a:avLst/>
            </a:prstGeom>
            <a:noFill/>
          </p:spPr>
          <p:txBody>
            <a:bodyPr wrap="square">
              <a:spAutoFit/>
            </a:bodyPr>
            <a:lstStyle/>
            <a:p>
              <a:r>
                <a:rPr lang="en-GB" sz="2000" dirty="0">
                  <a:latin typeface="Montserrat" panose="00000500000000000000" pitchFamily="2" charset="0"/>
                </a:rPr>
                <a:t>Reducing educator workload</a:t>
              </a:r>
            </a:p>
          </p:txBody>
        </p:sp>
        <p:sp>
          <p:nvSpPr>
            <p:cNvPr id="7" name="TextBox 6">
              <a:extLst>
                <a:ext uri="{FF2B5EF4-FFF2-40B4-BE49-F238E27FC236}">
                  <a16:creationId xmlns:a16="http://schemas.microsoft.com/office/drawing/2014/main" id="{99ADB6B3-D7B2-8216-E8AB-B427D3578E47}"/>
                </a:ext>
              </a:extLst>
            </p:cNvPr>
            <p:cNvSpPr txBox="1"/>
            <p:nvPr/>
          </p:nvSpPr>
          <p:spPr>
            <a:xfrm>
              <a:off x="4955148" y="4510257"/>
              <a:ext cx="5215465" cy="400110"/>
            </a:xfrm>
            <a:prstGeom prst="rect">
              <a:avLst/>
            </a:prstGeom>
            <a:noFill/>
          </p:spPr>
          <p:txBody>
            <a:bodyPr wrap="square">
              <a:spAutoFit/>
            </a:bodyPr>
            <a:lstStyle/>
            <a:p>
              <a:r>
                <a:rPr lang="en-GB" sz="2000" dirty="0">
                  <a:latin typeface="Montserrat" panose="00000500000000000000" pitchFamily="2" charset="0"/>
                </a:rPr>
                <a:t>Personalising learning</a:t>
              </a:r>
            </a:p>
          </p:txBody>
        </p:sp>
      </p:grpSp>
    </p:spTree>
    <p:extLst>
      <p:ext uri="{BB962C8B-B14F-4D97-AF65-F5344CB8AC3E}">
        <p14:creationId xmlns:p14="http://schemas.microsoft.com/office/powerpoint/2010/main" val="3793765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15C26-45FF-53C5-1FF3-1A7CACD97BD2}"/>
              </a:ext>
            </a:extLst>
          </p:cNvPr>
          <p:cNvSpPr>
            <a:spLocks noGrp="1"/>
          </p:cNvSpPr>
          <p:nvPr>
            <p:ph type="title"/>
          </p:nvPr>
        </p:nvSpPr>
        <p:spPr>
          <a:xfrm>
            <a:off x="838200" y="1384624"/>
            <a:ext cx="10515600" cy="668464"/>
          </a:xfrm>
        </p:spPr>
        <p:txBody>
          <a:bodyPr>
            <a:normAutofit/>
          </a:bodyPr>
          <a:lstStyle/>
          <a:p>
            <a:r>
              <a:rPr lang="en-GB" sz="4000" dirty="0"/>
              <a:t>Trialling Custom-GPTs within teaching</a:t>
            </a:r>
          </a:p>
        </p:txBody>
      </p:sp>
      <p:graphicFrame>
        <p:nvGraphicFramePr>
          <p:cNvPr id="4" name="Content Placeholder 3">
            <a:extLst>
              <a:ext uri="{FF2B5EF4-FFF2-40B4-BE49-F238E27FC236}">
                <a16:creationId xmlns:a16="http://schemas.microsoft.com/office/drawing/2014/main" id="{A32FABD0-807A-37F3-D8D4-5FC6C6B69BE4}"/>
              </a:ext>
            </a:extLst>
          </p:cNvPr>
          <p:cNvGraphicFramePr>
            <a:graphicFrameLocks noGrp="1"/>
          </p:cNvGraphicFramePr>
          <p:nvPr>
            <p:ph idx="1"/>
            <p:extLst>
              <p:ext uri="{D42A27DB-BD31-4B8C-83A1-F6EECF244321}">
                <p14:modId xmlns:p14="http://schemas.microsoft.com/office/powerpoint/2010/main" val="3333428854"/>
              </p:ext>
            </p:extLst>
          </p:nvPr>
        </p:nvGraphicFramePr>
        <p:xfrm>
          <a:off x="505282" y="415212"/>
          <a:ext cx="11181435" cy="5217160"/>
        </p:xfrm>
        <a:graphic>
          <a:graphicData uri="http://schemas.openxmlformats.org/drawingml/2006/table">
            <a:tbl>
              <a:tblPr firstRow="1" bandRow="1">
                <a:tableStyleId>{5C22544A-7EE6-4342-B048-85BDC9FD1C3A}</a:tableStyleId>
              </a:tblPr>
              <a:tblGrid>
                <a:gridCol w="2030654">
                  <a:extLst>
                    <a:ext uri="{9D8B030D-6E8A-4147-A177-3AD203B41FA5}">
                      <a16:colId xmlns:a16="http://schemas.microsoft.com/office/drawing/2014/main" val="4126679685"/>
                    </a:ext>
                  </a:extLst>
                </a:gridCol>
                <a:gridCol w="1792224">
                  <a:extLst>
                    <a:ext uri="{9D8B030D-6E8A-4147-A177-3AD203B41FA5}">
                      <a16:colId xmlns:a16="http://schemas.microsoft.com/office/drawing/2014/main" val="2590337963"/>
                    </a:ext>
                  </a:extLst>
                </a:gridCol>
                <a:gridCol w="2885983">
                  <a:extLst>
                    <a:ext uri="{9D8B030D-6E8A-4147-A177-3AD203B41FA5}">
                      <a16:colId xmlns:a16="http://schemas.microsoft.com/office/drawing/2014/main" val="484188368"/>
                    </a:ext>
                  </a:extLst>
                </a:gridCol>
                <a:gridCol w="2236287">
                  <a:extLst>
                    <a:ext uri="{9D8B030D-6E8A-4147-A177-3AD203B41FA5}">
                      <a16:colId xmlns:a16="http://schemas.microsoft.com/office/drawing/2014/main" val="4188037098"/>
                    </a:ext>
                  </a:extLst>
                </a:gridCol>
                <a:gridCol w="2236287">
                  <a:extLst>
                    <a:ext uri="{9D8B030D-6E8A-4147-A177-3AD203B41FA5}">
                      <a16:colId xmlns:a16="http://schemas.microsoft.com/office/drawing/2014/main" val="3444286270"/>
                    </a:ext>
                  </a:extLst>
                </a:gridCol>
              </a:tblGrid>
              <a:tr h="370840">
                <a:tc>
                  <a:txBody>
                    <a:bodyPr/>
                    <a:lstStyle/>
                    <a:p>
                      <a:r>
                        <a:rPr lang="en-GB" dirty="0"/>
                        <a:t>Case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GB" dirty="0"/>
                        <a:t>Module</a:t>
                      </a:r>
                    </a:p>
                  </a:txBody>
                  <a:tcPr>
                    <a:lnT w="12700" cap="flat" cmpd="sng" algn="ctr">
                      <a:solidFill>
                        <a:schemeClr val="tx1"/>
                      </a:solidFill>
                      <a:prstDash val="solid"/>
                      <a:round/>
                      <a:headEnd type="none" w="med" len="med"/>
                      <a:tailEnd type="none" w="med" len="med"/>
                    </a:lnT>
                  </a:tcPr>
                </a:tc>
                <a:tc>
                  <a:txBody>
                    <a:bodyPr/>
                    <a:lstStyle/>
                    <a:p>
                      <a:r>
                        <a:rPr lang="en-GB" dirty="0"/>
                        <a:t>Chatbot Design</a:t>
                      </a:r>
                    </a:p>
                  </a:txBody>
                  <a:tcPr>
                    <a:lnT w="12700" cap="flat" cmpd="sng" algn="ctr">
                      <a:solidFill>
                        <a:schemeClr val="tx1"/>
                      </a:solidFill>
                      <a:prstDash val="solid"/>
                      <a:round/>
                      <a:headEnd type="none" w="med" len="med"/>
                      <a:tailEnd type="none" w="med" len="med"/>
                    </a:lnT>
                  </a:tcPr>
                </a:tc>
                <a:tc>
                  <a:txBody>
                    <a:bodyPr/>
                    <a:lstStyle/>
                    <a:p>
                      <a:r>
                        <a:rPr lang="en-GB" dirty="0"/>
                        <a:t>Student Support</a:t>
                      </a:r>
                    </a:p>
                  </a:txBody>
                  <a:tcPr>
                    <a:lnT w="12700" cap="flat" cmpd="sng" algn="ctr">
                      <a:solidFill>
                        <a:schemeClr val="tx1"/>
                      </a:solidFill>
                      <a:prstDash val="solid"/>
                      <a:round/>
                      <a:headEnd type="none" w="med" len="med"/>
                      <a:tailEnd type="none" w="med" len="med"/>
                    </a:lnT>
                  </a:tcPr>
                </a:tc>
                <a:tc>
                  <a:txBody>
                    <a:bodyPr/>
                    <a:lstStyle/>
                    <a:p>
                      <a:r>
                        <a:rPr lang="en-GB" dirty="0"/>
                        <a:t>Uptake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55614238"/>
                  </a:ext>
                </a:extLst>
              </a:tr>
              <a:tr h="370840">
                <a:tc>
                  <a:txBody>
                    <a:bodyPr/>
                    <a:lstStyle/>
                    <a:p>
                      <a:r>
                        <a:rPr lang="en-GB" b="1" dirty="0"/>
                        <a:t>Case 1 </a:t>
                      </a:r>
                    </a:p>
                    <a:p>
                      <a:endParaRPr lang="en-GB" dirty="0"/>
                    </a:p>
                    <a:p>
                      <a:r>
                        <a:rPr lang="en-GB" dirty="0"/>
                        <a:t>Initial implementation</a:t>
                      </a:r>
                    </a:p>
                  </a:txBody>
                  <a:tcPr>
                    <a:lnL w="12700" cap="flat" cmpd="sng" algn="ctr">
                      <a:solidFill>
                        <a:schemeClr val="tx1"/>
                      </a:solidFill>
                      <a:prstDash val="solid"/>
                      <a:round/>
                      <a:headEnd type="none" w="med" len="med"/>
                      <a:tailEnd type="none" w="med" len="med"/>
                    </a:lnL>
                  </a:tcPr>
                </a:tc>
                <a:tc>
                  <a:txBody>
                    <a:bodyPr/>
                    <a:lstStyle/>
                    <a:p>
                      <a:r>
                        <a:rPr lang="en-GB" b="1" dirty="0"/>
                        <a:t>457 students</a:t>
                      </a:r>
                    </a:p>
                    <a:p>
                      <a:r>
                        <a:rPr lang="en-GB" dirty="0"/>
                        <a:t> </a:t>
                      </a:r>
                    </a:p>
                    <a:p>
                      <a:r>
                        <a:rPr lang="en-GB" dirty="0"/>
                        <a:t>Final year</a:t>
                      </a:r>
                    </a:p>
                  </a:txBody>
                  <a:tcPr/>
                </a:tc>
                <a:tc>
                  <a:txBody>
                    <a:bodyPr/>
                    <a:lstStyle/>
                    <a:p>
                      <a:pPr marL="285750" indent="-285750">
                        <a:buFont typeface="Arial" panose="020B0604020202020204" pitchFamily="34" charset="0"/>
                        <a:buChar char="•"/>
                      </a:pPr>
                      <a:r>
                        <a:rPr lang="en-GB" dirty="0"/>
                        <a:t>Generic persona</a:t>
                      </a:r>
                    </a:p>
                    <a:p>
                      <a:pPr marL="285750" indent="-285750">
                        <a:buFont typeface="Arial" panose="020B0604020202020204" pitchFamily="34" charset="0"/>
                        <a:buChar char="•"/>
                      </a:pPr>
                      <a:r>
                        <a:rPr lang="en-GB" dirty="0"/>
                        <a:t>Answering course queries</a:t>
                      </a:r>
                    </a:p>
                    <a:p>
                      <a:pPr marL="285750" indent="-285750">
                        <a:buFont typeface="Arial" panose="020B0604020202020204" pitchFamily="34" charset="0"/>
                        <a:buChar char="•"/>
                      </a:pPr>
                      <a:r>
                        <a:rPr lang="en-GB" dirty="0"/>
                        <a:t>Trained on module and assessment information. </a:t>
                      </a:r>
                    </a:p>
                    <a:p>
                      <a:pPr marL="0" indent="0">
                        <a:buFont typeface="Arial" panose="020B0604020202020204" pitchFamily="34" charset="0"/>
                        <a:buNone/>
                      </a:pPr>
                      <a:endParaRPr lang="en-GB" dirty="0"/>
                    </a:p>
                  </a:txBody>
                  <a:tcPr/>
                </a:tc>
                <a:tc>
                  <a:txBody>
                    <a:bodyPr/>
                    <a:lstStyle/>
                    <a:p>
                      <a:pPr marL="285750" indent="-285750">
                        <a:buFont typeface="Arial" panose="020B0604020202020204" pitchFamily="34" charset="0"/>
                        <a:buChar char="•"/>
                      </a:pPr>
                      <a:r>
                        <a:rPr lang="en-GB" dirty="0"/>
                        <a:t>Canvas launch page &amp; guidance</a:t>
                      </a:r>
                      <a:br>
                        <a:rPr lang="en-GB" dirty="0"/>
                      </a:br>
                      <a:endParaRPr lang="en-GB" dirty="0"/>
                    </a:p>
                    <a:p>
                      <a:pPr marL="285750" indent="-285750">
                        <a:buFont typeface="Arial" panose="020B0604020202020204" pitchFamily="34" charset="0"/>
                        <a:buChar char="•"/>
                      </a:pPr>
                      <a:r>
                        <a:rPr lang="en-GB" dirty="0"/>
                        <a:t>In-class introduction</a:t>
                      </a:r>
                    </a:p>
                  </a:txBody>
                  <a:tcPr/>
                </a:tc>
                <a:tc>
                  <a:txBody>
                    <a:bodyPr/>
                    <a:lstStyle/>
                    <a:p>
                      <a:pPr marL="285750" indent="-285750">
                        <a:buFont typeface="Arial" panose="020B0604020202020204" pitchFamily="34" charset="0"/>
                        <a:buChar char="•"/>
                      </a:pPr>
                      <a:r>
                        <a:rPr lang="en-GB" b="1" dirty="0"/>
                        <a:t>264 chats </a:t>
                      </a:r>
                      <a:r>
                        <a:rPr lang="en-GB" dirty="0"/>
                        <a:t>(0.58 queries per student)</a:t>
                      </a:r>
                      <a:br>
                        <a:rPr lang="en-GB" dirty="0"/>
                      </a:br>
                      <a:endParaRPr lang="en-GB" dirty="0"/>
                    </a:p>
                    <a:p>
                      <a:pPr marL="285750" indent="-285750">
                        <a:buFont typeface="Arial" panose="020B0604020202020204" pitchFamily="34" charset="0"/>
                        <a:buChar char="•"/>
                      </a:pPr>
                      <a:r>
                        <a:rPr lang="en-GB" b="1" dirty="0"/>
                        <a:t>Initial spike then decline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65295091"/>
                  </a:ext>
                </a:extLst>
              </a:tr>
              <a:tr h="370840">
                <a:tc>
                  <a:txBody>
                    <a:bodyPr/>
                    <a:lstStyle/>
                    <a:p>
                      <a:r>
                        <a:rPr lang="en-GB" b="1" dirty="0"/>
                        <a:t>Case 2 </a:t>
                      </a:r>
                    </a:p>
                    <a:p>
                      <a:endParaRPr lang="en-GB" dirty="0"/>
                    </a:p>
                    <a:p>
                      <a:r>
                        <a:rPr lang="en-GB" dirty="0"/>
                        <a:t>Refined implementation</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GB" b="1" dirty="0"/>
                        <a:t>265 students</a:t>
                      </a:r>
                    </a:p>
                    <a:p>
                      <a:endParaRPr lang="en-GB" dirty="0"/>
                    </a:p>
                    <a:p>
                      <a:r>
                        <a:rPr lang="en-GB" dirty="0"/>
                        <a:t>2</a:t>
                      </a:r>
                      <a:r>
                        <a:rPr lang="en-GB" baseline="30000" dirty="0"/>
                        <a:t>nd</a:t>
                      </a:r>
                      <a:r>
                        <a:rPr lang="en-GB" dirty="0"/>
                        <a:t> year elective</a:t>
                      </a:r>
                    </a:p>
                  </a:txBody>
                  <a:tcPr>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dirty="0"/>
                        <a:t>Custom persona. </a:t>
                      </a:r>
                    </a:p>
                    <a:p>
                      <a:pPr marL="285750" indent="-285750">
                        <a:buFont typeface="Arial" panose="020B0604020202020204" pitchFamily="34" charset="0"/>
                        <a:buChar char="•"/>
                      </a:pPr>
                      <a:r>
                        <a:rPr lang="en-GB" dirty="0"/>
                        <a:t>Devised to respond to specific group task questions.</a:t>
                      </a:r>
                    </a:p>
                    <a:p>
                      <a:pPr marL="285750" indent="-285750">
                        <a:buFont typeface="Arial" panose="020B0604020202020204" pitchFamily="34" charset="0"/>
                        <a:buChar char="•"/>
                      </a:pPr>
                      <a:r>
                        <a:rPr lang="en-GB" dirty="0"/>
                        <a:t>Training on course content</a:t>
                      </a:r>
                    </a:p>
                  </a:txBody>
                  <a:tcPr>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dirty="0"/>
                        <a:t>Canvas launch page &amp; guidance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In-class introduction</a:t>
                      </a:r>
                    </a:p>
                    <a:p>
                      <a:pPr marL="285750" indent="-285750">
                        <a:buFont typeface="Arial" panose="020B0604020202020204" pitchFamily="34" charset="0"/>
                        <a:buChar char="•"/>
                      </a:pPr>
                      <a:r>
                        <a:rPr lang="en-GB" dirty="0"/>
                        <a:t>Mid-term ‘checkpoint’: interactive workshop / AI literacy</a:t>
                      </a:r>
                    </a:p>
                  </a:txBody>
                  <a:tcPr>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b="1" dirty="0"/>
                        <a:t>245 queries </a:t>
                      </a:r>
                      <a:r>
                        <a:rPr lang="en-GB" dirty="0"/>
                        <a:t>(0.92 queries per student)</a:t>
                      </a:r>
                      <a:br>
                        <a:rPr lang="en-GB" dirty="0"/>
                      </a:br>
                      <a:endParaRPr lang="en-GB" dirty="0"/>
                    </a:p>
                    <a:p>
                      <a:pPr marL="285750" indent="-285750">
                        <a:buFont typeface="Arial" panose="020B0604020202020204" pitchFamily="34" charset="0"/>
                        <a:buChar char="•"/>
                      </a:pPr>
                      <a:r>
                        <a:rPr lang="en-GB" b="1" dirty="0"/>
                        <a:t>Steady usage, students returning for multiple queries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9293539"/>
                  </a:ext>
                </a:extLst>
              </a:tr>
            </a:tbl>
          </a:graphicData>
        </a:graphic>
      </p:graphicFrame>
    </p:spTree>
    <p:extLst>
      <p:ext uri="{BB962C8B-B14F-4D97-AF65-F5344CB8AC3E}">
        <p14:creationId xmlns:p14="http://schemas.microsoft.com/office/powerpoint/2010/main" val="2854352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B666A-6965-F477-8E75-26E89E81964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8AE6E24-DFB0-6B6B-A484-7D80F56C1E4C}"/>
              </a:ext>
              <a:ext uri="{C183D7F6-B498-43B3-948B-1728B52AA6E4}">
                <adec:decorative xmlns:adec="http://schemas.microsoft.com/office/drawing/2017/decorative" val="1"/>
              </a:ext>
            </a:extLst>
          </p:cNvPr>
          <p:cNvSpPr/>
          <p:nvPr/>
        </p:nvSpPr>
        <p:spPr>
          <a:xfrm>
            <a:off x="486383" y="184826"/>
            <a:ext cx="3200400" cy="1031131"/>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04C9F533-8A54-E355-A7A4-66A819848F4B}"/>
              </a:ext>
            </a:extLst>
          </p:cNvPr>
          <p:cNvSpPr txBox="1">
            <a:spLocks noGrp="1"/>
          </p:cNvSpPr>
          <p:nvPr>
            <p:ph type="title" idx="4294967295"/>
          </p:nvPr>
        </p:nvSpPr>
        <p:spPr>
          <a:xfrm>
            <a:off x="486383" y="438663"/>
            <a:ext cx="9795638" cy="7772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accent1"/>
                </a:solidFill>
                <a:effectLst/>
                <a:uLnTx/>
                <a:uFillTx/>
                <a:latin typeface="+mj-lt"/>
                <a:ea typeface="+mj-ea"/>
                <a:cs typeface="+mj-cs"/>
              </a:rPr>
              <a:t>‘</a:t>
            </a:r>
            <a:r>
              <a:rPr kumimoji="0" lang="en-GB" sz="4400" b="1" i="0" u="none" strike="noStrike" kern="1200" cap="none" spc="0" normalizeH="0" baseline="0" noProof="0" dirty="0" err="1">
                <a:ln>
                  <a:noFill/>
                </a:ln>
                <a:solidFill>
                  <a:schemeClr val="accent1"/>
                </a:solidFill>
                <a:effectLst/>
                <a:uLnTx/>
                <a:uFillTx/>
                <a:latin typeface="+mj-lt"/>
                <a:ea typeface="+mj-ea"/>
                <a:cs typeface="+mj-cs"/>
              </a:rPr>
              <a:t>Navelle</a:t>
            </a:r>
            <a:r>
              <a:rPr kumimoji="0" lang="en-GB" sz="4400" b="1" i="0" u="none" strike="noStrike" kern="1200" cap="none" spc="0" normalizeH="0" baseline="0" noProof="0" dirty="0">
                <a:ln>
                  <a:noFill/>
                </a:ln>
                <a:solidFill>
                  <a:schemeClr val="accent1"/>
                </a:solidFill>
                <a:effectLst/>
                <a:uLnTx/>
                <a:uFillTx/>
                <a:latin typeface="+mj-lt"/>
                <a:ea typeface="+mj-ea"/>
                <a:cs typeface="+mj-cs"/>
              </a:rPr>
              <a:t>’</a:t>
            </a:r>
          </a:p>
        </p:txBody>
      </p:sp>
      <p:pic>
        <p:nvPicPr>
          <p:cNvPr id="5" name="Picture 4" descr="The Navelle landing page showing information about the platform and a sign-up option">
            <a:extLst>
              <a:ext uri="{FF2B5EF4-FFF2-40B4-BE49-F238E27FC236}">
                <a16:creationId xmlns:a16="http://schemas.microsoft.com/office/drawing/2014/main" id="{61F8043B-2181-A7BD-C0FE-BC871BFBCDB3}"/>
              </a:ext>
            </a:extLst>
          </p:cNvPr>
          <p:cNvPicPr>
            <a:picLocks noChangeAspect="1"/>
          </p:cNvPicPr>
          <p:nvPr/>
        </p:nvPicPr>
        <p:blipFill>
          <a:blip r:embed="rId3"/>
          <a:stretch>
            <a:fillRect/>
          </a:stretch>
        </p:blipFill>
        <p:spPr>
          <a:xfrm>
            <a:off x="711987" y="1894112"/>
            <a:ext cx="3886796" cy="3069776"/>
          </a:xfrm>
          <a:prstGeom prst="rect">
            <a:avLst/>
          </a:prstGeom>
          <a:ln>
            <a:noFill/>
          </a:ln>
          <a:effectLst>
            <a:outerShdw blurRad="292100" dist="139700" dir="2700000" algn="tl" rotWithShape="0">
              <a:srgbClr val="333333">
                <a:alpha val="65000"/>
              </a:srgbClr>
            </a:outerShdw>
          </a:effectLst>
        </p:spPr>
      </p:pic>
      <p:pic>
        <p:nvPicPr>
          <p:cNvPr id="3" name="Content Placeholder 4" descr="Navelle in action, showing the chatbot interface and a user asking common questions">
            <a:extLst>
              <a:ext uri="{FF2B5EF4-FFF2-40B4-BE49-F238E27FC236}">
                <a16:creationId xmlns:a16="http://schemas.microsoft.com/office/drawing/2014/main" id="{42AC12A2-D843-BC44-0095-CD186AF3DA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3696" y="438663"/>
            <a:ext cx="6601921" cy="55056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7581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B45EF1-35DD-820F-EFF9-103439BE0BAA}"/>
              </a:ext>
              <a:ext uri="{C183D7F6-B498-43B3-948B-1728B52AA6E4}">
                <adec:decorative xmlns:adec="http://schemas.microsoft.com/office/drawing/2017/decorative" val="1"/>
              </a:ext>
            </a:extLst>
          </p:cNvPr>
          <p:cNvSpPr/>
          <p:nvPr/>
        </p:nvSpPr>
        <p:spPr>
          <a:xfrm>
            <a:off x="486383" y="184826"/>
            <a:ext cx="3200400" cy="1031131"/>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D603F9D9-D112-69C8-9FB4-11605F1D947E}"/>
              </a:ext>
            </a:extLst>
          </p:cNvPr>
          <p:cNvSpPr txBox="1">
            <a:spLocks noGrp="1"/>
          </p:cNvSpPr>
          <p:nvPr>
            <p:ph type="title" idx="4294967295"/>
          </p:nvPr>
        </p:nvSpPr>
        <p:spPr>
          <a:xfrm>
            <a:off x="486383" y="438663"/>
            <a:ext cx="9795638" cy="7772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accent1"/>
                </a:solidFill>
                <a:effectLst/>
                <a:uLnTx/>
                <a:uFillTx/>
                <a:latin typeface="+mj-lt"/>
                <a:ea typeface="+mj-ea"/>
                <a:cs typeface="+mj-cs"/>
              </a:rPr>
              <a:t>Integration</a:t>
            </a:r>
          </a:p>
        </p:txBody>
      </p:sp>
      <p:sp>
        <p:nvSpPr>
          <p:cNvPr id="9" name="Title 1">
            <a:extLst>
              <a:ext uri="{FF2B5EF4-FFF2-40B4-BE49-F238E27FC236}">
                <a16:creationId xmlns:a16="http://schemas.microsoft.com/office/drawing/2014/main" id="{202C1C02-A0DF-64A6-ADC2-08BB02D87D4F}"/>
              </a:ext>
            </a:extLst>
          </p:cNvPr>
          <p:cNvSpPr txBox="1">
            <a:spLocks/>
          </p:cNvSpPr>
          <p:nvPr/>
        </p:nvSpPr>
        <p:spPr>
          <a:xfrm>
            <a:off x="486383" y="1469794"/>
            <a:ext cx="4096109" cy="2420207"/>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marL="265113" indent="-265113">
              <a:lnSpc>
                <a:spcPct val="120000"/>
              </a:lnSpc>
              <a:spcAft>
                <a:spcPts val="1200"/>
              </a:spcAft>
              <a:buFont typeface="Arial" panose="020B0604020202020204" pitchFamily="34" charset="0"/>
              <a:buChar char="•"/>
            </a:pPr>
            <a:r>
              <a:rPr lang="en-GB" sz="1800" b="0" dirty="0"/>
              <a:t>Embedded within existing support processes</a:t>
            </a:r>
          </a:p>
          <a:p>
            <a:pPr marL="265113" indent="-265113">
              <a:lnSpc>
                <a:spcPct val="120000"/>
              </a:lnSpc>
              <a:spcAft>
                <a:spcPts val="1200"/>
              </a:spcAft>
              <a:buFont typeface="Arial" panose="020B0604020202020204" pitchFamily="34" charset="0"/>
              <a:buChar char="•"/>
            </a:pPr>
            <a:r>
              <a:rPr lang="en-GB" sz="1800" dirty="0"/>
              <a:t>Not</a:t>
            </a:r>
            <a:r>
              <a:rPr lang="en-GB" sz="1800" b="0" dirty="0"/>
              <a:t> a replacement</a:t>
            </a:r>
          </a:p>
          <a:p>
            <a:pPr marL="265113" indent="-265113">
              <a:lnSpc>
                <a:spcPct val="120000"/>
              </a:lnSpc>
              <a:spcAft>
                <a:spcPts val="1200"/>
              </a:spcAft>
              <a:buFont typeface="Arial" panose="020B0604020202020204" pitchFamily="34" charset="0"/>
              <a:buChar char="•"/>
            </a:pPr>
            <a:r>
              <a:rPr lang="en-GB" sz="1800" b="0" dirty="0"/>
              <a:t>Optional</a:t>
            </a:r>
          </a:p>
          <a:p>
            <a:pPr marL="265113" indent="-265113">
              <a:lnSpc>
                <a:spcPct val="120000"/>
              </a:lnSpc>
              <a:spcAft>
                <a:spcPts val="1200"/>
              </a:spcAft>
              <a:buFont typeface="Arial" panose="020B0604020202020204" pitchFamily="34" charset="0"/>
              <a:buChar char="•"/>
            </a:pPr>
            <a:r>
              <a:rPr lang="en-GB" sz="1800" b="0" dirty="0"/>
              <a:t>Transparent</a:t>
            </a:r>
          </a:p>
        </p:txBody>
      </p:sp>
      <p:pic>
        <p:nvPicPr>
          <p:cNvPr id="4" name="Picture 3" descr="Canvas page and structure ">
            <a:extLst>
              <a:ext uri="{FF2B5EF4-FFF2-40B4-BE49-F238E27FC236}">
                <a16:creationId xmlns:a16="http://schemas.microsoft.com/office/drawing/2014/main" id="{9B9C20BA-579F-0013-1AC6-A0C455E71288}"/>
              </a:ext>
            </a:extLst>
          </p:cNvPr>
          <p:cNvPicPr>
            <a:picLocks noChangeAspect="1"/>
          </p:cNvPicPr>
          <p:nvPr/>
        </p:nvPicPr>
        <p:blipFill>
          <a:blip r:embed="rId3"/>
          <a:stretch>
            <a:fillRect/>
          </a:stretch>
        </p:blipFill>
        <p:spPr>
          <a:xfrm>
            <a:off x="4517624" y="438663"/>
            <a:ext cx="7187993" cy="5524717"/>
          </a:xfrm>
          <a:prstGeom prst="rect">
            <a:avLst/>
          </a:prstGeom>
        </p:spPr>
      </p:pic>
      <p:sp>
        <p:nvSpPr>
          <p:cNvPr id="5" name="Arrow: Right 4">
            <a:extLst>
              <a:ext uri="{FF2B5EF4-FFF2-40B4-BE49-F238E27FC236}">
                <a16:creationId xmlns:a16="http://schemas.microsoft.com/office/drawing/2014/main" id="{75245618-9057-4F50-0610-5F4A6ABA3E8A}"/>
              </a:ext>
              <a:ext uri="{C183D7F6-B498-43B3-948B-1728B52AA6E4}">
                <adec:decorative xmlns:adec="http://schemas.microsoft.com/office/drawing/2017/decorative" val="1"/>
              </a:ext>
            </a:extLst>
          </p:cNvPr>
          <p:cNvSpPr/>
          <p:nvPr/>
        </p:nvSpPr>
        <p:spPr>
          <a:xfrm flipH="1">
            <a:off x="9183950" y="3027643"/>
            <a:ext cx="1988874" cy="446314"/>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0450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BB423-552A-C438-1950-78315F30456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B34B363-EE35-E376-A7B0-2AE2F3992C93}"/>
              </a:ext>
              <a:ext uri="{C183D7F6-B498-43B3-948B-1728B52AA6E4}">
                <adec:decorative xmlns:adec="http://schemas.microsoft.com/office/drawing/2017/decorative" val="1"/>
              </a:ext>
            </a:extLst>
          </p:cNvPr>
          <p:cNvSpPr/>
          <p:nvPr/>
        </p:nvSpPr>
        <p:spPr>
          <a:xfrm>
            <a:off x="486383" y="184826"/>
            <a:ext cx="3200400" cy="1031131"/>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CAB16DBA-3EDA-E119-B75D-92ADCA91775E}"/>
              </a:ext>
            </a:extLst>
          </p:cNvPr>
          <p:cNvSpPr txBox="1">
            <a:spLocks noGrp="1"/>
          </p:cNvSpPr>
          <p:nvPr>
            <p:ph type="title" idx="4294967295"/>
          </p:nvPr>
        </p:nvSpPr>
        <p:spPr>
          <a:xfrm>
            <a:off x="486383" y="438663"/>
            <a:ext cx="9795638" cy="7772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accent1"/>
                </a:solidFill>
                <a:effectLst/>
                <a:uLnTx/>
                <a:uFillTx/>
                <a:latin typeface="+mj-lt"/>
                <a:ea typeface="+mj-ea"/>
                <a:cs typeface="+mj-cs"/>
              </a:rPr>
              <a:t>Guidance</a:t>
            </a:r>
          </a:p>
        </p:txBody>
      </p:sp>
      <p:sp>
        <p:nvSpPr>
          <p:cNvPr id="7" name="Title 1">
            <a:extLst>
              <a:ext uri="{FF2B5EF4-FFF2-40B4-BE49-F238E27FC236}">
                <a16:creationId xmlns:a16="http://schemas.microsoft.com/office/drawing/2014/main" id="{3B73D760-5C9C-5493-1A2F-F65608F34619}"/>
              </a:ext>
            </a:extLst>
          </p:cNvPr>
          <p:cNvSpPr txBox="1">
            <a:spLocks/>
          </p:cNvSpPr>
          <p:nvPr/>
        </p:nvSpPr>
        <p:spPr>
          <a:xfrm>
            <a:off x="486383" y="1215957"/>
            <a:ext cx="3390900" cy="3219681"/>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nSpc>
                <a:spcPct val="120000"/>
              </a:lnSpc>
              <a:spcAft>
                <a:spcPts val="1200"/>
              </a:spcAft>
            </a:pPr>
            <a:r>
              <a:rPr lang="en-GB" sz="2900" dirty="0"/>
              <a:t>Includes</a:t>
            </a:r>
            <a:endParaRPr lang="en-US" sz="2900">
              <a:cs typeface="Poppins"/>
            </a:endParaRPr>
          </a:p>
          <a:p>
            <a:pPr marL="264795" indent="-264795">
              <a:lnSpc>
                <a:spcPct val="120000"/>
              </a:lnSpc>
              <a:spcAft>
                <a:spcPts val="1200"/>
              </a:spcAft>
              <a:buFont typeface="Arial" panose="020B0604020202020204" pitchFamily="34" charset="0"/>
              <a:buChar char="•"/>
            </a:pPr>
            <a:r>
              <a:rPr lang="en-GB" sz="2100" b="0" dirty="0"/>
              <a:t>Data privacy</a:t>
            </a:r>
            <a:endParaRPr lang="en-GB" sz="2100" b="0" dirty="0">
              <a:cs typeface="Poppins"/>
            </a:endParaRPr>
          </a:p>
          <a:p>
            <a:pPr marL="264795" indent="-264795">
              <a:lnSpc>
                <a:spcPct val="120000"/>
              </a:lnSpc>
              <a:spcAft>
                <a:spcPts val="1200"/>
              </a:spcAft>
              <a:buFont typeface="Arial" panose="020B0604020202020204" pitchFamily="34" charset="0"/>
              <a:buChar char="•"/>
            </a:pPr>
            <a:r>
              <a:rPr lang="en-GB" sz="2100" b="0" dirty="0"/>
              <a:t>Access</a:t>
            </a:r>
            <a:endParaRPr lang="en-GB" sz="2100" b="0" dirty="0">
              <a:cs typeface="Poppins"/>
            </a:endParaRPr>
          </a:p>
          <a:p>
            <a:pPr marL="264795" indent="-264795">
              <a:lnSpc>
                <a:spcPct val="120000"/>
              </a:lnSpc>
              <a:spcAft>
                <a:spcPts val="1200"/>
              </a:spcAft>
              <a:buFont typeface="Arial" panose="020B0604020202020204" pitchFamily="34" charset="0"/>
              <a:buChar char="•"/>
            </a:pPr>
            <a:r>
              <a:rPr lang="en-GB" sz="2100" b="0" dirty="0"/>
              <a:t>AI literacy</a:t>
            </a:r>
            <a:endParaRPr lang="en-GB" sz="2100" b="0" dirty="0">
              <a:cs typeface="Poppins"/>
            </a:endParaRPr>
          </a:p>
          <a:p>
            <a:pPr marL="264795" indent="-264795">
              <a:lnSpc>
                <a:spcPct val="120000"/>
              </a:lnSpc>
              <a:spcAft>
                <a:spcPts val="1200"/>
              </a:spcAft>
              <a:buFont typeface="Arial" panose="020B0604020202020204" pitchFamily="34" charset="0"/>
              <a:buChar char="•"/>
            </a:pPr>
            <a:r>
              <a:rPr lang="en-GB" sz="2100" b="0" dirty="0">
                <a:cs typeface="Poppins"/>
              </a:rPr>
              <a:t>Accuracy</a:t>
            </a:r>
          </a:p>
          <a:p>
            <a:pPr marL="264795" indent="-264795">
              <a:lnSpc>
                <a:spcPct val="120000"/>
              </a:lnSpc>
              <a:spcAft>
                <a:spcPts val="1200"/>
              </a:spcAft>
              <a:buFont typeface="Arial" panose="020B0604020202020204" pitchFamily="34" charset="0"/>
              <a:buChar char="•"/>
            </a:pPr>
            <a:endParaRPr lang="en-GB" sz="2100" b="0" dirty="0">
              <a:cs typeface="Poppins"/>
            </a:endParaRPr>
          </a:p>
        </p:txBody>
      </p:sp>
      <p:pic>
        <p:nvPicPr>
          <p:cNvPr id="9" name="Picture 8" descr="Student support information showing basic data and ethics considersations for students to consider when using GenAI">
            <a:extLst>
              <a:ext uri="{FF2B5EF4-FFF2-40B4-BE49-F238E27FC236}">
                <a16:creationId xmlns:a16="http://schemas.microsoft.com/office/drawing/2014/main" id="{CB4B495A-F597-CBA1-9B47-3FC8A94A51D8}"/>
              </a:ext>
            </a:extLst>
          </p:cNvPr>
          <p:cNvPicPr>
            <a:picLocks noChangeAspect="1"/>
          </p:cNvPicPr>
          <p:nvPr/>
        </p:nvPicPr>
        <p:blipFill>
          <a:blip r:embed="rId3"/>
          <a:srcRect l="24486" b="15741"/>
          <a:stretch>
            <a:fillRect/>
          </a:stretch>
        </p:blipFill>
        <p:spPr>
          <a:xfrm>
            <a:off x="6096000" y="438826"/>
            <a:ext cx="5600701" cy="3471950"/>
          </a:xfrm>
          <a:prstGeom prst="rect">
            <a:avLst/>
          </a:prstGeom>
          <a:ln>
            <a:noFill/>
          </a:ln>
          <a:effectLst>
            <a:outerShdw blurRad="292100" dist="139700" dir="2700000" algn="tl" rotWithShape="0">
              <a:srgbClr val="333333">
                <a:alpha val="65000"/>
              </a:srgbClr>
            </a:outerShdw>
          </a:effectLst>
        </p:spPr>
      </p:pic>
      <p:pic>
        <p:nvPicPr>
          <p:cNvPr id="12" name="Picture 11" descr="A screen shot of the URL linking to Navelle">
            <a:extLst>
              <a:ext uri="{FF2B5EF4-FFF2-40B4-BE49-F238E27FC236}">
                <a16:creationId xmlns:a16="http://schemas.microsoft.com/office/drawing/2014/main" id="{A9051CB7-E5DB-3C03-91FF-4FE52C3D950B}"/>
              </a:ext>
            </a:extLst>
          </p:cNvPr>
          <p:cNvPicPr>
            <a:picLocks noChangeAspect="1"/>
          </p:cNvPicPr>
          <p:nvPr/>
        </p:nvPicPr>
        <p:blipFill>
          <a:blip r:embed="rId4"/>
          <a:srcRect t="-200" r="288" b="55357"/>
          <a:stretch>
            <a:fillRect/>
          </a:stretch>
        </p:blipFill>
        <p:spPr>
          <a:xfrm>
            <a:off x="6089756" y="4076700"/>
            <a:ext cx="5625893" cy="16566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1825115"/>
      </p:ext>
    </p:extLst>
  </p:cSld>
  <p:clrMapOvr>
    <a:masterClrMapping/>
  </p:clrMapOvr>
</p:sld>
</file>

<file path=ppt/theme/theme1.xml><?xml version="1.0" encoding="utf-8"?>
<a:theme xmlns:a="http://schemas.openxmlformats.org/drawingml/2006/main" name="Title slides">
  <a:themeElements>
    <a:clrScheme name="ULMS">
      <a:dk1>
        <a:sysClr val="windowText" lastClr="000000"/>
      </a:dk1>
      <a:lt1>
        <a:sysClr val="window" lastClr="FFFFFF"/>
      </a:lt1>
      <a:dk2>
        <a:srgbClr val="53AF3B"/>
      </a:dk2>
      <a:lt2>
        <a:srgbClr val="EF426F"/>
      </a:lt2>
      <a:accent1>
        <a:srgbClr val="212B58"/>
      </a:accent1>
      <a:accent2>
        <a:srgbClr val="009CD3"/>
      </a:accent2>
      <a:accent3>
        <a:srgbClr val="00AB8E"/>
      </a:accent3>
      <a:accent4>
        <a:srgbClr val="285C4D"/>
      </a:accent4>
      <a:accent5>
        <a:srgbClr val="FFD100"/>
      </a:accent5>
      <a:accent6>
        <a:srgbClr val="F87C56"/>
      </a:accent6>
      <a:hlink>
        <a:srgbClr val="0563C1"/>
      </a:hlink>
      <a:folHlink>
        <a:srgbClr val="954F72"/>
      </a:folHlink>
    </a:clrScheme>
    <a:fontScheme name="ULMS font">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slides (light)">
  <a:themeElements>
    <a:clrScheme name="ULMS">
      <a:dk1>
        <a:sysClr val="windowText" lastClr="000000"/>
      </a:dk1>
      <a:lt1>
        <a:sysClr val="window" lastClr="FFFFFF"/>
      </a:lt1>
      <a:dk2>
        <a:srgbClr val="53AF3B"/>
      </a:dk2>
      <a:lt2>
        <a:srgbClr val="EF426F"/>
      </a:lt2>
      <a:accent1>
        <a:srgbClr val="212B58"/>
      </a:accent1>
      <a:accent2>
        <a:srgbClr val="009CD3"/>
      </a:accent2>
      <a:accent3>
        <a:srgbClr val="00AB8E"/>
      </a:accent3>
      <a:accent4>
        <a:srgbClr val="285C4D"/>
      </a:accent4>
      <a:accent5>
        <a:srgbClr val="FFD100"/>
      </a:accent5>
      <a:accent6>
        <a:srgbClr val="F87C56"/>
      </a:accent6>
      <a:hlink>
        <a:srgbClr val="0563C1"/>
      </a:hlink>
      <a:folHlink>
        <a:srgbClr val="954F72"/>
      </a:folHlink>
    </a:clrScheme>
    <a:fontScheme name="ULMS font">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dy slides (dark)">
  <a:themeElements>
    <a:clrScheme name="ULMS">
      <a:dk1>
        <a:sysClr val="windowText" lastClr="000000"/>
      </a:dk1>
      <a:lt1>
        <a:sysClr val="window" lastClr="FFFFFF"/>
      </a:lt1>
      <a:dk2>
        <a:srgbClr val="53AF3B"/>
      </a:dk2>
      <a:lt2>
        <a:srgbClr val="EF426F"/>
      </a:lt2>
      <a:accent1>
        <a:srgbClr val="212B58"/>
      </a:accent1>
      <a:accent2>
        <a:srgbClr val="009CD3"/>
      </a:accent2>
      <a:accent3>
        <a:srgbClr val="00AB8E"/>
      </a:accent3>
      <a:accent4>
        <a:srgbClr val="285C4D"/>
      </a:accent4>
      <a:accent5>
        <a:srgbClr val="FFD100"/>
      </a:accent5>
      <a:accent6>
        <a:srgbClr val="F87C56"/>
      </a:accent6>
      <a:hlink>
        <a:srgbClr val="0563C1"/>
      </a:hlink>
      <a:folHlink>
        <a:srgbClr val="954F72"/>
      </a:folHlink>
    </a:clrScheme>
    <a:fontScheme name="ULMS font">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746c5e-dbf3-497d-921d-3b7aeadd4588" xsi:nil="true"/>
    <lcf76f155ced4ddcb4097134ff3c332f xmlns="680c2c2f-a3f9-4573-a6ab-f14a34f700e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60413D2D7AF547A47767B7EC76702B" ma:contentTypeVersion="18" ma:contentTypeDescription="Create a new document." ma:contentTypeScope="" ma:versionID="69752235239605808f30130fc160fc84">
  <xsd:schema xmlns:xsd="http://www.w3.org/2001/XMLSchema" xmlns:xs="http://www.w3.org/2001/XMLSchema" xmlns:p="http://schemas.microsoft.com/office/2006/metadata/properties" xmlns:ns2="680c2c2f-a3f9-4573-a6ab-f14a34f700e9" xmlns:ns3="b8746c5e-dbf3-497d-921d-3b7aeadd4588" targetNamespace="http://schemas.microsoft.com/office/2006/metadata/properties" ma:root="true" ma:fieldsID="7dd9572b7398028b37a902548979c404" ns2:_="" ns3:_="">
    <xsd:import namespace="680c2c2f-a3f9-4573-a6ab-f14a34f700e9"/>
    <xsd:import namespace="b8746c5e-dbf3-497d-921d-3b7aeadd458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0c2c2f-a3f9-4573-a6ab-f14a34f700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fd38f81-9561-40ce-98eb-cd713668d4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746c5e-dbf3-497d-921d-3b7aeadd458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9b281bb-10cc-418a-ad8b-899cde12bc55}" ma:internalName="TaxCatchAll" ma:showField="CatchAllData" ma:web="b8746c5e-dbf3-497d-921d-3b7aeadd45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193C89-C646-4061-80C0-AE2332FE8E8F}">
  <ds:schemaRefs>
    <ds:schemaRef ds:uri="http://purl.org/dc/dcmitype/"/>
    <ds:schemaRef ds:uri="http://schemas.microsoft.com/office/2006/documentManagement/types"/>
    <ds:schemaRef ds:uri="http://www.w3.org/XML/1998/namespace"/>
    <ds:schemaRef ds:uri="680c2c2f-a3f9-4573-a6ab-f14a34f700e9"/>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b8746c5e-dbf3-497d-921d-3b7aeadd4588"/>
    <ds:schemaRef ds:uri="http://purl.org/dc/terms/"/>
  </ds:schemaRefs>
</ds:datastoreItem>
</file>

<file path=customXml/itemProps2.xml><?xml version="1.0" encoding="utf-8"?>
<ds:datastoreItem xmlns:ds="http://schemas.openxmlformats.org/officeDocument/2006/customXml" ds:itemID="{AE8D67CC-B0A2-4404-97E1-C39A9D1728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0c2c2f-a3f9-4573-a6ab-f14a34f700e9"/>
    <ds:schemaRef ds:uri="b8746c5e-dbf3-497d-921d-3b7aeadd45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D21CEC-FF24-40E4-A70A-FE88930E4F09}">
  <ds:schemaRefs>
    <ds:schemaRef ds:uri="http://schemas.microsoft.com/sharepoint/v3/contenttype/forms"/>
  </ds:schemaRefs>
</ds:datastoreItem>
</file>

<file path=docMetadata/LabelInfo.xml><?xml version="1.0" encoding="utf-8"?>
<clbl:labelList xmlns:clbl="http://schemas.microsoft.com/office/2020/mipLabelMetadata">
  <clbl:label id="{53255131-b129-4010-86e1-474bfd7e8076}" enabled="0" method="" siteId="{53255131-b129-4010-86e1-474bfd7e8076}" removed="1"/>
</clbl:labelList>
</file>

<file path=docProps/app.xml><?xml version="1.0" encoding="utf-8"?>
<Properties xmlns="http://schemas.openxmlformats.org/officeDocument/2006/extended-properties" xmlns:vt="http://schemas.openxmlformats.org/officeDocument/2006/docPropsVTypes">
  <Template/>
  <TotalTime>2619</TotalTime>
  <Words>669</Words>
  <Application>Microsoft Office PowerPoint</Application>
  <PresentationFormat>Widescreen</PresentationFormat>
  <Paragraphs>124</Paragraphs>
  <Slides>14</Slides>
  <Notes>14</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Poppins</vt:lpstr>
      <vt:lpstr>montserrat</vt:lpstr>
      <vt:lpstr>Calibri</vt:lpstr>
      <vt:lpstr>Arial</vt:lpstr>
      <vt:lpstr>Aptos</vt:lpstr>
      <vt:lpstr>Title slides</vt:lpstr>
      <vt:lpstr>Body slides (light)</vt:lpstr>
      <vt:lpstr>Body slides (dark)</vt:lpstr>
      <vt:lpstr>From chatbot to colleague:  Evolution of AI in sustainable learning support</vt:lpstr>
      <vt:lpstr>Disclaimer</vt:lpstr>
      <vt:lpstr>Context</vt:lpstr>
      <vt:lpstr>What is a chatbot?</vt:lpstr>
      <vt:lpstr>GenAI and EDI</vt:lpstr>
      <vt:lpstr>Trialling Custom-GPTs within teaching</vt:lpstr>
      <vt:lpstr>‘Navelle’</vt:lpstr>
      <vt:lpstr>Integration</vt:lpstr>
      <vt:lpstr>Guidance</vt:lpstr>
      <vt:lpstr>Co-creation</vt:lpstr>
      <vt:lpstr>Desired features</vt:lpstr>
      <vt:lpstr>Other use cases</vt:lpstr>
      <vt:lpstr>Sustainable?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chatbot to colleague: Evolution of AI in sustainable learning support</dc:title>
  <dc:creator>Alvarez Perez, Ana</dc:creator>
  <cp:lastModifiedBy>Wong, Dennis [dennisw]</cp:lastModifiedBy>
  <cp:revision>191</cp:revision>
  <dcterms:created xsi:type="dcterms:W3CDTF">2023-09-15T11:02:09Z</dcterms:created>
  <dcterms:modified xsi:type="dcterms:W3CDTF">2025-09-11T08:58:14Z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0x010100EB60413D2D7AF547A47767B7EC76702B</vt:lpwstr>
  </property>
  <property fmtid="{D5CDD505-2E9C-101B-9397-08002B2CF9AE}" pid="3" name="MediaServiceImageTags">
    <vt:lpwstr/>
  </property>
</Properties>
</file>