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2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1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7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4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7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2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9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13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6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9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09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0B6A-70DD-440D-8AB5-B5146D6FC1C2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9156-A82B-4CF2-BF8C-AB9BA95736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79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04800"/>
            <a:ext cx="614362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16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14325"/>
            <a:ext cx="6172200" cy="6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271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9088"/>
            <a:ext cx="6248400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94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338138"/>
            <a:ext cx="6105525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63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314325"/>
            <a:ext cx="5953125" cy="6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53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300038"/>
            <a:ext cx="6010275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23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Formby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McDonnell</dc:creator>
  <cp:lastModifiedBy>M McDonnell</cp:lastModifiedBy>
  <cp:revision>1</cp:revision>
  <dcterms:created xsi:type="dcterms:W3CDTF">2019-04-08T08:43:49Z</dcterms:created>
  <dcterms:modified xsi:type="dcterms:W3CDTF">2019-04-08T08:47:26Z</dcterms:modified>
</cp:coreProperties>
</file>