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B0B6A-70DD-440D-8AB5-B5146D6FC1C2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9156-A82B-4CF2-BF8C-AB9BA9573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25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B0B6A-70DD-440D-8AB5-B5146D6FC1C2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9156-A82B-4CF2-BF8C-AB9BA9573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71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B0B6A-70DD-440D-8AB5-B5146D6FC1C2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9156-A82B-4CF2-BF8C-AB9BA9573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67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B0B6A-70DD-440D-8AB5-B5146D6FC1C2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9156-A82B-4CF2-BF8C-AB9BA9573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445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B0B6A-70DD-440D-8AB5-B5146D6FC1C2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9156-A82B-4CF2-BF8C-AB9BA9573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27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B0B6A-70DD-440D-8AB5-B5146D6FC1C2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9156-A82B-4CF2-BF8C-AB9BA9573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12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B0B6A-70DD-440D-8AB5-B5146D6FC1C2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9156-A82B-4CF2-BF8C-AB9BA9573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79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B0B6A-70DD-440D-8AB5-B5146D6FC1C2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9156-A82B-4CF2-BF8C-AB9BA9573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137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B0B6A-70DD-440D-8AB5-B5146D6FC1C2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9156-A82B-4CF2-BF8C-AB9BA9573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361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B0B6A-70DD-440D-8AB5-B5146D6FC1C2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9156-A82B-4CF2-BF8C-AB9BA9573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09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B0B6A-70DD-440D-8AB5-B5146D6FC1C2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9156-A82B-4CF2-BF8C-AB9BA9573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09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B0B6A-70DD-440D-8AB5-B5146D6FC1C2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09156-A82B-4CF2-BF8C-AB9BA9573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79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304800"/>
            <a:ext cx="6143625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0162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314325"/>
            <a:ext cx="6172200" cy="622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2712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19088"/>
            <a:ext cx="6248400" cy="621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1945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238" y="338138"/>
            <a:ext cx="6105525" cy="618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9637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8" y="314325"/>
            <a:ext cx="5953125" cy="622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4536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3" y="300038"/>
            <a:ext cx="6010275" cy="625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1239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Formby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McDonnell</dc:creator>
  <cp:lastModifiedBy>M McDonnell</cp:lastModifiedBy>
  <cp:revision>1</cp:revision>
  <dcterms:created xsi:type="dcterms:W3CDTF">2019-04-08T08:43:49Z</dcterms:created>
  <dcterms:modified xsi:type="dcterms:W3CDTF">2019-04-08T08:47:26Z</dcterms:modified>
</cp:coreProperties>
</file>