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>
        <p:scale>
          <a:sx n="102" d="100"/>
          <a:sy n="102" d="100"/>
        </p:scale>
        <p:origin x="-102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E353-A916-4ED9-9DD6-A8037DEEA737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AB7C-D9B8-4858-8850-460BE3B43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986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E353-A916-4ED9-9DD6-A8037DEEA737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AB7C-D9B8-4858-8850-460BE3B43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08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E353-A916-4ED9-9DD6-A8037DEEA737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AB7C-D9B8-4858-8850-460BE3B43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677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E353-A916-4ED9-9DD6-A8037DEEA737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AB7C-D9B8-4858-8850-460BE3B43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09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E353-A916-4ED9-9DD6-A8037DEEA737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AB7C-D9B8-4858-8850-460BE3B43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238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E353-A916-4ED9-9DD6-A8037DEEA737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AB7C-D9B8-4858-8850-460BE3B43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26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E353-A916-4ED9-9DD6-A8037DEEA737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AB7C-D9B8-4858-8850-460BE3B43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05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E353-A916-4ED9-9DD6-A8037DEEA737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AB7C-D9B8-4858-8850-460BE3B43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24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E353-A916-4ED9-9DD6-A8037DEEA737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AB7C-D9B8-4858-8850-460BE3B43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557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E353-A916-4ED9-9DD6-A8037DEEA737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AB7C-D9B8-4858-8850-460BE3B43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33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E353-A916-4ED9-9DD6-A8037DEEA737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AB7C-D9B8-4858-8850-460BE3B43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71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AE353-A916-4ED9-9DD6-A8037DEEA737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1AB7C-D9B8-4858-8850-460BE3B43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89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395288"/>
            <a:ext cx="6048375" cy="606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017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613" y="295275"/>
            <a:ext cx="6200775" cy="626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0241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850" y="304800"/>
            <a:ext cx="62103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9967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275" y="257175"/>
            <a:ext cx="6267450" cy="634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681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138" y="290513"/>
            <a:ext cx="6181725" cy="627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608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319088"/>
            <a:ext cx="6172200" cy="621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2825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0</Words>
  <Application>Microsoft Office PowerPoint</Application>
  <PresentationFormat>Custom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 McDonnell</cp:lastModifiedBy>
  <cp:revision>6</cp:revision>
  <dcterms:created xsi:type="dcterms:W3CDTF">2019-04-08T05:43:28Z</dcterms:created>
  <dcterms:modified xsi:type="dcterms:W3CDTF">2019-04-08T08:42:59Z</dcterms:modified>
</cp:coreProperties>
</file>