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2" d="100"/>
          <a:sy n="102" d="100"/>
        </p:scale>
        <p:origin x="-10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8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8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7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9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23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26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05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4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33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1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E353-A916-4ED9-9DD6-A8037DEEA737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AB7C-D9B8-4858-8850-460BE3B4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9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95288"/>
            <a:ext cx="6048375" cy="60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17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95275"/>
            <a:ext cx="6200775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24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04800"/>
            <a:ext cx="62103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96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257175"/>
            <a:ext cx="6267450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8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290513"/>
            <a:ext cx="6181725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0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19088"/>
            <a:ext cx="61722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82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 McDonnell</cp:lastModifiedBy>
  <cp:revision>6</cp:revision>
  <dcterms:created xsi:type="dcterms:W3CDTF">2019-04-08T05:43:28Z</dcterms:created>
  <dcterms:modified xsi:type="dcterms:W3CDTF">2019-04-08T08:42:59Z</dcterms:modified>
</cp:coreProperties>
</file>