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4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2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7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6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1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4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0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0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37AE-5B6A-43E8-B2EC-2651C432C20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C668-3BEC-4C3A-8C93-6E43DD134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047399" y="2041704"/>
            <a:ext cx="11186162" cy="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87232" y="184219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396" y="184219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8753" y="184219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6854" y="184219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38497" y="1842197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78330" y="1842196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01537" y="1842195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16431" y="184219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72889" y="184219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54532" y="184219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4365" y="184219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717572" y="184219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440779" y="184219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122421" y="184219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30277" y="1697310"/>
            <a:ext cx="48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0485" y="168484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27066" y="1697310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58585" y="169166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1792" y="167237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61" y="16575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4955" y="1657525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3100" y="166494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3056" y="1691661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89515" y="168260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96096" y="167237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35930" y="166494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25885" y="1815265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40779" y="1789637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562" y="1347410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hours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2217" y="1783994"/>
            <a:ext cx="739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560" y="2023950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559" y="2504022"/>
            <a:ext cx="118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study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230277" y="861297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1916079" y="861297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2622660" y="85298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8" name="Rounded Rectangle 57"/>
          <p:cNvSpPr/>
          <p:nvPr/>
        </p:nvSpPr>
        <p:spPr>
          <a:xfrm>
            <a:off x="3354179" y="861297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4085698" y="837773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0" name="Rounded Rectangle 59"/>
          <p:cNvSpPr/>
          <p:nvPr/>
        </p:nvSpPr>
        <p:spPr>
          <a:xfrm>
            <a:off x="4817217" y="85298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2" name="Rounded Rectangle 61"/>
          <p:cNvSpPr/>
          <p:nvPr/>
        </p:nvSpPr>
        <p:spPr>
          <a:xfrm>
            <a:off x="6238694" y="837773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3" name="Rounded Rectangle 62"/>
          <p:cNvSpPr/>
          <p:nvPr/>
        </p:nvSpPr>
        <p:spPr>
          <a:xfrm>
            <a:off x="7011774" y="85298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4" name="Rounded Rectangle 63"/>
          <p:cNvSpPr/>
          <p:nvPr/>
        </p:nvSpPr>
        <p:spPr>
          <a:xfrm>
            <a:off x="7701732" y="861297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5" name="Rounded Rectangle 64"/>
          <p:cNvSpPr/>
          <p:nvPr/>
        </p:nvSpPr>
        <p:spPr>
          <a:xfrm>
            <a:off x="8391690" y="85298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6" name="Rounded Rectangle 65"/>
          <p:cNvSpPr/>
          <p:nvPr/>
        </p:nvSpPr>
        <p:spPr>
          <a:xfrm>
            <a:off x="9164770" y="85298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188715" y="679583"/>
            <a:ext cx="19160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19396" y="406708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I</a:t>
            </a:r>
            <a:r>
              <a:rPr lang="en-GB" sz="1400" dirty="0" smtClean="0">
                <a:solidFill>
                  <a:srgbClr val="002060"/>
                </a:solidFill>
              </a:rPr>
              <a:t>ntro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327164" y="679583"/>
            <a:ext cx="26995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724240" y="391327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Genre / Theory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249087" y="679583"/>
            <a:ext cx="3316781" cy="74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40480" y="406707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Practical skills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93765" y="-15349"/>
            <a:ext cx="3075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COMM342 Viral Video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79" name="Straight Connector 78"/>
          <p:cNvCxnSpPr>
            <a:stCxn id="53" idx="3"/>
          </p:cNvCxnSpPr>
          <p:nvPr/>
        </p:nvCxnSpPr>
        <p:spPr>
          <a:xfrm flipV="1">
            <a:off x="1230276" y="2162449"/>
            <a:ext cx="10690170" cy="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1686651" y="2042783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9580412" y="2033037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0309579" y="204109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8304403" y="2278257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1. Upload 3 videos to YouTube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276995" y="2532563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2. Submit for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932477" y="2825851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3. Submit video essay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>
            <a:endCxn id="81" idx="2"/>
          </p:cNvCxnSpPr>
          <p:nvPr/>
        </p:nvCxnSpPr>
        <p:spPr>
          <a:xfrm flipV="1">
            <a:off x="9466372" y="2162120"/>
            <a:ext cx="114040" cy="17267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82" idx="3"/>
          </p:cNvCxnSpPr>
          <p:nvPr/>
        </p:nvCxnSpPr>
        <p:spPr>
          <a:xfrm flipV="1">
            <a:off x="10158134" y="2261448"/>
            <a:ext cx="194053" cy="31664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1481684" y="2300949"/>
            <a:ext cx="324979" cy="55081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188715" y="2493494"/>
            <a:ext cx="8465477" cy="57500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Independent study 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886683" y="4720279"/>
            <a:ext cx="11186162" cy="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745671" y="4539325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158835" y="453932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477192" y="453932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915293" y="453932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596936" y="453932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36769" y="453932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59976" y="453932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74870" y="453932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531328" y="453932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212971" y="453932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952804" y="453931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9676011" y="453931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0399218" y="453931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1080860" y="453931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188716" y="4394437"/>
            <a:ext cx="48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78924" y="438196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485505" y="439443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17024" y="438878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940231" y="436949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38500" y="435465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353394" y="435465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101539" y="436207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791495" y="438878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547954" y="437972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254535" y="436949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94369" y="436207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684324" y="4512392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399218" y="4486764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-9844" y="3986760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hours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0656" y="4481121"/>
            <a:ext cx="739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495" y="4785647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495" y="5161307"/>
            <a:ext cx="118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study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1188716" y="3573355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2" name="Rounded Rectangle 131"/>
          <p:cNvSpPr/>
          <p:nvPr/>
        </p:nvSpPr>
        <p:spPr>
          <a:xfrm>
            <a:off x="1874518" y="3573355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3" name="Rounded Rectangle 132"/>
          <p:cNvSpPr/>
          <p:nvPr/>
        </p:nvSpPr>
        <p:spPr>
          <a:xfrm>
            <a:off x="2581099" y="3565042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4" name="Rounded Rectangle 133"/>
          <p:cNvSpPr/>
          <p:nvPr/>
        </p:nvSpPr>
        <p:spPr>
          <a:xfrm>
            <a:off x="3312618" y="3573355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5" name="Rounded Rectangle 134"/>
          <p:cNvSpPr/>
          <p:nvPr/>
        </p:nvSpPr>
        <p:spPr>
          <a:xfrm>
            <a:off x="4044137" y="354983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6" name="Rounded Rectangle 135"/>
          <p:cNvSpPr/>
          <p:nvPr/>
        </p:nvSpPr>
        <p:spPr>
          <a:xfrm>
            <a:off x="4775656" y="3565042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8" name="Rounded Rectangle 137"/>
          <p:cNvSpPr/>
          <p:nvPr/>
        </p:nvSpPr>
        <p:spPr>
          <a:xfrm>
            <a:off x="6197133" y="354983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39" name="Rounded Rectangle 138"/>
          <p:cNvSpPr/>
          <p:nvPr/>
        </p:nvSpPr>
        <p:spPr>
          <a:xfrm>
            <a:off x="6970213" y="3565042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40" name="Rounded Rectangle 139"/>
          <p:cNvSpPr/>
          <p:nvPr/>
        </p:nvSpPr>
        <p:spPr>
          <a:xfrm>
            <a:off x="7660171" y="3573355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141" name="Rounded Rectangle 140"/>
          <p:cNvSpPr/>
          <p:nvPr/>
        </p:nvSpPr>
        <p:spPr>
          <a:xfrm>
            <a:off x="8350129" y="3546490"/>
            <a:ext cx="523702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Group work</a:t>
            </a:r>
            <a:endParaRPr lang="en-GB" sz="800" dirty="0"/>
          </a:p>
        </p:txBody>
      </p:sp>
      <p:sp>
        <p:nvSpPr>
          <p:cNvPr id="142" name="Rounded Rectangle 141"/>
          <p:cNvSpPr/>
          <p:nvPr/>
        </p:nvSpPr>
        <p:spPr>
          <a:xfrm>
            <a:off x="9123209" y="3565042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1188717" y="4877998"/>
            <a:ext cx="10690170" cy="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11370903" y="475812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/>
          <p:cNvSpPr txBox="1"/>
          <p:nvPr/>
        </p:nvSpPr>
        <p:spPr>
          <a:xfrm>
            <a:off x="3877885" y="5077578"/>
            <a:ext cx="1517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Upload project 1 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956559" y="5257104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2. Submit video essay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151" name="Straight Arrow Connector 150"/>
          <p:cNvCxnSpPr>
            <a:endCxn id="146" idx="3"/>
          </p:cNvCxnSpPr>
          <p:nvPr/>
        </p:nvCxnSpPr>
        <p:spPr>
          <a:xfrm flipV="1">
            <a:off x="11219458" y="4978478"/>
            <a:ext cx="194053" cy="31664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1139873" y="5353554"/>
            <a:ext cx="9028026" cy="89362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002060"/>
                </a:solidFill>
              </a:rPr>
              <a:t>              Independent &amp; group study 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4829692" y="4730509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55" name="Oval 154"/>
          <p:cNvSpPr/>
          <p:nvPr/>
        </p:nvSpPr>
        <p:spPr>
          <a:xfrm>
            <a:off x="5557056" y="4730509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56" name="Oval 155"/>
          <p:cNvSpPr/>
          <p:nvPr/>
        </p:nvSpPr>
        <p:spPr>
          <a:xfrm>
            <a:off x="9215107" y="4741977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57" name="Oval 156"/>
          <p:cNvSpPr/>
          <p:nvPr/>
        </p:nvSpPr>
        <p:spPr>
          <a:xfrm>
            <a:off x="9891231" y="4744413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59" name="TextBox 158"/>
          <p:cNvSpPr txBox="1"/>
          <p:nvPr/>
        </p:nvSpPr>
        <p:spPr>
          <a:xfrm>
            <a:off x="5241173" y="5011115"/>
            <a:ext cx="82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Project 1 deadline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160" name="Straight Arrow Connector 159"/>
          <p:cNvCxnSpPr/>
          <p:nvPr/>
        </p:nvCxnSpPr>
        <p:spPr>
          <a:xfrm>
            <a:off x="1095199" y="3438049"/>
            <a:ext cx="4204159" cy="195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1178872" y="3149793"/>
            <a:ext cx="407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Group project 1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5464978" y="3427620"/>
            <a:ext cx="4204159" cy="195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548651" y="3139364"/>
            <a:ext cx="4078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Group project 2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235830" y="5008233"/>
            <a:ext cx="1517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Upload project 2 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9609506" y="4930474"/>
            <a:ext cx="82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Project 2 deadline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0179334" y="549494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68" name="TextBox 167"/>
          <p:cNvSpPr txBox="1"/>
          <p:nvPr/>
        </p:nvSpPr>
        <p:spPr>
          <a:xfrm>
            <a:off x="10480959" y="549494"/>
            <a:ext cx="153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Group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0190014" y="83953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69"/>
          <p:cNvSpPr txBox="1"/>
          <p:nvPr/>
        </p:nvSpPr>
        <p:spPr>
          <a:xfrm>
            <a:off x="10480959" y="828332"/>
            <a:ext cx="1874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Individual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1139046" y="1799157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9733833" y="1482087"/>
            <a:ext cx="1154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January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130737" y="4478376"/>
            <a:ext cx="673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08328" y="4730509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062490" y="4946322"/>
            <a:ext cx="166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GB" sz="1200" dirty="0" smtClean="0">
                <a:solidFill>
                  <a:schemeClr val="accent6">
                    <a:lumMod val="50000"/>
                  </a:schemeClr>
                </a:solidFill>
              </a:rPr>
              <a:t>ubmit </a:t>
            </a: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2 video scripts </a:t>
            </a:r>
            <a:r>
              <a:rPr lang="en-GB" sz="1200" dirty="0" smtClean="0">
                <a:solidFill>
                  <a:schemeClr val="accent6">
                    <a:lumMod val="50000"/>
                  </a:schemeClr>
                </a:solidFill>
              </a:rPr>
              <a:t>&amp;  </a:t>
            </a: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production plans </a:t>
            </a:r>
          </a:p>
        </p:txBody>
      </p:sp>
      <p:sp>
        <p:nvSpPr>
          <p:cNvPr id="145" name="Oval 144"/>
          <p:cNvSpPr/>
          <p:nvPr/>
        </p:nvSpPr>
        <p:spPr>
          <a:xfrm>
            <a:off x="10174189" y="217375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0481497" y="210691"/>
            <a:ext cx="182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Formative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63589" y="106068"/>
            <a:ext cx="2051167" cy="1105593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7000477" y="4702879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TextBox 157"/>
          <p:cNvSpPr txBox="1"/>
          <p:nvPr/>
        </p:nvSpPr>
        <p:spPr>
          <a:xfrm>
            <a:off x="6354639" y="4918692"/>
            <a:ext cx="166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GB" sz="1200" dirty="0" smtClean="0">
                <a:solidFill>
                  <a:schemeClr val="accent6">
                    <a:lumMod val="50000"/>
                  </a:schemeClr>
                </a:solidFill>
              </a:rPr>
              <a:t>ubmit </a:t>
            </a: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2 video scripts </a:t>
            </a:r>
            <a:r>
              <a:rPr lang="en-GB" sz="1200" dirty="0" smtClean="0">
                <a:solidFill>
                  <a:schemeClr val="accent6">
                    <a:lumMod val="50000"/>
                  </a:schemeClr>
                </a:solidFill>
              </a:rPr>
              <a:t>&amp;  </a:t>
            </a: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production plans 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9402944" y="5435005"/>
            <a:ext cx="603307" cy="763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accent2">
                    <a:lumMod val="50000"/>
                  </a:schemeClr>
                </a:solidFill>
              </a:rPr>
              <a:t>Group promotion of videos</a:t>
            </a:r>
            <a:endParaRPr lang="en-GB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5065329" y="5413930"/>
            <a:ext cx="603307" cy="763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accent2">
                    <a:lumMod val="50000"/>
                  </a:schemeClr>
                </a:solidFill>
              </a:rPr>
              <a:t>Group promotion of videos</a:t>
            </a:r>
            <a:endParaRPr lang="en-GB" sz="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3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890918" y="209490"/>
            <a:ext cx="2131171" cy="1687484"/>
          </a:xfrm>
          <a:prstGeom prst="roundRect">
            <a:avLst/>
          </a:prstGeom>
          <a:solidFill>
            <a:schemeClr val="accent3">
              <a:lumMod val="40000"/>
              <a:lumOff val="60000"/>
              <a:alpha val="26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5839" y="3788214"/>
            <a:ext cx="11186162" cy="1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45672" y="3620305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8836" y="362030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7193" y="362030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15294" y="362030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96937" y="3620304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6770" y="3620303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59977" y="3620302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74871" y="362030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531329" y="3620301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12972" y="3620300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52805" y="362029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676012" y="362029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399219" y="3620299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080861" y="3620298"/>
            <a:ext cx="8313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88717" y="3475417"/>
            <a:ext cx="48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78925" y="346294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5506" y="3475417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7025" y="346976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0232" y="345047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8501" y="343563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3395" y="3435632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01540" y="344305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91496" y="3469768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7955" y="346070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54536" y="3450479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4370" y="3443056"/>
            <a:ext cx="6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" y="3125517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hours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657" y="3562101"/>
            <a:ext cx="739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3802057"/>
            <a:ext cx="1188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4659880"/>
            <a:ext cx="118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study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188717" y="263940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6" name="Rounded Rectangle 55"/>
          <p:cNvSpPr/>
          <p:nvPr/>
        </p:nvSpPr>
        <p:spPr>
          <a:xfrm>
            <a:off x="1874519" y="263940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7" name="Rounded Rectangle 56"/>
          <p:cNvSpPr/>
          <p:nvPr/>
        </p:nvSpPr>
        <p:spPr>
          <a:xfrm>
            <a:off x="2581100" y="263109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8" name="Rounded Rectangle 57"/>
          <p:cNvSpPr/>
          <p:nvPr/>
        </p:nvSpPr>
        <p:spPr>
          <a:xfrm>
            <a:off x="3312619" y="263940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4044138" y="2615880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0" name="Rounded Rectangle 59"/>
          <p:cNvSpPr/>
          <p:nvPr/>
        </p:nvSpPr>
        <p:spPr>
          <a:xfrm>
            <a:off x="4775657" y="263109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2" name="Rounded Rectangle 61"/>
          <p:cNvSpPr/>
          <p:nvPr/>
        </p:nvSpPr>
        <p:spPr>
          <a:xfrm>
            <a:off x="6197134" y="2615880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3" name="Rounded Rectangle 62"/>
          <p:cNvSpPr/>
          <p:nvPr/>
        </p:nvSpPr>
        <p:spPr>
          <a:xfrm>
            <a:off x="6970214" y="263109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4" name="Rounded Rectangle 63"/>
          <p:cNvSpPr/>
          <p:nvPr/>
        </p:nvSpPr>
        <p:spPr>
          <a:xfrm>
            <a:off x="7660172" y="2639404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5" name="Rounded Rectangle 64"/>
          <p:cNvSpPr/>
          <p:nvPr/>
        </p:nvSpPr>
        <p:spPr>
          <a:xfrm>
            <a:off x="8350130" y="263109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66" name="Rounded Rectangle 65"/>
          <p:cNvSpPr/>
          <p:nvPr/>
        </p:nvSpPr>
        <p:spPr>
          <a:xfrm>
            <a:off x="9123210" y="2631091"/>
            <a:ext cx="482141" cy="763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147155" y="2457690"/>
            <a:ext cx="19160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377836" y="2184815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I</a:t>
            </a:r>
            <a:r>
              <a:rPr lang="en-GB" sz="1400" dirty="0" smtClean="0">
                <a:solidFill>
                  <a:srgbClr val="002060"/>
                </a:solidFill>
              </a:rPr>
              <a:t>ntro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285604" y="2457690"/>
            <a:ext cx="26995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682680" y="2169434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Genre / Theory</a:t>
            </a:r>
            <a:endParaRPr lang="en-GB" sz="1400" dirty="0">
              <a:solidFill>
                <a:srgbClr val="00206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207527" y="2457690"/>
            <a:ext cx="3316781" cy="74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98920" y="2184814"/>
            <a:ext cx="1392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Practical skills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1810" y="776785"/>
            <a:ext cx="30757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COMM342 Viral Video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sz="1600" dirty="0" smtClean="0">
                <a:solidFill>
                  <a:srgbClr val="00B050"/>
                </a:solidFill>
              </a:rPr>
              <a:t>Semester 1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79" name="Straight Connector 78"/>
          <p:cNvCxnSpPr>
            <a:stCxn id="53" idx="3"/>
          </p:cNvCxnSpPr>
          <p:nvPr/>
        </p:nvCxnSpPr>
        <p:spPr>
          <a:xfrm flipV="1">
            <a:off x="1188716" y="3940556"/>
            <a:ext cx="10690170" cy="1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1645091" y="3820890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9538852" y="3811144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0268019" y="3819197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8262843" y="4056364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1. Upload 3 videos to YouTube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235435" y="4310670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2. Submit for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890917" y="4603958"/>
            <a:ext cx="2053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2060"/>
                </a:solidFill>
              </a:rPr>
              <a:t>3. Submit video essay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>
            <a:endCxn id="81" idx="2"/>
          </p:cNvCxnSpPr>
          <p:nvPr/>
        </p:nvCxnSpPr>
        <p:spPr>
          <a:xfrm flipV="1">
            <a:off x="9424812" y="3940227"/>
            <a:ext cx="114040" cy="17267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82" idx="3"/>
          </p:cNvCxnSpPr>
          <p:nvPr/>
        </p:nvCxnSpPr>
        <p:spPr>
          <a:xfrm flipV="1">
            <a:off x="10116574" y="4039555"/>
            <a:ext cx="194053" cy="31664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1440124" y="4079056"/>
            <a:ext cx="324979" cy="55081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147155" y="4616996"/>
            <a:ext cx="8465477" cy="141593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2060"/>
                </a:solidFill>
              </a:rPr>
              <a:t>Independent study 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0085796" y="1228643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168" name="TextBox 167"/>
          <p:cNvSpPr txBox="1"/>
          <p:nvPr/>
        </p:nvSpPr>
        <p:spPr>
          <a:xfrm>
            <a:off x="10387421" y="1228643"/>
            <a:ext cx="153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Group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10085795" y="2135802"/>
            <a:ext cx="290945" cy="2581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69"/>
          <p:cNvSpPr txBox="1"/>
          <p:nvPr/>
        </p:nvSpPr>
        <p:spPr>
          <a:xfrm>
            <a:off x="10391678" y="2128005"/>
            <a:ext cx="1874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Individual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9692273" y="3260194"/>
            <a:ext cx="1154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</a:rPr>
              <a:t>January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10084909" y="899917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extBox 148"/>
          <p:cNvSpPr txBox="1"/>
          <p:nvPr/>
        </p:nvSpPr>
        <p:spPr>
          <a:xfrm>
            <a:off x="10392217" y="893233"/>
            <a:ext cx="182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Formative assessment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5574323" y="3812040"/>
            <a:ext cx="302512" cy="2668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73"/>
          <p:cNvSpPr txBox="1"/>
          <p:nvPr/>
        </p:nvSpPr>
        <p:spPr>
          <a:xfrm>
            <a:off x="4545236" y="4076645"/>
            <a:ext cx="250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002060"/>
                </a:solidFill>
              </a:rPr>
              <a:t>submit portfolio video scripts, production and promotion plans 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0069971" y="322580"/>
            <a:ext cx="338636" cy="5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WS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10376741" y="440521"/>
            <a:ext cx="1284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</a:rPr>
              <a:t>Workshop</a:t>
            </a:r>
            <a:endParaRPr lang="en-GB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2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231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Varga-Atkins, Tunde</dc:creator>
  <cp:lastModifiedBy>Varga-Atkins, Tunde</cp:lastModifiedBy>
  <cp:revision>15</cp:revision>
  <dcterms:created xsi:type="dcterms:W3CDTF">2018-09-03T11:56:49Z</dcterms:created>
  <dcterms:modified xsi:type="dcterms:W3CDTF">2018-09-06T08:16:00Z</dcterms:modified>
</cp:coreProperties>
</file>